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9" r:id="rId2"/>
    <p:sldId id="261" r:id="rId3"/>
    <p:sldId id="278" r:id="rId4"/>
    <p:sldId id="336" r:id="rId5"/>
    <p:sldId id="317" r:id="rId6"/>
    <p:sldId id="318" r:id="rId7"/>
    <p:sldId id="265" r:id="rId8"/>
    <p:sldId id="311" r:id="rId9"/>
    <p:sldId id="356" r:id="rId10"/>
    <p:sldId id="335" r:id="rId11"/>
    <p:sldId id="357" r:id="rId12"/>
    <p:sldId id="358" r:id="rId13"/>
    <p:sldId id="359" r:id="rId14"/>
    <p:sldId id="360" r:id="rId15"/>
    <p:sldId id="376" r:id="rId16"/>
    <p:sldId id="377" r:id="rId17"/>
    <p:sldId id="361" r:id="rId18"/>
    <p:sldId id="363" r:id="rId19"/>
    <p:sldId id="362" r:id="rId20"/>
    <p:sldId id="333" r:id="rId21"/>
    <p:sldId id="337" r:id="rId22"/>
    <p:sldId id="364" r:id="rId23"/>
    <p:sldId id="378" r:id="rId24"/>
    <p:sldId id="365" r:id="rId25"/>
    <p:sldId id="366" r:id="rId26"/>
    <p:sldId id="367" r:id="rId27"/>
    <p:sldId id="368" r:id="rId28"/>
    <p:sldId id="369" r:id="rId29"/>
    <p:sldId id="370" r:id="rId30"/>
    <p:sldId id="372" r:id="rId31"/>
    <p:sldId id="375" r:id="rId32"/>
    <p:sldId id="371" r:id="rId33"/>
    <p:sldId id="338" r:id="rId34"/>
    <p:sldId id="373" r:id="rId35"/>
    <p:sldId id="374" r:id="rId36"/>
    <p:sldId id="309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1779"/>
    <a:srgbClr val="6D6E6C"/>
    <a:srgbClr val="EE7123"/>
    <a:srgbClr val="000000"/>
    <a:srgbClr val="2E95D2"/>
    <a:srgbClr val="FDC010"/>
    <a:srgbClr val="8F257A"/>
    <a:srgbClr val="0B74BB"/>
    <a:srgbClr val="16A8D3"/>
    <a:srgbClr val="EA1D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50"/>
    <p:restoredTop sz="96208"/>
  </p:normalViewPr>
  <p:slideViewPr>
    <p:cSldViewPr snapToGrid="0" snapToObjects="1">
      <p:cViewPr varScale="1">
        <p:scale>
          <a:sx n="82" d="100"/>
          <a:sy n="82" d="100"/>
        </p:scale>
        <p:origin x="1003" y="67"/>
      </p:cViewPr>
      <p:guideLst/>
    </p:cSldViewPr>
  </p:slideViewPr>
  <p:outlineViewPr>
    <p:cViewPr>
      <p:scale>
        <a:sx n="33" d="100"/>
        <a:sy n="33" d="100"/>
      </p:scale>
      <p:origin x="0" y="-41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39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4B3AB-1076-3847-9704-2735AAE6E6FB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C00C95-E645-9447-A3F8-A17F92449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909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7370B-66A1-AB42-84E0-A4E6FD88C2A5}" type="datetimeFigureOut">
              <a:rPr lang="en-US" smtClean="0"/>
              <a:t>6/15/2020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AC054-D004-974A-8D8E-E228282ED4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35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o left - photo on right - N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424669" y="304247"/>
            <a:ext cx="566641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4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WELCOME TO </a:t>
            </a:r>
            <a:r>
              <a:rPr lang="en-IE" sz="4400" b="0" i="0" u="none" strike="noStrike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IE" sz="4400" b="1" i="0" u="none" strike="noStrike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AMBITION </a:t>
            </a:r>
            <a:r>
              <a:rPr lang="en-IE" sz="4400" b="1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TO EMPLOY </a:t>
            </a:r>
            <a:r>
              <a:rPr lang="en-IE" sz="4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POWERPOINT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7062018" y="866550"/>
            <a:ext cx="4589207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FEATURES OF THE</a:t>
            </a:r>
          </a:p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POWERPOINT:</a:t>
            </a: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Set up in widescreen format. 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44 slide layouts to choose from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Colour variations using the </a:t>
            </a:r>
            <a:r>
              <a:rPr lang="en-IE" sz="2400" b="1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AMBITION TO EMPLOY</a:t>
            </a:r>
            <a:r>
              <a:rPr lang="en-IE" sz="2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Brand Colours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Based on Master Slides design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Easy Drag and Drop to change picture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80 easy editable icons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Easy and Fully editable in PowerPoint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6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		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24669" y="3172202"/>
            <a:ext cx="53272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Our aim is to have a consistent “look and feel” throughout our branding material including our PowerPoint.</a:t>
            </a: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fontAlgn="base"/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The slide layouts within this PowerPoint  will give you a great deal of creative </a:t>
            </a:r>
            <a:r>
              <a:rPr lang="en-IE" sz="2400" b="0" i="0" u="none" strike="noStrike" kern="120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flexibily</a:t>
            </a:r>
            <a:r>
              <a:rPr lang="en-IE" sz="24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when creating your Presentation.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6592529" y="-1"/>
            <a:ext cx="0" cy="66810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 flipH="1">
            <a:off x="0" y="2503620"/>
            <a:ext cx="65925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only with 3 colum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46442" y="500519"/>
            <a:ext cx="2717382" cy="2425550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3694176" y="537318"/>
            <a:ext cx="8051382" cy="5077098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0" y="2123341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35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1 colum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007537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876301" y="2117212"/>
            <a:ext cx="7407087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478388" y="1901510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9328029" y="-662818"/>
            <a:ext cx="2863971" cy="57900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2 colum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007537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876302" y="2117211"/>
            <a:ext cx="360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25" name="Straight Connector 24"/>
          <p:cNvCxnSpPr/>
          <p:nvPr userDrawn="1"/>
        </p:nvCxnSpPr>
        <p:spPr>
          <a:xfrm flipH="1">
            <a:off x="478388" y="1901510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4683387" y="2097992"/>
            <a:ext cx="3600000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9328029" y="-676466"/>
            <a:ext cx="2863971" cy="57900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3 colum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007537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478388" y="1901510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876300" y="2113005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8" name="Text Placeholder 25"/>
          <p:cNvSpPr>
            <a:spLocks noGrp="1"/>
          </p:cNvSpPr>
          <p:nvPr>
            <p:ph type="body" sz="quarter" idx="18" hasCustomPrompt="1"/>
          </p:nvPr>
        </p:nvSpPr>
        <p:spPr>
          <a:xfrm>
            <a:off x="5929097" y="2107852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3424130" y="2107852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9328029" y="-662818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 left - text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 userDrawn="1"/>
        </p:nvCxnSpPr>
        <p:spPr>
          <a:xfrm flipH="1">
            <a:off x="609832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18214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18908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2039031" y="4247465"/>
            <a:ext cx="2272878" cy="1959378"/>
          </a:xfrm>
          <a:prstGeom prst="triangle">
            <a:avLst/>
          </a:pr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riangle 21"/>
          <p:cNvSpPr/>
          <p:nvPr userDrawn="1"/>
        </p:nvSpPr>
        <p:spPr>
          <a:xfrm rot="5400000">
            <a:off x="2638162" y="6249595"/>
            <a:ext cx="258319" cy="222689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riangle 24"/>
          <p:cNvSpPr/>
          <p:nvPr userDrawn="1"/>
        </p:nvSpPr>
        <p:spPr>
          <a:xfrm rot="5400000">
            <a:off x="3170704" y="5226357"/>
            <a:ext cx="1103819" cy="951569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13382" y="41325"/>
            <a:ext cx="5850251" cy="6782936"/>
          </a:xfrm>
          <a:custGeom>
            <a:avLst/>
            <a:gdLst>
              <a:gd name="connsiteX0" fmla="*/ 0 w 5986463"/>
              <a:gd name="connsiteY0" fmla="*/ 3201988 h 6403975"/>
              <a:gd name="connsiteX1" fmla="*/ 1496616 w 5986463"/>
              <a:gd name="connsiteY1" fmla="*/ 1 h 6403975"/>
              <a:gd name="connsiteX2" fmla="*/ 4489847 w 5986463"/>
              <a:gd name="connsiteY2" fmla="*/ 1 h 6403975"/>
              <a:gd name="connsiteX3" fmla="*/ 5986463 w 5986463"/>
              <a:gd name="connsiteY3" fmla="*/ 3201988 h 6403975"/>
              <a:gd name="connsiteX4" fmla="*/ 4489847 w 5986463"/>
              <a:gd name="connsiteY4" fmla="*/ 6403974 h 6403975"/>
              <a:gd name="connsiteX5" fmla="*/ 1496616 w 5986463"/>
              <a:gd name="connsiteY5" fmla="*/ 6403974 h 6403975"/>
              <a:gd name="connsiteX6" fmla="*/ 0 w 5986463"/>
              <a:gd name="connsiteY6" fmla="*/ 3201988 h 6403975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4489847 w 5863633"/>
              <a:gd name="connsiteY4" fmla="*/ 6403973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3452617 w 5863633"/>
              <a:gd name="connsiteY4" fmla="*/ 4643412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4643412"/>
              <a:gd name="connsiteX1" fmla="*/ 1496616 w 5863633"/>
              <a:gd name="connsiteY1" fmla="*/ 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0 w 5863633"/>
              <a:gd name="connsiteY0" fmla="*/ 3201987 h 4643412"/>
              <a:gd name="connsiteX1" fmla="*/ 391148 w 5863633"/>
              <a:gd name="connsiteY1" fmla="*/ 170597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27562 w 5891195"/>
              <a:gd name="connsiteY0" fmla="*/ 3365760 h 4807185"/>
              <a:gd name="connsiteX1" fmla="*/ 418710 w 5891195"/>
              <a:gd name="connsiteY1" fmla="*/ 1869743 h 4807185"/>
              <a:gd name="connsiteX2" fmla="*/ 0 w 5891195"/>
              <a:gd name="connsiteY2" fmla="*/ 0 h 4807185"/>
              <a:gd name="connsiteX3" fmla="*/ 5891195 w 5891195"/>
              <a:gd name="connsiteY3" fmla="*/ 3406704 h 4807185"/>
              <a:gd name="connsiteX4" fmla="*/ 3480179 w 5891195"/>
              <a:gd name="connsiteY4" fmla="*/ 4807185 h 4807185"/>
              <a:gd name="connsiteX5" fmla="*/ 2233862 w 5891195"/>
              <a:gd name="connsiteY5" fmla="*/ 4124797 h 4807185"/>
              <a:gd name="connsiteX6" fmla="*/ 27562 w 5891195"/>
              <a:gd name="connsiteY6" fmla="*/ 3365760 h 4807185"/>
              <a:gd name="connsiteX0" fmla="*/ 2197556 w 5891195"/>
              <a:gd name="connsiteY0" fmla="*/ 5658584 h 5658584"/>
              <a:gd name="connsiteX1" fmla="*/ 418710 w 5891195"/>
              <a:gd name="connsiteY1" fmla="*/ 1869743 h 5658584"/>
              <a:gd name="connsiteX2" fmla="*/ 0 w 5891195"/>
              <a:gd name="connsiteY2" fmla="*/ 0 h 5658584"/>
              <a:gd name="connsiteX3" fmla="*/ 5891195 w 5891195"/>
              <a:gd name="connsiteY3" fmla="*/ 3406704 h 5658584"/>
              <a:gd name="connsiteX4" fmla="*/ 3480179 w 5891195"/>
              <a:gd name="connsiteY4" fmla="*/ 4807185 h 5658584"/>
              <a:gd name="connsiteX5" fmla="*/ 2233862 w 5891195"/>
              <a:gd name="connsiteY5" fmla="*/ 4124797 h 5658584"/>
              <a:gd name="connsiteX6" fmla="*/ 2197556 w 5891195"/>
              <a:gd name="connsiteY6" fmla="*/ 5658584 h 5658584"/>
              <a:gd name="connsiteX0" fmla="*/ 2197556 w 5891195"/>
              <a:gd name="connsiteY0" fmla="*/ 5658584 h 6769289"/>
              <a:gd name="connsiteX1" fmla="*/ 50221 w 5891195"/>
              <a:gd name="connsiteY1" fmla="*/ 6769289 h 6769289"/>
              <a:gd name="connsiteX2" fmla="*/ 0 w 5891195"/>
              <a:gd name="connsiteY2" fmla="*/ 0 h 6769289"/>
              <a:gd name="connsiteX3" fmla="*/ 5891195 w 5891195"/>
              <a:gd name="connsiteY3" fmla="*/ 3406704 h 6769289"/>
              <a:gd name="connsiteX4" fmla="*/ 3480179 w 5891195"/>
              <a:gd name="connsiteY4" fmla="*/ 4807185 h 6769289"/>
              <a:gd name="connsiteX5" fmla="*/ 2233862 w 5891195"/>
              <a:gd name="connsiteY5" fmla="*/ 4124797 h 6769289"/>
              <a:gd name="connsiteX6" fmla="*/ 2197556 w 5891195"/>
              <a:gd name="connsiteY6" fmla="*/ 5658584 h 6769289"/>
              <a:gd name="connsiteX0" fmla="*/ 2197556 w 5891195"/>
              <a:gd name="connsiteY0" fmla="*/ 5658584 h 6810232"/>
              <a:gd name="connsiteX1" fmla="*/ 50221 w 5891195"/>
              <a:gd name="connsiteY1" fmla="*/ 6810232 h 6810232"/>
              <a:gd name="connsiteX2" fmla="*/ 0 w 5891195"/>
              <a:gd name="connsiteY2" fmla="*/ 0 h 6810232"/>
              <a:gd name="connsiteX3" fmla="*/ 5891195 w 5891195"/>
              <a:gd name="connsiteY3" fmla="*/ 3406704 h 6810232"/>
              <a:gd name="connsiteX4" fmla="*/ 3480179 w 5891195"/>
              <a:gd name="connsiteY4" fmla="*/ 4807185 h 6810232"/>
              <a:gd name="connsiteX5" fmla="*/ 2233862 w 5891195"/>
              <a:gd name="connsiteY5" fmla="*/ 4124797 h 6810232"/>
              <a:gd name="connsiteX6" fmla="*/ 2197556 w 5891195"/>
              <a:gd name="connsiteY6" fmla="*/ 5658584 h 6810232"/>
              <a:gd name="connsiteX0" fmla="*/ 2156612 w 5850251"/>
              <a:gd name="connsiteY0" fmla="*/ 5631288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631288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79271 w 5850251"/>
              <a:gd name="connsiteY5" fmla="*/ 4138444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220214 w 5850251"/>
              <a:gd name="connsiteY5" fmla="*/ 4083853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0 h 6782936"/>
              <a:gd name="connsiteX6" fmla="*/ 2156612 w 5850251"/>
              <a:gd name="connsiteY6" fmla="*/ 5549402 h 678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0251" h="6782936">
                <a:moveTo>
                  <a:pt x="2156612" y="5549402"/>
                </a:moveTo>
                <a:lnTo>
                  <a:pt x="9277" y="6782936"/>
                </a:lnTo>
                <a:cubicBezTo>
                  <a:pt x="6185" y="4521957"/>
                  <a:pt x="3092" y="2260979"/>
                  <a:pt x="0" y="0"/>
                </a:cubicBezTo>
                <a:lnTo>
                  <a:pt x="5850251" y="3379408"/>
                </a:lnTo>
                <a:lnTo>
                  <a:pt x="3439235" y="4779889"/>
                </a:lnTo>
                <a:lnTo>
                  <a:pt x="2192918" y="4097500"/>
                </a:lnTo>
                <a:lnTo>
                  <a:pt x="2156612" y="5549402"/>
                </a:lnTo>
                <a:close/>
              </a:path>
            </a:pathLst>
          </a:custGeom>
          <a:ln>
            <a:noFill/>
          </a:ln>
        </p:spPr>
        <p:txBody>
          <a:bodyPr/>
          <a:lstStyle>
            <a:lvl1pPr>
              <a:defRPr sz="24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Click here to add photo</a:t>
            </a:r>
          </a:p>
        </p:txBody>
      </p:sp>
      <p:sp>
        <p:nvSpPr>
          <p:cNvPr id="2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o left - photo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 flipH="1">
            <a:off x="8017800" y="4046220"/>
            <a:ext cx="2002617" cy="2399384"/>
            <a:chOff x="2195781" y="4090715"/>
            <a:chExt cx="2002617" cy="2399384"/>
          </a:xfrm>
        </p:grpSpPr>
        <p:sp>
          <p:nvSpPr>
            <p:cNvPr id="22" name="Triangle 21"/>
            <p:cNvSpPr/>
            <p:nvPr userDrawn="1"/>
          </p:nvSpPr>
          <p:spPr>
            <a:xfrm rot="5400000">
              <a:off x="2039031" y="4247465"/>
              <a:ext cx="2272878" cy="1959378"/>
            </a:xfrm>
            <a:prstGeom prst="triangle">
              <a:avLst/>
            </a:prstGeom>
            <a:solidFill>
              <a:srgbClr val="2E95D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riangle 22"/>
            <p:cNvSpPr/>
            <p:nvPr userDrawn="1"/>
          </p:nvSpPr>
          <p:spPr>
            <a:xfrm rot="5400000">
              <a:off x="2638162" y="6249595"/>
              <a:ext cx="258319" cy="222689"/>
            </a:xfrm>
            <a:prstGeom prst="triangle">
              <a:avLst/>
            </a:prstGeom>
            <a:solidFill>
              <a:srgbClr val="EE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riangle 28"/>
            <p:cNvSpPr/>
            <p:nvPr userDrawn="1"/>
          </p:nvSpPr>
          <p:spPr>
            <a:xfrm rot="5400000">
              <a:off x="3170704" y="5226357"/>
              <a:ext cx="1103819" cy="951569"/>
            </a:xfrm>
            <a:prstGeom prst="triangle">
              <a:avLst/>
            </a:prstGeom>
            <a:solidFill>
              <a:srgbClr val="CE177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Picture Placeholder 5"/>
          <p:cNvSpPr>
            <a:spLocks noGrp="1"/>
          </p:cNvSpPr>
          <p:nvPr>
            <p:ph type="pic" sz="quarter" idx="18"/>
          </p:nvPr>
        </p:nvSpPr>
        <p:spPr>
          <a:xfrm flipH="1">
            <a:off x="6325641" y="4724"/>
            <a:ext cx="5850251" cy="6782936"/>
          </a:xfrm>
          <a:custGeom>
            <a:avLst/>
            <a:gdLst>
              <a:gd name="connsiteX0" fmla="*/ 0 w 5986463"/>
              <a:gd name="connsiteY0" fmla="*/ 3201988 h 6403975"/>
              <a:gd name="connsiteX1" fmla="*/ 1496616 w 5986463"/>
              <a:gd name="connsiteY1" fmla="*/ 1 h 6403975"/>
              <a:gd name="connsiteX2" fmla="*/ 4489847 w 5986463"/>
              <a:gd name="connsiteY2" fmla="*/ 1 h 6403975"/>
              <a:gd name="connsiteX3" fmla="*/ 5986463 w 5986463"/>
              <a:gd name="connsiteY3" fmla="*/ 3201988 h 6403975"/>
              <a:gd name="connsiteX4" fmla="*/ 4489847 w 5986463"/>
              <a:gd name="connsiteY4" fmla="*/ 6403974 h 6403975"/>
              <a:gd name="connsiteX5" fmla="*/ 1496616 w 5986463"/>
              <a:gd name="connsiteY5" fmla="*/ 6403974 h 6403975"/>
              <a:gd name="connsiteX6" fmla="*/ 0 w 5986463"/>
              <a:gd name="connsiteY6" fmla="*/ 3201988 h 6403975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4489847 w 5863633"/>
              <a:gd name="connsiteY4" fmla="*/ 6403973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3452617 w 5863633"/>
              <a:gd name="connsiteY4" fmla="*/ 4643412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4643412"/>
              <a:gd name="connsiteX1" fmla="*/ 1496616 w 5863633"/>
              <a:gd name="connsiteY1" fmla="*/ 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0 w 5863633"/>
              <a:gd name="connsiteY0" fmla="*/ 3201987 h 4643412"/>
              <a:gd name="connsiteX1" fmla="*/ 391148 w 5863633"/>
              <a:gd name="connsiteY1" fmla="*/ 170597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27562 w 5891195"/>
              <a:gd name="connsiteY0" fmla="*/ 3365760 h 4807185"/>
              <a:gd name="connsiteX1" fmla="*/ 418710 w 5891195"/>
              <a:gd name="connsiteY1" fmla="*/ 1869743 h 4807185"/>
              <a:gd name="connsiteX2" fmla="*/ 0 w 5891195"/>
              <a:gd name="connsiteY2" fmla="*/ 0 h 4807185"/>
              <a:gd name="connsiteX3" fmla="*/ 5891195 w 5891195"/>
              <a:gd name="connsiteY3" fmla="*/ 3406704 h 4807185"/>
              <a:gd name="connsiteX4" fmla="*/ 3480179 w 5891195"/>
              <a:gd name="connsiteY4" fmla="*/ 4807185 h 4807185"/>
              <a:gd name="connsiteX5" fmla="*/ 2233862 w 5891195"/>
              <a:gd name="connsiteY5" fmla="*/ 4124797 h 4807185"/>
              <a:gd name="connsiteX6" fmla="*/ 27562 w 5891195"/>
              <a:gd name="connsiteY6" fmla="*/ 3365760 h 4807185"/>
              <a:gd name="connsiteX0" fmla="*/ 2197556 w 5891195"/>
              <a:gd name="connsiteY0" fmla="*/ 5658584 h 5658584"/>
              <a:gd name="connsiteX1" fmla="*/ 418710 w 5891195"/>
              <a:gd name="connsiteY1" fmla="*/ 1869743 h 5658584"/>
              <a:gd name="connsiteX2" fmla="*/ 0 w 5891195"/>
              <a:gd name="connsiteY2" fmla="*/ 0 h 5658584"/>
              <a:gd name="connsiteX3" fmla="*/ 5891195 w 5891195"/>
              <a:gd name="connsiteY3" fmla="*/ 3406704 h 5658584"/>
              <a:gd name="connsiteX4" fmla="*/ 3480179 w 5891195"/>
              <a:gd name="connsiteY4" fmla="*/ 4807185 h 5658584"/>
              <a:gd name="connsiteX5" fmla="*/ 2233862 w 5891195"/>
              <a:gd name="connsiteY5" fmla="*/ 4124797 h 5658584"/>
              <a:gd name="connsiteX6" fmla="*/ 2197556 w 5891195"/>
              <a:gd name="connsiteY6" fmla="*/ 5658584 h 5658584"/>
              <a:gd name="connsiteX0" fmla="*/ 2197556 w 5891195"/>
              <a:gd name="connsiteY0" fmla="*/ 5658584 h 6769289"/>
              <a:gd name="connsiteX1" fmla="*/ 50221 w 5891195"/>
              <a:gd name="connsiteY1" fmla="*/ 6769289 h 6769289"/>
              <a:gd name="connsiteX2" fmla="*/ 0 w 5891195"/>
              <a:gd name="connsiteY2" fmla="*/ 0 h 6769289"/>
              <a:gd name="connsiteX3" fmla="*/ 5891195 w 5891195"/>
              <a:gd name="connsiteY3" fmla="*/ 3406704 h 6769289"/>
              <a:gd name="connsiteX4" fmla="*/ 3480179 w 5891195"/>
              <a:gd name="connsiteY4" fmla="*/ 4807185 h 6769289"/>
              <a:gd name="connsiteX5" fmla="*/ 2233862 w 5891195"/>
              <a:gd name="connsiteY5" fmla="*/ 4124797 h 6769289"/>
              <a:gd name="connsiteX6" fmla="*/ 2197556 w 5891195"/>
              <a:gd name="connsiteY6" fmla="*/ 5658584 h 6769289"/>
              <a:gd name="connsiteX0" fmla="*/ 2197556 w 5891195"/>
              <a:gd name="connsiteY0" fmla="*/ 5658584 h 6810232"/>
              <a:gd name="connsiteX1" fmla="*/ 50221 w 5891195"/>
              <a:gd name="connsiteY1" fmla="*/ 6810232 h 6810232"/>
              <a:gd name="connsiteX2" fmla="*/ 0 w 5891195"/>
              <a:gd name="connsiteY2" fmla="*/ 0 h 6810232"/>
              <a:gd name="connsiteX3" fmla="*/ 5891195 w 5891195"/>
              <a:gd name="connsiteY3" fmla="*/ 3406704 h 6810232"/>
              <a:gd name="connsiteX4" fmla="*/ 3480179 w 5891195"/>
              <a:gd name="connsiteY4" fmla="*/ 4807185 h 6810232"/>
              <a:gd name="connsiteX5" fmla="*/ 2233862 w 5891195"/>
              <a:gd name="connsiteY5" fmla="*/ 4124797 h 6810232"/>
              <a:gd name="connsiteX6" fmla="*/ 2197556 w 5891195"/>
              <a:gd name="connsiteY6" fmla="*/ 5658584 h 6810232"/>
              <a:gd name="connsiteX0" fmla="*/ 2156612 w 5850251"/>
              <a:gd name="connsiteY0" fmla="*/ 5631288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631288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79271 w 5850251"/>
              <a:gd name="connsiteY5" fmla="*/ 4138444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220214 w 5850251"/>
              <a:gd name="connsiteY5" fmla="*/ 4083853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0 h 6782936"/>
              <a:gd name="connsiteX6" fmla="*/ 2156612 w 5850251"/>
              <a:gd name="connsiteY6" fmla="*/ 5549402 h 678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0251" h="6782936">
                <a:moveTo>
                  <a:pt x="2156612" y="5549402"/>
                </a:moveTo>
                <a:lnTo>
                  <a:pt x="9277" y="6782936"/>
                </a:lnTo>
                <a:cubicBezTo>
                  <a:pt x="6185" y="4521957"/>
                  <a:pt x="3092" y="2260979"/>
                  <a:pt x="0" y="0"/>
                </a:cubicBezTo>
                <a:lnTo>
                  <a:pt x="5850251" y="3379408"/>
                </a:lnTo>
                <a:lnTo>
                  <a:pt x="3439235" y="4779889"/>
                </a:lnTo>
                <a:lnTo>
                  <a:pt x="2192918" y="4097500"/>
                </a:lnTo>
                <a:lnTo>
                  <a:pt x="2156612" y="5549402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>
              <a:defRPr sz="24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                 Click here to add photo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733043" y="1808079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816856" y="915852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823804" y="2049331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0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lef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riangle 16"/>
          <p:cNvSpPr/>
          <p:nvPr userDrawn="1"/>
        </p:nvSpPr>
        <p:spPr>
          <a:xfrm rot="5400000">
            <a:off x="-472965" y="472965"/>
            <a:ext cx="6858000" cy="5912069"/>
          </a:xfrm>
          <a:prstGeom prst="triangle">
            <a:avLst/>
          </a:pr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23480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31862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32556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3251976" y="3722346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3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18542" y="1549036"/>
            <a:ext cx="3579566" cy="28460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0" name="Triangle 19"/>
          <p:cNvSpPr/>
          <p:nvPr userDrawn="1"/>
        </p:nvSpPr>
        <p:spPr>
          <a:xfrm rot="5400000">
            <a:off x="3611100" y="4661446"/>
            <a:ext cx="486333" cy="419253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1688982" y="4652808"/>
            <a:ext cx="2078143" cy="1791504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35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81577" y="130990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left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 userDrawn="1"/>
        </p:nvCxnSpPr>
        <p:spPr>
          <a:xfrm flipH="1">
            <a:off x="623480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31862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32556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-472965" y="472965"/>
            <a:ext cx="6858000" cy="5912069"/>
          </a:xfrm>
          <a:prstGeom prst="triangle">
            <a:avLst/>
          </a:prstGeom>
          <a:solidFill>
            <a:srgbClr val="CE17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3251976" y="3722346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18542" y="1549036"/>
            <a:ext cx="3579566" cy="28460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5" name="Triangle 24"/>
          <p:cNvSpPr/>
          <p:nvPr userDrawn="1"/>
        </p:nvSpPr>
        <p:spPr>
          <a:xfrm rot="5400000">
            <a:off x="3611100" y="4661446"/>
            <a:ext cx="486333" cy="419253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riangle 25"/>
          <p:cNvSpPr/>
          <p:nvPr userDrawn="1"/>
        </p:nvSpPr>
        <p:spPr>
          <a:xfrm rot="5400000">
            <a:off x="1688982" y="4652808"/>
            <a:ext cx="2078143" cy="1791504"/>
          </a:xfrm>
          <a:prstGeom prst="triangle">
            <a:avLst/>
          </a:prstGeom>
          <a:solidFill>
            <a:srgbClr val="EE712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9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81577" y="130990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left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 userDrawn="1"/>
        </p:nvCxnSpPr>
        <p:spPr>
          <a:xfrm flipH="1">
            <a:off x="6234807" y="1711826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318620" y="819599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325568" y="1953078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9" name="Triangle 18"/>
          <p:cNvSpPr/>
          <p:nvPr userDrawn="1"/>
        </p:nvSpPr>
        <p:spPr>
          <a:xfrm rot="5400000">
            <a:off x="-472965" y="472965"/>
            <a:ext cx="6858000" cy="5912069"/>
          </a:xfrm>
          <a:prstGeom prst="triangle">
            <a:avLst/>
          </a:prstGeom>
          <a:solidFill>
            <a:srgbClr val="EE71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3251976" y="3722346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1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81577" y="1309901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18542" y="1549036"/>
            <a:ext cx="3579566" cy="28460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3" name="Triangle 22"/>
          <p:cNvSpPr/>
          <p:nvPr userDrawn="1"/>
        </p:nvSpPr>
        <p:spPr>
          <a:xfrm rot="5400000">
            <a:off x="3611100" y="4661446"/>
            <a:ext cx="486333" cy="419253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riangle 23"/>
          <p:cNvSpPr/>
          <p:nvPr userDrawn="1"/>
        </p:nvSpPr>
        <p:spPr>
          <a:xfrm rot="5400000">
            <a:off x="1688982" y="4652808"/>
            <a:ext cx="2078143" cy="1791504"/>
          </a:xfrm>
          <a:prstGeom prst="triangle">
            <a:avLst/>
          </a:prstGeom>
          <a:solidFill>
            <a:srgbClr val="2E95D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righ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riangle 20"/>
          <p:cNvSpPr/>
          <p:nvPr userDrawn="1"/>
        </p:nvSpPr>
        <p:spPr>
          <a:xfrm rot="16200000" flipH="1">
            <a:off x="5806965" y="472965"/>
            <a:ext cx="6858000" cy="5912069"/>
          </a:xfrm>
          <a:prstGeom prst="triangle">
            <a:avLst/>
          </a:pr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riangle 24"/>
          <p:cNvSpPr/>
          <p:nvPr userDrawn="1"/>
        </p:nvSpPr>
        <p:spPr>
          <a:xfrm rot="16200000" flipH="1">
            <a:off x="8094567" y="4661446"/>
            <a:ext cx="486333" cy="419253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riangle 25"/>
          <p:cNvSpPr/>
          <p:nvPr userDrawn="1"/>
        </p:nvSpPr>
        <p:spPr>
          <a:xfrm rot="16200000" flipH="1">
            <a:off x="8424875" y="4652808"/>
            <a:ext cx="2078143" cy="1791504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86659" y="1724532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3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370472" y="832305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25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77420" y="1965784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9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  <p:sp>
        <p:nvSpPr>
          <p:cNvPr id="22" name="Text Placeholder 23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1417089" y="4099412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3" name="Text Placeholder 23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8434284" y="2109686"/>
            <a:ext cx="1107922" cy="987475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4" name="Text Placeholder 23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8474400" y="2109686"/>
            <a:ext cx="3579566" cy="2547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424669" y="528535"/>
            <a:ext cx="56664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4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AMBITION TO EMPLOY </a:t>
            </a:r>
            <a:r>
              <a:rPr lang="en-IE" sz="4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FONT TYPEFACE &amp; SIZE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7093974" y="1633466"/>
            <a:ext cx="458920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PLEASE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ENSURE TO KEEP FONTS AS PER THE LAYOUT</a:t>
            </a:r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48 point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Divider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Slides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1000" b="1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36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Title Heading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30 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Sub-Titles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- Quotes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24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Quattrocento Sans"/>
                <a:cs typeface="Quattrocento Sans"/>
                <a:sym typeface="Quattrocento Sans"/>
              </a:rPr>
              <a:t>Main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Text Body </a:t>
            </a:r>
            <a:endParaRPr lang="en-US" sz="3000" dirty="0"/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424669" y="3172202"/>
            <a:ext cx="548943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Please ensure to keep the font sizes set as per the slide layouts. The font used throughout the </a:t>
            </a:r>
            <a:r>
              <a:rPr lang="en-IE" sz="2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AMBITION TO EMPLOY </a:t>
            </a: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PowerPoint is</a:t>
            </a:r>
            <a:r>
              <a:rPr lang="is-IS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….</a:t>
            </a:r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r>
              <a:rPr lang="en-IE" sz="3600" b="1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Calibri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592529" y="-1"/>
            <a:ext cx="0" cy="66810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 flipH="1">
            <a:off x="0" y="2503620"/>
            <a:ext cx="65925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right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riangle 15"/>
          <p:cNvSpPr/>
          <p:nvPr userDrawn="1"/>
        </p:nvSpPr>
        <p:spPr>
          <a:xfrm rot="16200000" flipH="1">
            <a:off x="5806965" y="472965"/>
            <a:ext cx="6858000" cy="5912069"/>
          </a:xfrm>
          <a:prstGeom prst="triangle">
            <a:avLst/>
          </a:prstGeom>
          <a:solidFill>
            <a:srgbClr val="CE17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/>
          <p:cNvSpPr/>
          <p:nvPr userDrawn="1"/>
        </p:nvSpPr>
        <p:spPr>
          <a:xfrm rot="16200000" flipH="1">
            <a:off x="8094567" y="4661446"/>
            <a:ext cx="486333" cy="419253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riangle 17"/>
          <p:cNvSpPr/>
          <p:nvPr userDrawn="1"/>
        </p:nvSpPr>
        <p:spPr>
          <a:xfrm rot="16200000" flipH="1">
            <a:off x="8424875" y="4652808"/>
            <a:ext cx="2078143" cy="1791504"/>
          </a:xfrm>
          <a:prstGeom prst="triangle">
            <a:avLst/>
          </a:prstGeom>
          <a:solidFill>
            <a:srgbClr val="EE712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286659" y="1724532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370472" y="832305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77420" y="1965784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2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11417089" y="4099412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8434284" y="2109686"/>
            <a:ext cx="1107922" cy="987475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6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474400" y="2109686"/>
            <a:ext cx="3579566" cy="2547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quote box on right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riangle 15"/>
          <p:cNvSpPr/>
          <p:nvPr userDrawn="1"/>
        </p:nvSpPr>
        <p:spPr>
          <a:xfrm rot="16200000" flipH="1">
            <a:off x="5806965" y="472965"/>
            <a:ext cx="6858000" cy="5912069"/>
          </a:xfrm>
          <a:prstGeom prst="triangle">
            <a:avLst/>
          </a:prstGeom>
          <a:solidFill>
            <a:srgbClr val="EE71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/>
          <p:cNvSpPr/>
          <p:nvPr userDrawn="1"/>
        </p:nvSpPr>
        <p:spPr>
          <a:xfrm rot="16200000" flipH="1">
            <a:off x="8094567" y="4661446"/>
            <a:ext cx="486333" cy="419253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riangle 17"/>
          <p:cNvSpPr/>
          <p:nvPr userDrawn="1"/>
        </p:nvSpPr>
        <p:spPr>
          <a:xfrm rot="16200000" flipH="1">
            <a:off x="8424875" y="4652808"/>
            <a:ext cx="2078143" cy="1791504"/>
          </a:xfrm>
          <a:prstGeom prst="triangle">
            <a:avLst/>
          </a:prstGeom>
          <a:solidFill>
            <a:srgbClr val="2E95D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 userDrawn="1"/>
        </p:nvCxnSpPr>
        <p:spPr>
          <a:xfrm flipH="1">
            <a:off x="286659" y="1724532"/>
            <a:ext cx="5377589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370472" y="832305"/>
            <a:ext cx="5279028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77420" y="1965784"/>
            <a:ext cx="5273104" cy="3947440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2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11417089" y="4099412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8434284" y="2109686"/>
            <a:ext cx="1107922" cy="987475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26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8474400" y="2109686"/>
            <a:ext cx="3579566" cy="2547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- 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/>
          <p:cNvCxnSpPr/>
          <p:nvPr userDrawn="1"/>
        </p:nvCxnSpPr>
        <p:spPr>
          <a:xfrm flipH="1">
            <a:off x="332508" y="4735058"/>
            <a:ext cx="11628648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332508" y="4905084"/>
            <a:ext cx="11545518" cy="6338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27" name="Text Placeholder 74"/>
          <p:cNvSpPr>
            <a:spLocks noGrp="1"/>
          </p:cNvSpPr>
          <p:nvPr>
            <p:ph type="body" sz="quarter" idx="20" hasCustomPrompt="1"/>
          </p:nvPr>
        </p:nvSpPr>
        <p:spPr>
          <a:xfrm>
            <a:off x="332508" y="3935049"/>
            <a:ext cx="11545518" cy="629984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j-lt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7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10" name="Triangle 9"/>
          <p:cNvSpPr/>
          <p:nvPr userDrawn="1"/>
        </p:nvSpPr>
        <p:spPr>
          <a:xfrm rot="5400000">
            <a:off x="8419982" y="1460598"/>
            <a:ext cx="2078143" cy="1791504"/>
          </a:xfrm>
          <a:prstGeom prst="triangle">
            <a:avLst/>
          </a:prstGeom>
          <a:solidFill>
            <a:srgbClr val="2E95D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9267" y="-1972"/>
            <a:ext cx="12186838" cy="3804275"/>
          </a:xfrm>
          <a:custGeom>
            <a:avLst/>
            <a:gdLst>
              <a:gd name="connsiteX0" fmla="*/ 0 w 12192000"/>
              <a:gd name="connsiteY0" fmla="*/ 0 h 3797275"/>
              <a:gd name="connsiteX1" fmla="*/ 11559108 w 12192000"/>
              <a:gd name="connsiteY1" fmla="*/ 0 h 3797275"/>
              <a:gd name="connsiteX2" fmla="*/ 12192000 w 12192000"/>
              <a:gd name="connsiteY2" fmla="*/ 632892 h 3797275"/>
              <a:gd name="connsiteX3" fmla="*/ 12192000 w 12192000"/>
              <a:gd name="connsiteY3" fmla="*/ 3797275 h 3797275"/>
              <a:gd name="connsiteX4" fmla="*/ 12192000 w 12192000"/>
              <a:gd name="connsiteY4" fmla="*/ 3797275 h 3797275"/>
              <a:gd name="connsiteX5" fmla="*/ 632892 w 12192000"/>
              <a:gd name="connsiteY5" fmla="*/ 3797275 h 3797275"/>
              <a:gd name="connsiteX6" fmla="*/ 0 w 12192000"/>
              <a:gd name="connsiteY6" fmla="*/ 3164383 h 3797275"/>
              <a:gd name="connsiteX7" fmla="*/ 0 w 12192000"/>
              <a:gd name="connsiteY7" fmla="*/ 0 h 3797275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632892 w 12192000"/>
              <a:gd name="connsiteY5" fmla="*/ 37972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8100492 w 12192000"/>
              <a:gd name="connsiteY5" fmla="*/ 27050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100492 w 12192000"/>
              <a:gd name="connsiteY5" fmla="*/ 27050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610600 w 12192000"/>
              <a:gd name="connsiteY4" fmla="*/ 14350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1328400 w 12192000"/>
              <a:gd name="connsiteY3" fmla="*/ 32257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11328400 w 12168708"/>
              <a:gd name="connsiteY3" fmla="*/ 32257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48931 w 12168708"/>
              <a:gd name="connsiteY5" fmla="*/ 2266416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34500 w 12168708"/>
              <a:gd name="connsiteY3" fmla="*/ 179067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94029 w 12168708"/>
              <a:gd name="connsiteY4" fmla="*/ 1535928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5644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11859219 w 12168708"/>
              <a:gd name="connsiteY2" fmla="*/ 160547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1914437"/>
              <a:gd name="connsiteY0" fmla="*/ 0 h 3802304"/>
              <a:gd name="connsiteX1" fmla="*/ 11914437 w 11914437"/>
              <a:gd name="connsiteY1" fmla="*/ 17589 h 3802304"/>
              <a:gd name="connsiteX2" fmla="*/ 11859219 w 11914437"/>
              <a:gd name="connsiteY2" fmla="*/ 160547 h 3802304"/>
              <a:gd name="connsiteX3" fmla="*/ 9344279 w 11914437"/>
              <a:gd name="connsiteY3" fmla="*/ 1771115 h 3802304"/>
              <a:gd name="connsiteX4" fmla="*/ 8564690 w 11914437"/>
              <a:gd name="connsiteY4" fmla="*/ 1325665 h 3802304"/>
              <a:gd name="connsiteX5" fmla="*/ 8548931 w 11914437"/>
              <a:gd name="connsiteY5" fmla="*/ 2266416 h 3802304"/>
              <a:gd name="connsiteX6" fmla="*/ 6063741 w 11914437"/>
              <a:gd name="connsiteY6" fmla="*/ 3802304 h 3802304"/>
              <a:gd name="connsiteX7" fmla="*/ 0 w 11914437"/>
              <a:gd name="connsiteY7" fmla="*/ 0 h 3802304"/>
              <a:gd name="connsiteX0" fmla="*/ 0 w 12186838"/>
              <a:gd name="connsiteY0" fmla="*/ 818 h 3803122"/>
              <a:gd name="connsiteX1" fmla="*/ 11914437 w 12186838"/>
              <a:gd name="connsiteY1" fmla="*/ 18407 h 3803122"/>
              <a:gd name="connsiteX2" fmla="*/ 12186838 w 12186838"/>
              <a:gd name="connsiteY2" fmla="*/ 0 h 3803122"/>
              <a:gd name="connsiteX3" fmla="*/ 9344279 w 12186838"/>
              <a:gd name="connsiteY3" fmla="*/ 1771933 h 3803122"/>
              <a:gd name="connsiteX4" fmla="*/ 8564690 w 12186838"/>
              <a:gd name="connsiteY4" fmla="*/ 1326483 h 3803122"/>
              <a:gd name="connsiteX5" fmla="*/ 8548931 w 12186838"/>
              <a:gd name="connsiteY5" fmla="*/ 2267234 h 3803122"/>
              <a:gd name="connsiteX6" fmla="*/ 6063741 w 12186838"/>
              <a:gd name="connsiteY6" fmla="*/ 3803122 h 3803122"/>
              <a:gd name="connsiteX7" fmla="*/ 0 w 12186838"/>
              <a:gd name="connsiteY7" fmla="*/ 818 h 3803122"/>
              <a:gd name="connsiteX0" fmla="*/ 0 w 12186838"/>
              <a:gd name="connsiteY0" fmla="*/ 1971 h 3804275"/>
              <a:gd name="connsiteX1" fmla="*/ 11655275 w 12186838"/>
              <a:gd name="connsiteY1" fmla="*/ 0 h 3804275"/>
              <a:gd name="connsiteX2" fmla="*/ 12186838 w 12186838"/>
              <a:gd name="connsiteY2" fmla="*/ 1153 h 3804275"/>
              <a:gd name="connsiteX3" fmla="*/ 9344279 w 12186838"/>
              <a:gd name="connsiteY3" fmla="*/ 1773086 h 3804275"/>
              <a:gd name="connsiteX4" fmla="*/ 8564690 w 12186838"/>
              <a:gd name="connsiteY4" fmla="*/ 1327636 h 3804275"/>
              <a:gd name="connsiteX5" fmla="*/ 8548931 w 12186838"/>
              <a:gd name="connsiteY5" fmla="*/ 2268387 h 3804275"/>
              <a:gd name="connsiteX6" fmla="*/ 6063741 w 12186838"/>
              <a:gd name="connsiteY6" fmla="*/ 3804275 h 3804275"/>
              <a:gd name="connsiteX7" fmla="*/ 0 w 12186838"/>
              <a:gd name="connsiteY7" fmla="*/ 1971 h 380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6838" h="3804275">
                <a:moveTo>
                  <a:pt x="0" y="1971"/>
                </a:moveTo>
                <a:lnTo>
                  <a:pt x="11655275" y="0"/>
                </a:lnTo>
                <a:lnTo>
                  <a:pt x="12186838" y="1153"/>
                </a:lnTo>
                <a:lnTo>
                  <a:pt x="9344279" y="1773086"/>
                </a:lnTo>
                <a:lnTo>
                  <a:pt x="8564690" y="1327636"/>
                </a:lnTo>
                <a:lnTo>
                  <a:pt x="8548931" y="2268387"/>
                </a:lnTo>
                <a:lnTo>
                  <a:pt x="6063741" y="3804275"/>
                </a:lnTo>
                <a:lnTo>
                  <a:pt x="0" y="1971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algn="ctr">
              <a:defRPr sz="240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Click here to add photo</a:t>
            </a:r>
          </a:p>
        </p:txBody>
      </p:sp>
      <p:sp>
        <p:nvSpPr>
          <p:cNvPr id="13" name="Triangle 12"/>
          <p:cNvSpPr/>
          <p:nvPr userDrawn="1"/>
        </p:nvSpPr>
        <p:spPr>
          <a:xfrm rot="5400000">
            <a:off x="9645114" y="2401075"/>
            <a:ext cx="648509" cy="559060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- 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 userDrawn="1"/>
        </p:nvCxnSpPr>
        <p:spPr>
          <a:xfrm flipH="1">
            <a:off x="332508" y="4735058"/>
            <a:ext cx="11628648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332508" y="4905084"/>
            <a:ext cx="11545518" cy="6338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16" name="Text Placeholder 74"/>
          <p:cNvSpPr>
            <a:spLocks noGrp="1"/>
          </p:cNvSpPr>
          <p:nvPr>
            <p:ph type="body" sz="quarter" idx="20" hasCustomPrompt="1"/>
          </p:nvPr>
        </p:nvSpPr>
        <p:spPr>
          <a:xfrm>
            <a:off x="332508" y="3935049"/>
            <a:ext cx="11545518" cy="629984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j-lt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19" name="Triangle 18"/>
          <p:cNvSpPr/>
          <p:nvPr userDrawn="1"/>
        </p:nvSpPr>
        <p:spPr>
          <a:xfrm rot="5400000">
            <a:off x="8419982" y="1460598"/>
            <a:ext cx="2078143" cy="1791504"/>
          </a:xfrm>
          <a:prstGeom prst="triangle">
            <a:avLst/>
          </a:prstGeom>
          <a:solidFill>
            <a:srgbClr val="CE177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9267" y="-1972"/>
            <a:ext cx="12186838" cy="3804275"/>
          </a:xfrm>
          <a:custGeom>
            <a:avLst/>
            <a:gdLst>
              <a:gd name="connsiteX0" fmla="*/ 0 w 12192000"/>
              <a:gd name="connsiteY0" fmla="*/ 0 h 3797275"/>
              <a:gd name="connsiteX1" fmla="*/ 11559108 w 12192000"/>
              <a:gd name="connsiteY1" fmla="*/ 0 h 3797275"/>
              <a:gd name="connsiteX2" fmla="*/ 12192000 w 12192000"/>
              <a:gd name="connsiteY2" fmla="*/ 632892 h 3797275"/>
              <a:gd name="connsiteX3" fmla="*/ 12192000 w 12192000"/>
              <a:gd name="connsiteY3" fmla="*/ 3797275 h 3797275"/>
              <a:gd name="connsiteX4" fmla="*/ 12192000 w 12192000"/>
              <a:gd name="connsiteY4" fmla="*/ 3797275 h 3797275"/>
              <a:gd name="connsiteX5" fmla="*/ 632892 w 12192000"/>
              <a:gd name="connsiteY5" fmla="*/ 3797275 h 3797275"/>
              <a:gd name="connsiteX6" fmla="*/ 0 w 12192000"/>
              <a:gd name="connsiteY6" fmla="*/ 3164383 h 3797275"/>
              <a:gd name="connsiteX7" fmla="*/ 0 w 12192000"/>
              <a:gd name="connsiteY7" fmla="*/ 0 h 3797275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632892 w 12192000"/>
              <a:gd name="connsiteY5" fmla="*/ 37972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8100492 w 12192000"/>
              <a:gd name="connsiteY5" fmla="*/ 27050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100492 w 12192000"/>
              <a:gd name="connsiteY5" fmla="*/ 27050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610600 w 12192000"/>
              <a:gd name="connsiteY4" fmla="*/ 14350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1328400 w 12192000"/>
              <a:gd name="connsiteY3" fmla="*/ 32257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11328400 w 12168708"/>
              <a:gd name="connsiteY3" fmla="*/ 32257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48931 w 12168708"/>
              <a:gd name="connsiteY5" fmla="*/ 2266416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34500 w 12168708"/>
              <a:gd name="connsiteY3" fmla="*/ 179067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94029 w 12168708"/>
              <a:gd name="connsiteY4" fmla="*/ 1535928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5644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11859219 w 12168708"/>
              <a:gd name="connsiteY2" fmla="*/ 160547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1914437"/>
              <a:gd name="connsiteY0" fmla="*/ 0 h 3802304"/>
              <a:gd name="connsiteX1" fmla="*/ 11914437 w 11914437"/>
              <a:gd name="connsiteY1" fmla="*/ 17589 h 3802304"/>
              <a:gd name="connsiteX2" fmla="*/ 11859219 w 11914437"/>
              <a:gd name="connsiteY2" fmla="*/ 160547 h 3802304"/>
              <a:gd name="connsiteX3" fmla="*/ 9344279 w 11914437"/>
              <a:gd name="connsiteY3" fmla="*/ 1771115 h 3802304"/>
              <a:gd name="connsiteX4" fmla="*/ 8564690 w 11914437"/>
              <a:gd name="connsiteY4" fmla="*/ 1325665 h 3802304"/>
              <a:gd name="connsiteX5" fmla="*/ 8548931 w 11914437"/>
              <a:gd name="connsiteY5" fmla="*/ 2266416 h 3802304"/>
              <a:gd name="connsiteX6" fmla="*/ 6063741 w 11914437"/>
              <a:gd name="connsiteY6" fmla="*/ 3802304 h 3802304"/>
              <a:gd name="connsiteX7" fmla="*/ 0 w 11914437"/>
              <a:gd name="connsiteY7" fmla="*/ 0 h 3802304"/>
              <a:gd name="connsiteX0" fmla="*/ 0 w 12186838"/>
              <a:gd name="connsiteY0" fmla="*/ 818 h 3803122"/>
              <a:gd name="connsiteX1" fmla="*/ 11914437 w 12186838"/>
              <a:gd name="connsiteY1" fmla="*/ 18407 h 3803122"/>
              <a:gd name="connsiteX2" fmla="*/ 12186838 w 12186838"/>
              <a:gd name="connsiteY2" fmla="*/ 0 h 3803122"/>
              <a:gd name="connsiteX3" fmla="*/ 9344279 w 12186838"/>
              <a:gd name="connsiteY3" fmla="*/ 1771933 h 3803122"/>
              <a:gd name="connsiteX4" fmla="*/ 8564690 w 12186838"/>
              <a:gd name="connsiteY4" fmla="*/ 1326483 h 3803122"/>
              <a:gd name="connsiteX5" fmla="*/ 8548931 w 12186838"/>
              <a:gd name="connsiteY5" fmla="*/ 2267234 h 3803122"/>
              <a:gd name="connsiteX6" fmla="*/ 6063741 w 12186838"/>
              <a:gd name="connsiteY6" fmla="*/ 3803122 h 3803122"/>
              <a:gd name="connsiteX7" fmla="*/ 0 w 12186838"/>
              <a:gd name="connsiteY7" fmla="*/ 818 h 3803122"/>
              <a:gd name="connsiteX0" fmla="*/ 0 w 12186838"/>
              <a:gd name="connsiteY0" fmla="*/ 1971 h 3804275"/>
              <a:gd name="connsiteX1" fmla="*/ 11655275 w 12186838"/>
              <a:gd name="connsiteY1" fmla="*/ 0 h 3804275"/>
              <a:gd name="connsiteX2" fmla="*/ 12186838 w 12186838"/>
              <a:gd name="connsiteY2" fmla="*/ 1153 h 3804275"/>
              <a:gd name="connsiteX3" fmla="*/ 9344279 w 12186838"/>
              <a:gd name="connsiteY3" fmla="*/ 1773086 h 3804275"/>
              <a:gd name="connsiteX4" fmla="*/ 8564690 w 12186838"/>
              <a:gd name="connsiteY4" fmla="*/ 1327636 h 3804275"/>
              <a:gd name="connsiteX5" fmla="*/ 8548931 w 12186838"/>
              <a:gd name="connsiteY5" fmla="*/ 2268387 h 3804275"/>
              <a:gd name="connsiteX6" fmla="*/ 6063741 w 12186838"/>
              <a:gd name="connsiteY6" fmla="*/ 3804275 h 3804275"/>
              <a:gd name="connsiteX7" fmla="*/ 0 w 12186838"/>
              <a:gd name="connsiteY7" fmla="*/ 1971 h 380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6838" h="3804275">
                <a:moveTo>
                  <a:pt x="0" y="1971"/>
                </a:moveTo>
                <a:lnTo>
                  <a:pt x="11655275" y="0"/>
                </a:lnTo>
                <a:lnTo>
                  <a:pt x="12186838" y="1153"/>
                </a:lnTo>
                <a:lnTo>
                  <a:pt x="9344279" y="1773086"/>
                </a:lnTo>
                <a:lnTo>
                  <a:pt x="8564690" y="1327636"/>
                </a:lnTo>
                <a:lnTo>
                  <a:pt x="8548931" y="2268387"/>
                </a:lnTo>
                <a:lnTo>
                  <a:pt x="6063741" y="3804275"/>
                </a:lnTo>
                <a:lnTo>
                  <a:pt x="0" y="1971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algn="ctr">
              <a:defRPr sz="240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Click here to add photo</a:t>
            </a:r>
          </a:p>
        </p:txBody>
      </p:sp>
      <p:sp>
        <p:nvSpPr>
          <p:cNvPr id="21" name="Triangle 20"/>
          <p:cNvSpPr/>
          <p:nvPr userDrawn="1"/>
        </p:nvSpPr>
        <p:spPr>
          <a:xfrm rot="5400000">
            <a:off x="9645114" y="2401075"/>
            <a:ext cx="648509" cy="559060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- Text Bottom - 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 flipH="1">
            <a:off x="332508" y="4735058"/>
            <a:ext cx="11628648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84"/>
          <p:cNvSpPr>
            <a:spLocks noGrp="1"/>
          </p:cNvSpPr>
          <p:nvPr>
            <p:ph type="body" sz="quarter" idx="25" hasCustomPrompt="1"/>
          </p:nvPr>
        </p:nvSpPr>
        <p:spPr>
          <a:xfrm>
            <a:off x="332508" y="4905084"/>
            <a:ext cx="11545518" cy="6338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heading</a:t>
            </a:r>
          </a:p>
        </p:txBody>
      </p:sp>
      <p:sp>
        <p:nvSpPr>
          <p:cNvPr id="22" name="Text Placeholder 74"/>
          <p:cNvSpPr>
            <a:spLocks noGrp="1"/>
          </p:cNvSpPr>
          <p:nvPr>
            <p:ph type="body" sz="quarter" idx="20" hasCustomPrompt="1"/>
          </p:nvPr>
        </p:nvSpPr>
        <p:spPr>
          <a:xfrm>
            <a:off x="332508" y="3935049"/>
            <a:ext cx="11545518" cy="629984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j-lt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5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27" name="Triangle 26"/>
          <p:cNvSpPr/>
          <p:nvPr userDrawn="1"/>
        </p:nvSpPr>
        <p:spPr>
          <a:xfrm rot="5400000">
            <a:off x="8419982" y="1460598"/>
            <a:ext cx="2078143" cy="1791504"/>
          </a:xfrm>
          <a:prstGeom prst="triangle">
            <a:avLst/>
          </a:prstGeom>
          <a:solidFill>
            <a:srgbClr val="EE712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E7123"/>
              </a:solidFill>
            </a:endParaRPr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9267" y="-1972"/>
            <a:ext cx="12186838" cy="3804275"/>
          </a:xfrm>
          <a:custGeom>
            <a:avLst/>
            <a:gdLst>
              <a:gd name="connsiteX0" fmla="*/ 0 w 12192000"/>
              <a:gd name="connsiteY0" fmla="*/ 0 h 3797275"/>
              <a:gd name="connsiteX1" fmla="*/ 11559108 w 12192000"/>
              <a:gd name="connsiteY1" fmla="*/ 0 h 3797275"/>
              <a:gd name="connsiteX2" fmla="*/ 12192000 w 12192000"/>
              <a:gd name="connsiteY2" fmla="*/ 632892 h 3797275"/>
              <a:gd name="connsiteX3" fmla="*/ 12192000 w 12192000"/>
              <a:gd name="connsiteY3" fmla="*/ 3797275 h 3797275"/>
              <a:gd name="connsiteX4" fmla="*/ 12192000 w 12192000"/>
              <a:gd name="connsiteY4" fmla="*/ 3797275 h 3797275"/>
              <a:gd name="connsiteX5" fmla="*/ 632892 w 12192000"/>
              <a:gd name="connsiteY5" fmla="*/ 3797275 h 3797275"/>
              <a:gd name="connsiteX6" fmla="*/ 0 w 12192000"/>
              <a:gd name="connsiteY6" fmla="*/ 3164383 h 3797275"/>
              <a:gd name="connsiteX7" fmla="*/ 0 w 12192000"/>
              <a:gd name="connsiteY7" fmla="*/ 0 h 3797275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632892 w 12192000"/>
              <a:gd name="connsiteY5" fmla="*/ 37972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8100492 w 12192000"/>
              <a:gd name="connsiteY5" fmla="*/ 27050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100492 w 12192000"/>
              <a:gd name="connsiteY5" fmla="*/ 27050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610600 w 12192000"/>
              <a:gd name="connsiteY4" fmla="*/ 14350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1328400 w 12192000"/>
              <a:gd name="connsiteY3" fmla="*/ 32257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11328400 w 12168708"/>
              <a:gd name="connsiteY3" fmla="*/ 32257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48931 w 12168708"/>
              <a:gd name="connsiteY5" fmla="*/ 2266416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34500 w 12168708"/>
              <a:gd name="connsiteY3" fmla="*/ 179067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94029 w 12168708"/>
              <a:gd name="connsiteY4" fmla="*/ 1535928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5644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11859219 w 12168708"/>
              <a:gd name="connsiteY2" fmla="*/ 160547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1914437"/>
              <a:gd name="connsiteY0" fmla="*/ 0 h 3802304"/>
              <a:gd name="connsiteX1" fmla="*/ 11914437 w 11914437"/>
              <a:gd name="connsiteY1" fmla="*/ 17589 h 3802304"/>
              <a:gd name="connsiteX2" fmla="*/ 11859219 w 11914437"/>
              <a:gd name="connsiteY2" fmla="*/ 160547 h 3802304"/>
              <a:gd name="connsiteX3" fmla="*/ 9344279 w 11914437"/>
              <a:gd name="connsiteY3" fmla="*/ 1771115 h 3802304"/>
              <a:gd name="connsiteX4" fmla="*/ 8564690 w 11914437"/>
              <a:gd name="connsiteY4" fmla="*/ 1325665 h 3802304"/>
              <a:gd name="connsiteX5" fmla="*/ 8548931 w 11914437"/>
              <a:gd name="connsiteY5" fmla="*/ 2266416 h 3802304"/>
              <a:gd name="connsiteX6" fmla="*/ 6063741 w 11914437"/>
              <a:gd name="connsiteY6" fmla="*/ 3802304 h 3802304"/>
              <a:gd name="connsiteX7" fmla="*/ 0 w 11914437"/>
              <a:gd name="connsiteY7" fmla="*/ 0 h 3802304"/>
              <a:gd name="connsiteX0" fmla="*/ 0 w 12186838"/>
              <a:gd name="connsiteY0" fmla="*/ 818 h 3803122"/>
              <a:gd name="connsiteX1" fmla="*/ 11914437 w 12186838"/>
              <a:gd name="connsiteY1" fmla="*/ 18407 h 3803122"/>
              <a:gd name="connsiteX2" fmla="*/ 12186838 w 12186838"/>
              <a:gd name="connsiteY2" fmla="*/ 0 h 3803122"/>
              <a:gd name="connsiteX3" fmla="*/ 9344279 w 12186838"/>
              <a:gd name="connsiteY3" fmla="*/ 1771933 h 3803122"/>
              <a:gd name="connsiteX4" fmla="*/ 8564690 w 12186838"/>
              <a:gd name="connsiteY4" fmla="*/ 1326483 h 3803122"/>
              <a:gd name="connsiteX5" fmla="*/ 8548931 w 12186838"/>
              <a:gd name="connsiteY5" fmla="*/ 2267234 h 3803122"/>
              <a:gd name="connsiteX6" fmla="*/ 6063741 w 12186838"/>
              <a:gd name="connsiteY6" fmla="*/ 3803122 h 3803122"/>
              <a:gd name="connsiteX7" fmla="*/ 0 w 12186838"/>
              <a:gd name="connsiteY7" fmla="*/ 818 h 3803122"/>
              <a:gd name="connsiteX0" fmla="*/ 0 w 12186838"/>
              <a:gd name="connsiteY0" fmla="*/ 1971 h 3804275"/>
              <a:gd name="connsiteX1" fmla="*/ 11655275 w 12186838"/>
              <a:gd name="connsiteY1" fmla="*/ 0 h 3804275"/>
              <a:gd name="connsiteX2" fmla="*/ 12186838 w 12186838"/>
              <a:gd name="connsiteY2" fmla="*/ 1153 h 3804275"/>
              <a:gd name="connsiteX3" fmla="*/ 9344279 w 12186838"/>
              <a:gd name="connsiteY3" fmla="*/ 1773086 h 3804275"/>
              <a:gd name="connsiteX4" fmla="*/ 8564690 w 12186838"/>
              <a:gd name="connsiteY4" fmla="*/ 1327636 h 3804275"/>
              <a:gd name="connsiteX5" fmla="*/ 8548931 w 12186838"/>
              <a:gd name="connsiteY5" fmla="*/ 2268387 h 3804275"/>
              <a:gd name="connsiteX6" fmla="*/ 6063741 w 12186838"/>
              <a:gd name="connsiteY6" fmla="*/ 3804275 h 3804275"/>
              <a:gd name="connsiteX7" fmla="*/ 0 w 12186838"/>
              <a:gd name="connsiteY7" fmla="*/ 1971 h 380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6838" h="3804275">
                <a:moveTo>
                  <a:pt x="0" y="1971"/>
                </a:moveTo>
                <a:lnTo>
                  <a:pt x="11655275" y="0"/>
                </a:lnTo>
                <a:lnTo>
                  <a:pt x="12186838" y="1153"/>
                </a:lnTo>
                <a:lnTo>
                  <a:pt x="9344279" y="1773086"/>
                </a:lnTo>
                <a:lnTo>
                  <a:pt x="8564690" y="1327636"/>
                </a:lnTo>
                <a:lnTo>
                  <a:pt x="8548931" y="2268387"/>
                </a:lnTo>
                <a:lnTo>
                  <a:pt x="6063741" y="3804275"/>
                </a:lnTo>
                <a:lnTo>
                  <a:pt x="0" y="1971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algn="ctr">
              <a:defRPr sz="240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Click here to add photo</a:t>
            </a:r>
          </a:p>
        </p:txBody>
      </p:sp>
      <p:sp>
        <p:nvSpPr>
          <p:cNvPr id="29" name="Triangle 28"/>
          <p:cNvSpPr/>
          <p:nvPr userDrawn="1"/>
        </p:nvSpPr>
        <p:spPr>
          <a:xfrm rot="5400000">
            <a:off x="9645114" y="2401075"/>
            <a:ext cx="648509" cy="559060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8952" r="-7382"/>
          <a:stretch/>
        </p:blipFill>
        <p:spPr>
          <a:xfrm rot="10800000">
            <a:off x="1122288" y="0"/>
            <a:ext cx="5921979" cy="3390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371" r="-3012" b="-8952"/>
          <a:stretch/>
        </p:blipFill>
        <p:spPr>
          <a:xfrm rot="10800000" flipV="1">
            <a:off x="1122288" y="0"/>
            <a:ext cx="5921979" cy="3390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8952" r="-7382"/>
          <a:stretch/>
        </p:blipFill>
        <p:spPr>
          <a:xfrm rot="10800000">
            <a:off x="1122288" y="0"/>
            <a:ext cx="5921979" cy="3390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Divider slide -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710813 w 12191999"/>
              <a:gd name="connsiteY1" fmla="*/ 0 h 6858000"/>
              <a:gd name="connsiteX2" fmla="*/ 12191999 w 12191999"/>
              <a:gd name="connsiteY2" fmla="*/ 6858000 h 6858000"/>
              <a:gd name="connsiteX3" fmla="*/ 1710813 w 12191999"/>
              <a:gd name="connsiteY3" fmla="*/ 6858000 h 6858000"/>
              <a:gd name="connsiteX4" fmla="*/ 0 w 1219199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710813" y="0"/>
                </a:lnTo>
                <a:lnTo>
                  <a:pt x="12191999" y="6858000"/>
                </a:lnTo>
                <a:lnTo>
                  <a:pt x="171081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52835" y="3583517"/>
            <a:ext cx="6491432" cy="2654302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0"/>
            </a:lvl2pPr>
            <a:lvl3pPr marL="914400" indent="0">
              <a:buNone/>
              <a:defRPr sz="12000"/>
            </a:lvl3pPr>
            <a:lvl4pPr marL="1371600" indent="0">
              <a:buNone/>
              <a:defRPr sz="12000"/>
            </a:lvl4pPr>
            <a:lvl5pPr marL="1828800" indent="0">
              <a:buNone/>
              <a:defRPr sz="12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199146" y="29841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263" y="243945"/>
            <a:ext cx="345438" cy="3898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8952" r="-7382"/>
          <a:stretch/>
        </p:blipFill>
        <p:spPr>
          <a:xfrm rot="10800000">
            <a:off x="1122288" y="0"/>
            <a:ext cx="5921979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5449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ICON CIRCLE -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2495266" y="1754551"/>
            <a:ext cx="8403792" cy="3872188"/>
          </a:xfrm>
        </p:spPr>
        <p:txBody>
          <a:bodyPr>
            <a:noAutofit/>
          </a:bodyPr>
          <a:lstStyle>
            <a:lvl1pPr marL="342900" indent="-342900" algn="l">
              <a:buClr>
                <a:srgbClr val="2E95D2"/>
              </a:buClr>
              <a:buFont typeface="Arial" charset="0"/>
              <a:buChar char="•"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 flipH="1">
            <a:off x="0" y="115037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2495266" y="751297"/>
            <a:ext cx="8403792" cy="857158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" name="Right Triangle 1"/>
          <p:cNvSpPr/>
          <p:nvPr userDrawn="1"/>
        </p:nvSpPr>
        <p:spPr>
          <a:xfrm rot="13500000">
            <a:off x="-716637" y="382043"/>
            <a:ext cx="1578383" cy="1536669"/>
          </a:xfrm>
          <a:custGeom>
            <a:avLst/>
            <a:gdLst>
              <a:gd name="connsiteX0" fmla="*/ 0 w 1401097"/>
              <a:gd name="connsiteY0" fmla="*/ 1401097 h 1401097"/>
              <a:gd name="connsiteX1" fmla="*/ 0 w 1401097"/>
              <a:gd name="connsiteY1" fmla="*/ 0 h 1401097"/>
              <a:gd name="connsiteX2" fmla="*/ 1401097 w 1401097"/>
              <a:gd name="connsiteY2" fmla="*/ 1401097 h 1401097"/>
              <a:gd name="connsiteX3" fmla="*/ 0 w 1401097"/>
              <a:gd name="connsiteY3" fmla="*/ 1401097 h 1401097"/>
              <a:gd name="connsiteX0" fmla="*/ 0 w 1578383"/>
              <a:gd name="connsiteY0" fmla="*/ 1536669 h 1536669"/>
              <a:gd name="connsiteX1" fmla="*/ 177286 w 1578383"/>
              <a:gd name="connsiteY1" fmla="*/ 0 h 1536669"/>
              <a:gd name="connsiteX2" fmla="*/ 1578383 w 1578383"/>
              <a:gd name="connsiteY2" fmla="*/ 1401097 h 1536669"/>
              <a:gd name="connsiteX3" fmla="*/ 0 w 1578383"/>
              <a:gd name="connsiteY3" fmla="*/ 1536669 h 15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383" h="1536669">
                <a:moveTo>
                  <a:pt x="0" y="1536669"/>
                </a:moveTo>
                <a:lnTo>
                  <a:pt x="177286" y="0"/>
                </a:lnTo>
                <a:lnTo>
                  <a:pt x="1578383" y="1401097"/>
                </a:lnTo>
                <a:lnTo>
                  <a:pt x="0" y="1536669"/>
                </a:lnTo>
                <a:close/>
              </a:path>
            </a:pathLst>
          </a:cu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586902" y="491138"/>
            <a:ext cx="381257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60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ICONS</a:t>
            </a:r>
            <a:r>
              <a:rPr lang="en-IE" sz="3600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WHICH CAN BE USED WITHIN </a:t>
            </a:r>
            <a:r>
              <a:rPr lang="en-IE" sz="3600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THE </a:t>
            </a:r>
            <a:r>
              <a:rPr lang="en-IE" sz="3600" b="1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AMBITION TO EMPLOY </a:t>
            </a:r>
            <a:r>
              <a:rPr lang="en-IE" sz="3600" baseline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POWERPOINT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360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52388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  <a:tabLst/>
            </a:pPr>
            <a:r>
              <a:rPr lang="en-IE" sz="2400" i="1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Resize them without losing quality.</a:t>
            </a:r>
            <a:r>
              <a:rPr lang="en-IE" sz="2400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</a:t>
            </a:r>
            <a:r>
              <a:rPr lang="en-IE" sz="2400" i="1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Change line colour, width and style.</a:t>
            </a:r>
            <a:r>
              <a:rPr lang="en-IE" sz="2400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" sz="360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en" sz="240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Isn’t that nice? :)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ICON CIRCLE -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2495266" y="1754551"/>
            <a:ext cx="8403792" cy="3872188"/>
          </a:xfrm>
        </p:spPr>
        <p:txBody>
          <a:bodyPr>
            <a:noAutofit/>
          </a:bodyPr>
          <a:lstStyle>
            <a:lvl1pPr marL="342900" indent="-342900" algn="l">
              <a:buClr>
                <a:srgbClr val="CE1779"/>
              </a:buClr>
              <a:buFont typeface="Arial" charset="0"/>
              <a:buChar char="•"/>
              <a:tabLst>
                <a:tab pos="6437313" algn="l"/>
              </a:tabLst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0" y="115037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2495266" y="751297"/>
            <a:ext cx="8403792" cy="857158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Right Triangle 1"/>
          <p:cNvSpPr/>
          <p:nvPr userDrawn="1"/>
        </p:nvSpPr>
        <p:spPr>
          <a:xfrm rot="13500000">
            <a:off x="-716637" y="382043"/>
            <a:ext cx="1578383" cy="1536669"/>
          </a:xfrm>
          <a:custGeom>
            <a:avLst/>
            <a:gdLst>
              <a:gd name="connsiteX0" fmla="*/ 0 w 1401097"/>
              <a:gd name="connsiteY0" fmla="*/ 1401097 h 1401097"/>
              <a:gd name="connsiteX1" fmla="*/ 0 w 1401097"/>
              <a:gd name="connsiteY1" fmla="*/ 0 h 1401097"/>
              <a:gd name="connsiteX2" fmla="*/ 1401097 w 1401097"/>
              <a:gd name="connsiteY2" fmla="*/ 1401097 h 1401097"/>
              <a:gd name="connsiteX3" fmla="*/ 0 w 1401097"/>
              <a:gd name="connsiteY3" fmla="*/ 1401097 h 1401097"/>
              <a:gd name="connsiteX0" fmla="*/ 0 w 1578383"/>
              <a:gd name="connsiteY0" fmla="*/ 1536669 h 1536669"/>
              <a:gd name="connsiteX1" fmla="*/ 177286 w 1578383"/>
              <a:gd name="connsiteY1" fmla="*/ 0 h 1536669"/>
              <a:gd name="connsiteX2" fmla="*/ 1578383 w 1578383"/>
              <a:gd name="connsiteY2" fmla="*/ 1401097 h 1536669"/>
              <a:gd name="connsiteX3" fmla="*/ 0 w 1578383"/>
              <a:gd name="connsiteY3" fmla="*/ 1536669 h 15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383" h="1536669">
                <a:moveTo>
                  <a:pt x="0" y="1536669"/>
                </a:moveTo>
                <a:lnTo>
                  <a:pt x="177286" y="0"/>
                </a:lnTo>
                <a:lnTo>
                  <a:pt x="1578383" y="1401097"/>
                </a:lnTo>
                <a:lnTo>
                  <a:pt x="0" y="1536669"/>
                </a:lnTo>
                <a:close/>
              </a:path>
            </a:pathLst>
          </a:cu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GNE ICON CIRCLE -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2495266" y="1754551"/>
            <a:ext cx="8403792" cy="3872188"/>
          </a:xfrm>
        </p:spPr>
        <p:txBody>
          <a:bodyPr>
            <a:noAutofit/>
          </a:bodyPr>
          <a:lstStyle>
            <a:lvl1pPr marL="342900" indent="-342900" algn="l">
              <a:buClr>
                <a:srgbClr val="EE7123"/>
              </a:buClr>
              <a:buFont typeface="Arial" charset="0"/>
              <a:buChar char="•"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0" y="115037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2495266" y="751297"/>
            <a:ext cx="8403792" cy="857158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Right Triangle 1"/>
          <p:cNvSpPr/>
          <p:nvPr userDrawn="1"/>
        </p:nvSpPr>
        <p:spPr>
          <a:xfrm rot="13500000">
            <a:off x="-716637" y="382043"/>
            <a:ext cx="1578383" cy="1536669"/>
          </a:xfrm>
          <a:custGeom>
            <a:avLst/>
            <a:gdLst>
              <a:gd name="connsiteX0" fmla="*/ 0 w 1401097"/>
              <a:gd name="connsiteY0" fmla="*/ 1401097 h 1401097"/>
              <a:gd name="connsiteX1" fmla="*/ 0 w 1401097"/>
              <a:gd name="connsiteY1" fmla="*/ 0 h 1401097"/>
              <a:gd name="connsiteX2" fmla="*/ 1401097 w 1401097"/>
              <a:gd name="connsiteY2" fmla="*/ 1401097 h 1401097"/>
              <a:gd name="connsiteX3" fmla="*/ 0 w 1401097"/>
              <a:gd name="connsiteY3" fmla="*/ 1401097 h 1401097"/>
              <a:gd name="connsiteX0" fmla="*/ 0 w 1578383"/>
              <a:gd name="connsiteY0" fmla="*/ 1536669 h 1536669"/>
              <a:gd name="connsiteX1" fmla="*/ 177286 w 1578383"/>
              <a:gd name="connsiteY1" fmla="*/ 0 h 1536669"/>
              <a:gd name="connsiteX2" fmla="*/ 1578383 w 1578383"/>
              <a:gd name="connsiteY2" fmla="*/ 1401097 h 1536669"/>
              <a:gd name="connsiteX3" fmla="*/ 0 w 1578383"/>
              <a:gd name="connsiteY3" fmla="*/ 1536669 h 153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383" h="1536669">
                <a:moveTo>
                  <a:pt x="0" y="1536669"/>
                </a:moveTo>
                <a:lnTo>
                  <a:pt x="177286" y="0"/>
                </a:lnTo>
                <a:lnTo>
                  <a:pt x="1578383" y="1401097"/>
                </a:lnTo>
                <a:lnTo>
                  <a:pt x="0" y="1536669"/>
                </a:lnTo>
                <a:close/>
              </a:path>
            </a:pathLst>
          </a:cu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ICON CIRCLE - with photo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096" y="663677"/>
            <a:ext cx="5525734" cy="6199182"/>
          </a:xfrm>
          <a:custGeom>
            <a:avLst/>
            <a:gdLst>
              <a:gd name="connsiteX0" fmla="*/ 0 w 4641850"/>
              <a:gd name="connsiteY0" fmla="*/ 0 h 4217988"/>
              <a:gd name="connsiteX1" fmla="*/ 3938838 w 4641850"/>
              <a:gd name="connsiteY1" fmla="*/ 0 h 4217988"/>
              <a:gd name="connsiteX2" fmla="*/ 4641850 w 4641850"/>
              <a:gd name="connsiteY2" fmla="*/ 703012 h 4217988"/>
              <a:gd name="connsiteX3" fmla="*/ 4641850 w 4641850"/>
              <a:gd name="connsiteY3" fmla="*/ 4217988 h 4217988"/>
              <a:gd name="connsiteX4" fmla="*/ 4641850 w 4641850"/>
              <a:gd name="connsiteY4" fmla="*/ 4217988 h 4217988"/>
              <a:gd name="connsiteX5" fmla="*/ 703012 w 4641850"/>
              <a:gd name="connsiteY5" fmla="*/ 4217988 h 4217988"/>
              <a:gd name="connsiteX6" fmla="*/ 0 w 4641850"/>
              <a:gd name="connsiteY6" fmla="*/ 3514976 h 4217988"/>
              <a:gd name="connsiteX7" fmla="*/ 0 w 4641850"/>
              <a:gd name="connsiteY7" fmla="*/ 0 h 4217988"/>
              <a:gd name="connsiteX0" fmla="*/ 0 w 5084301"/>
              <a:gd name="connsiteY0" fmla="*/ 0 h 4881665"/>
              <a:gd name="connsiteX1" fmla="*/ 4381289 w 5084301"/>
              <a:gd name="connsiteY1" fmla="*/ 663677 h 4881665"/>
              <a:gd name="connsiteX2" fmla="*/ 5084301 w 5084301"/>
              <a:gd name="connsiteY2" fmla="*/ 1366689 h 4881665"/>
              <a:gd name="connsiteX3" fmla="*/ 5084301 w 5084301"/>
              <a:gd name="connsiteY3" fmla="*/ 4881665 h 4881665"/>
              <a:gd name="connsiteX4" fmla="*/ 5084301 w 5084301"/>
              <a:gd name="connsiteY4" fmla="*/ 4881665 h 4881665"/>
              <a:gd name="connsiteX5" fmla="*/ 1145463 w 5084301"/>
              <a:gd name="connsiteY5" fmla="*/ 4881665 h 4881665"/>
              <a:gd name="connsiteX6" fmla="*/ 442451 w 5084301"/>
              <a:gd name="connsiteY6" fmla="*/ 4178653 h 4881665"/>
              <a:gd name="connsiteX7" fmla="*/ 0 w 5084301"/>
              <a:gd name="connsiteY7" fmla="*/ 0 h 4881665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5084301 w 5084301"/>
              <a:gd name="connsiteY4" fmla="*/ 4881665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4140404 w 5084301"/>
              <a:gd name="connsiteY3" fmla="*/ 113557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584727"/>
              <a:gd name="connsiteY0" fmla="*/ 0 h 6228679"/>
              <a:gd name="connsiteX1" fmla="*/ 4381289 w 5584727"/>
              <a:gd name="connsiteY1" fmla="*/ 663677 h 6228679"/>
              <a:gd name="connsiteX2" fmla="*/ 5084301 w 5584727"/>
              <a:gd name="connsiteY2" fmla="*/ 1366689 h 6228679"/>
              <a:gd name="connsiteX3" fmla="*/ 4140404 w 5584727"/>
              <a:gd name="connsiteY3" fmla="*/ 1135575 h 6228679"/>
              <a:gd name="connsiteX4" fmla="*/ 2503333 w 5584727"/>
              <a:gd name="connsiteY4" fmla="*/ 1445291 h 6228679"/>
              <a:gd name="connsiteX5" fmla="*/ 5584727 w 5584727"/>
              <a:gd name="connsiteY5" fmla="*/ 3038116 h 6228679"/>
              <a:gd name="connsiteX6" fmla="*/ 14748 w 5584727"/>
              <a:gd name="connsiteY6" fmla="*/ 6228679 h 6228679"/>
              <a:gd name="connsiteX7" fmla="*/ 0 w 5584727"/>
              <a:gd name="connsiteY7" fmla="*/ 0 h 6228679"/>
              <a:gd name="connsiteX0" fmla="*/ 0 w 5584727"/>
              <a:gd name="connsiteY0" fmla="*/ 0 h 6154937"/>
              <a:gd name="connsiteX1" fmla="*/ 4381289 w 5584727"/>
              <a:gd name="connsiteY1" fmla="*/ 663677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2370598 w 5584727"/>
              <a:gd name="connsiteY3" fmla="*/ 1238813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2503333 w 5540482"/>
              <a:gd name="connsiteY4" fmla="*/ 1445291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94393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456198 w 5540482"/>
              <a:gd name="connsiteY2" fmla="*/ 1779645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41450 w 5525734"/>
              <a:gd name="connsiteY2" fmla="*/ 1823890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364234 w 5525734"/>
              <a:gd name="connsiteY2" fmla="*/ 194987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3322 w 5525734"/>
              <a:gd name="connsiteY2" fmla="*/ 1799506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25734" h="6199182">
                <a:moveTo>
                  <a:pt x="1" y="0"/>
                </a:moveTo>
                <a:lnTo>
                  <a:pt x="1434168" y="803033"/>
                </a:lnTo>
                <a:cubicBezTo>
                  <a:pt x="1432531" y="1140609"/>
                  <a:pt x="1434959" y="1461930"/>
                  <a:pt x="1433322" y="1799506"/>
                </a:cubicBezTo>
                <a:lnTo>
                  <a:pt x="2333433" y="1299314"/>
                </a:lnTo>
                <a:lnTo>
                  <a:pt x="3801191" y="2138465"/>
                </a:lnTo>
                <a:lnTo>
                  <a:pt x="5525734" y="3111857"/>
                </a:lnTo>
                <a:lnTo>
                  <a:pt x="0" y="6199182"/>
                </a:lnTo>
                <a:cubicBezTo>
                  <a:pt x="0" y="4132788"/>
                  <a:pt x="1" y="2066394"/>
                  <a:pt x="1" y="0"/>
                </a:cubicBez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>
                <a:solidFill>
                  <a:srgbClr val="6D6E6C"/>
                </a:solidFill>
              </a:defRPr>
            </a:lvl1pPr>
          </a:lstStyle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</a:t>
            </a:r>
          </a:p>
          <a:p>
            <a:r>
              <a:rPr lang="en-US" dirty="0"/>
              <a:t>Click here to add photo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157413"/>
            <a:ext cx="5551386" cy="3631644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-3076" y="1613918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2E95D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Triangle 14"/>
          <p:cNvSpPr/>
          <p:nvPr userDrawn="1"/>
        </p:nvSpPr>
        <p:spPr>
          <a:xfrm rot="5400000">
            <a:off x="1350698" y="875157"/>
            <a:ext cx="1671483" cy="1499766"/>
          </a:xfrm>
          <a:prstGeom prst="triangle">
            <a:avLst>
              <a:gd name="adj" fmla="val 50241"/>
            </a:avLst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- point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066544"/>
            <a:ext cx="5551386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2E95D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492B65-1538-1E42-A9B5-DF1287E3E4F9}"/>
              </a:ext>
            </a:extLst>
          </p:cNvPr>
          <p:cNvCxnSpPr>
            <a:cxnSpLocks/>
          </p:cNvCxnSpPr>
          <p:nvPr userDrawn="1"/>
        </p:nvCxnSpPr>
        <p:spPr>
          <a:xfrm>
            <a:off x="4256367" y="-13846"/>
            <a:ext cx="0" cy="685355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>
            <a:extLst>
              <a:ext uri="{FF2B5EF4-FFF2-40B4-BE49-F238E27FC236}">
                <a16:creationId xmlns:a16="http://schemas.microsoft.com/office/drawing/2014/main" id="{D9F98775-A196-D444-B83F-9D22EB3A1B8B}"/>
              </a:ext>
            </a:extLst>
          </p:cNvPr>
          <p:cNvSpPr/>
          <p:nvPr userDrawn="1"/>
        </p:nvSpPr>
        <p:spPr>
          <a:xfrm rot="5400000">
            <a:off x="4188714" y="427089"/>
            <a:ext cx="1317069" cy="1181762"/>
          </a:xfrm>
          <a:prstGeom prst="triangle">
            <a:avLst>
              <a:gd name="adj" fmla="val 50241"/>
            </a:avLst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テキスト プレースホルダー 36">
            <a:extLst>
              <a:ext uri="{FF2B5EF4-FFF2-40B4-BE49-F238E27FC236}">
                <a16:creationId xmlns:a16="http://schemas.microsoft.com/office/drawing/2014/main" id="{525295C3-0A56-B149-8373-436333D77DE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8462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91B01-FE3C-FB42-9780-980E0E3F4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6579" y="6313965"/>
            <a:ext cx="345438" cy="389895"/>
          </a:xfrm>
          <a:prstGeom prst="rect">
            <a:avLst/>
          </a:prstGeom>
        </p:spPr>
      </p:pic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F33D54C-3B80-6C4B-9341-1D24139D24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6102" y="589390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FF5405D0-5E90-1B40-8299-A91E175AFA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57534" y="681310"/>
            <a:ext cx="900849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028063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- point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066544"/>
            <a:ext cx="5551386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CE177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492B65-1538-1E42-A9B5-DF1287E3E4F9}"/>
              </a:ext>
            </a:extLst>
          </p:cNvPr>
          <p:cNvCxnSpPr>
            <a:cxnSpLocks/>
          </p:cNvCxnSpPr>
          <p:nvPr userDrawn="1"/>
        </p:nvCxnSpPr>
        <p:spPr>
          <a:xfrm>
            <a:off x="4256367" y="-13846"/>
            <a:ext cx="0" cy="685355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>
            <a:extLst>
              <a:ext uri="{FF2B5EF4-FFF2-40B4-BE49-F238E27FC236}">
                <a16:creationId xmlns:a16="http://schemas.microsoft.com/office/drawing/2014/main" id="{D9F98775-A196-D444-B83F-9D22EB3A1B8B}"/>
              </a:ext>
            </a:extLst>
          </p:cNvPr>
          <p:cNvSpPr/>
          <p:nvPr userDrawn="1"/>
        </p:nvSpPr>
        <p:spPr>
          <a:xfrm rot="5400000">
            <a:off x="4188714" y="427089"/>
            <a:ext cx="1317069" cy="1181762"/>
          </a:xfrm>
          <a:prstGeom prst="triangle">
            <a:avLst>
              <a:gd name="adj" fmla="val 50241"/>
            </a:avLst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テキスト プレースホルダー 36">
            <a:extLst>
              <a:ext uri="{FF2B5EF4-FFF2-40B4-BE49-F238E27FC236}">
                <a16:creationId xmlns:a16="http://schemas.microsoft.com/office/drawing/2014/main" id="{525295C3-0A56-B149-8373-436333D77DE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8462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91B01-FE3C-FB42-9780-980E0E3F4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6579" y="6313965"/>
            <a:ext cx="345438" cy="389895"/>
          </a:xfrm>
          <a:prstGeom prst="rect">
            <a:avLst/>
          </a:prstGeom>
        </p:spPr>
      </p:pic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F33D54C-3B80-6C4B-9341-1D24139D24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6102" y="589390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FF5405D0-5E90-1B40-8299-A91E175AFA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57534" y="681310"/>
            <a:ext cx="900849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827185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- point 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066544"/>
            <a:ext cx="5551386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EE712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492B65-1538-1E42-A9B5-DF1287E3E4F9}"/>
              </a:ext>
            </a:extLst>
          </p:cNvPr>
          <p:cNvCxnSpPr>
            <a:cxnSpLocks/>
          </p:cNvCxnSpPr>
          <p:nvPr userDrawn="1"/>
        </p:nvCxnSpPr>
        <p:spPr>
          <a:xfrm>
            <a:off x="4256367" y="-13846"/>
            <a:ext cx="0" cy="685355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>
            <a:extLst>
              <a:ext uri="{FF2B5EF4-FFF2-40B4-BE49-F238E27FC236}">
                <a16:creationId xmlns:a16="http://schemas.microsoft.com/office/drawing/2014/main" id="{D9F98775-A196-D444-B83F-9D22EB3A1B8B}"/>
              </a:ext>
            </a:extLst>
          </p:cNvPr>
          <p:cNvSpPr/>
          <p:nvPr userDrawn="1"/>
        </p:nvSpPr>
        <p:spPr>
          <a:xfrm rot="5400000">
            <a:off x="4188714" y="427089"/>
            <a:ext cx="1317069" cy="1181762"/>
          </a:xfrm>
          <a:prstGeom prst="triangle">
            <a:avLst>
              <a:gd name="adj" fmla="val 50241"/>
            </a:avLst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テキスト プレースホルダー 36">
            <a:extLst>
              <a:ext uri="{FF2B5EF4-FFF2-40B4-BE49-F238E27FC236}">
                <a16:creationId xmlns:a16="http://schemas.microsoft.com/office/drawing/2014/main" id="{525295C3-0A56-B149-8373-436333D77DE5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38462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91B01-FE3C-FB42-9780-980E0E3F4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6579" y="6313965"/>
            <a:ext cx="345438" cy="389895"/>
          </a:xfrm>
          <a:prstGeom prst="rect">
            <a:avLst/>
          </a:prstGeom>
        </p:spPr>
      </p:pic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2F33D54C-3B80-6C4B-9341-1D24139D24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6102" y="589390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FF5405D0-5E90-1B40-8299-A91E175AFA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57534" y="681310"/>
            <a:ext cx="900849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583683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 ICON CIRCLE - with photo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096" y="663677"/>
            <a:ext cx="5525734" cy="6199182"/>
          </a:xfrm>
          <a:custGeom>
            <a:avLst/>
            <a:gdLst>
              <a:gd name="connsiteX0" fmla="*/ 0 w 4641850"/>
              <a:gd name="connsiteY0" fmla="*/ 0 h 4217988"/>
              <a:gd name="connsiteX1" fmla="*/ 3938838 w 4641850"/>
              <a:gd name="connsiteY1" fmla="*/ 0 h 4217988"/>
              <a:gd name="connsiteX2" fmla="*/ 4641850 w 4641850"/>
              <a:gd name="connsiteY2" fmla="*/ 703012 h 4217988"/>
              <a:gd name="connsiteX3" fmla="*/ 4641850 w 4641850"/>
              <a:gd name="connsiteY3" fmla="*/ 4217988 h 4217988"/>
              <a:gd name="connsiteX4" fmla="*/ 4641850 w 4641850"/>
              <a:gd name="connsiteY4" fmla="*/ 4217988 h 4217988"/>
              <a:gd name="connsiteX5" fmla="*/ 703012 w 4641850"/>
              <a:gd name="connsiteY5" fmla="*/ 4217988 h 4217988"/>
              <a:gd name="connsiteX6" fmla="*/ 0 w 4641850"/>
              <a:gd name="connsiteY6" fmla="*/ 3514976 h 4217988"/>
              <a:gd name="connsiteX7" fmla="*/ 0 w 4641850"/>
              <a:gd name="connsiteY7" fmla="*/ 0 h 4217988"/>
              <a:gd name="connsiteX0" fmla="*/ 0 w 5084301"/>
              <a:gd name="connsiteY0" fmla="*/ 0 h 4881665"/>
              <a:gd name="connsiteX1" fmla="*/ 4381289 w 5084301"/>
              <a:gd name="connsiteY1" fmla="*/ 663677 h 4881665"/>
              <a:gd name="connsiteX2" fmla="*/ 5084301 w 5084301"/>
              <a:gd name="connsiteY2" fmla="*/ 1366689 h 4881665"/>
              <a:gd name="connsiteX3" fmla="*/ 5084301 w 5084301"/>
              <a:gd name="connsiteY3" fmla="*/ 4881665 h 4881665"/>
              <a:gd name="connsiteX4" fmla="*/ 5084301 w 5084301"/>
              <a:gd name="connsiteY4" fmla="*/ 4881665 h 4881665"/>
              <a:gd name="connsiteX5" fmla="*/ 1145463 w 5084301"/>
              <a:gd name="connsiteY5" fmla="*/ 4881665 h 4881665"/>
              <a:gd name="connsiteX6" fmla="*/ 442451 w 5084301"/>
              <a:gd name="connsiteY6" fmla="*/ 4178653 h 4881665"/>
              <a:gd name="connsiteX7" fmla="*/ 0 w 5084301"/>
              <a:gd name="connsiteY7" fmla="*/ 0 h 4881665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5084301 w 5084301"/>
              <a:gd name="connsiteY4" fmla="*/ 4881665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4140404 w 5084301"/>
              <a:gd name="connsiteY3" fmla="*/ 113557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584727"/>
              <a:gd name="connsiteY0" fmla="*/ 0 h 6228679"/>
              <a:gd name="connsiteX1" fmla="*/ 4381289 w 5584727"/>
              <a:gd name="connsiteY1" fmla="*/ 663677 h 6228679"/>
              <a:gd name="connsiteX2" fmla="*/ 5084301 w 5584727"/>
              <a:gd name="connsiteY2" fmla="*/ 1366689 h 6228679"/>
              <a:gd name="connsiteX3" fmla="*/ 4140404 w 5584727"/>
              <a:gd name="connsiteY3" fmla="*/ 1135575 h 6228679"/>
              <a:gd name="connsiteX4" fmla="*/ 2503333 w 5584727"/>
              <a:gd name="connsiteY4" fmla="*/ 1445291 h 6228679"/>
              <a:gd name="connsiteX5" fmla="*/ 5584727 w 5584727"/>
              <a:gd name="connsiteY5" fmla="*/ 3038116 h 6228679"/>
              <a:gd name="connsiteX6" fmla="*/ 14748 w 5584727"/>
              <a:gd name="connsiteY6" fmla="*/ 6228679 h 6228679"/>
              <a:gd name="connsiteX7" fmla="*/ 0 w 5584727"/>
              <a:gd name="connsiteY7" fmla="*/ 0 h 6228679"/>
              <a:gd name="connsiteX0" fmla="*/ 0 w 5584727"/>
              <a:gd name="connsiteY0" fmla="*/ 0 h 6154937"/>
              <a:gd name="connsiteX1" fmla="*/ 4381289 w 5584727"/>
              <a:gd name="connsiteY1" fmla="*/ 663677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2370598 w 5584727"/>
              <a:gd name="connsiteY3" fmla="*/ 1238813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2503333 w 5540482"/>
              <a:gd name="connsiteY4" fmla="*/ 1445291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94393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456198 w 5540482"/>
              <a:gd name="connsiteY2" fmla="*/ 1779645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41450 w 5525734"/>
              <a:gd name="connsiteY2" fmla="*/ 1823890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364234 w 5525734"/>
              <a:gd name="connsiteY2" fmla="*/ 194987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3322 w 5525734"/>
              <a:gd name="connsiteY2" fmla="*/ 1799506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25734" h="6199182">
                <a:moveTo>
                  <a:pt x="1" y="0"/>
                </a:moveTo>
                <a:lnTo>
                  <a:pt x="1434168" y="803033"/>
                </a:lnTo>
                <a:cubicBezTo>
                  <a:pt x="1432531" y="1140609"/>
                  <a:pt x="1434959" y="1461930"/>
                  <a:pt x="1433322" y="1799506"/>
                </a:cubicBezTo>
                <a:lnTo>
                  <a:pt x="2333433" y="1299314"/>
                </a:lnTo>
                <a:lnTo>
                  <a:pt x="3801191" y="2138465"/>
                </a:lnTo>
                <a:lnTo>
                  <a:pt x="5525734" y="3111857"/>
                </a:lnTo>
                <a:lnTo>
                  <a:pt x="0" y="6199182"/>
                </a:lnTo>
                <a:cubicBezTo>
                  <a:pt x="0" y="4132788"/>
                  <a:pt x="1" y="2066394"/>
                  <a:pt x="1" y="0"/>
                </a:cubicBez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>
                <a:solidFill>
                  <a:srgbClr val="6D6E6C"/>
                </a:solidFill>
              </a:defRPr>
            </a:lvl1pPr>
          </a:lstStyle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</a:t>
            </a:r>
          </a:p>
          <a:p>
            <a:r>
              <a:rPr lang="en-US" dirty="0"/>
              <a:t>Click here to add photo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157413"/>
            <a:ext cx="5551386" cy="3631644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-3076" y="1613918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CE177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riangle 12"/>
          <p:cNvSpPr/>
          <p:nvPr userDrawn="1"/>
        </p:nvSpPr>
        <p:spPr>
          <a:xfrm rot="5400000">
            <a:off x="1350698" y="875157"/>
            <a:ext cx="1671483" cy="1499766"/>
          </a:xfrm>
          <a:prstGeom prst="triangle">
            <a:avLst>
              <a:gd name="adj" fmla="val 50241"/>
            </a:avLst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ICON CIRCLE - with photo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096" y="663677"/>
            <a:ext cx="5525734" cy="6199182"/>
          </a:xfrm>
          <a:custGeom>
            <a:avLst/>
            <a:gdLst>
              <a:gd name="connsiteX0" fmla="*/ 0 w 4641850"/>
              <a:gd name="connsiteY0" fmla="*/ 0 h 4217988"/>
              <a:gd name="connsiteX1" fmla="*/ 3938838 w 4641850"/>
              <a:gd name="connsiteY1" fmla="*/ 0 h 4217988"/>
              <a:gd name="connsiteX2" fmla="*/ 4641850 w 4641850"/>
              <a:gd name="connsiteY2" fmla="*/ 703012 h 4217988"/>
              <a:gd name="connsiteX3" fmla="*/ 4641850 w 4641850"/>
              <a:gd name="connsiteY3" fmla="*/ 4217988 h 4217988"/>
              <a:gd name="connsiteX4" fmla="*/ 4641850 w 4641850"/>
              <a:gd name="connsiteY4" fmla="*/ 4217988 h 4217988"/>
              <a:gd name="connsiteX5" fmla="*/ 703012 w 4641850"/>
              <a:gd name="connsiteY5" fmla="*/ 4217988 h 4217988"/>
              <a:gd name="connsiteX6" fmla="*/ 0 w 4641850"/>
              <a:gd name="connsiteY6" fmla="*/ 3514976 h 4217988"/>
              <a:gd name="connsiteX7" fmla="*/ 0 w 4641850"/>
              <a:gd name="connsiteY7" fmla="*/ 0 h 4217988"/>
              <a:gd name="connsiteX0" fmla="*/ 0 w 5084301"/>
              <a:gd name="connsiteY0" fmla="*/ 0 h 4881665"/>
              <a:gd name="connsiteX1" fmla="*/ 4381289 w 5084301"/>
              <a:gd name="connsiteY1" fmla="*/ 663677 h 4881665"/>
              <a:gd name="connsiteX2" fmla="*/ 5084301 w 5084301"/>
              <a:gd name="connsiteY2" fmla="*/ 1366689 h 4881665"/>
              <a:gd name="connsiteX3" fmla="*/ 5084301 w 5084301"/>
              <a:gd name="connsiteY3" fmla="*/ 4881665 h 4881665"/>
              <a:gd name="connsiteX4" fmla="*/ 5084301 w 5084301"/>
              <a:gd name="connsiteY4" fmla="*/ 4881665 h 4881665"/>
              <a:gd name="connsiteX5" fmla="*/ 1145463 w 5084301"/>
              <a:gd name="connsiteY5" fmla="*/ 4881665 h 4881665"/>
              <a:gd name="connsiteX6" fmla="*/ 442451 w 5084301"/>
              <a:gd name="connsiteY6" fmla="*/ 4178653 h 4881665"/>
              <a:gd name="connsiteX7" fmla="*/ 0 w 5084301"/>
              <a:gd name="connsiteY7" fmla="*/ 0 h 4881665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5084301 w 5084301"/>
              <a:gd name="connsiteY4" fmla="*/ 4881665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5084301 w 5084301"/>
              <a:gd name="connsiteY3" fmla="*/ 488166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084301"/>
              <a:gd name="connsiteY0" fmla="*/ 0 h 6228679"/>
              <a:gd name="connsiteX1" fmla="*/ 4381289 w 5084301"/>
              <a:gd name="connsiteY1" fmla="*/ 663677 h 6228679"/>
              <a:gd name="connsiteX2" fmla="*/ 5084301 w 5084301"/>
              <a:gd name="connsiteY2" fmla="*/ 1366689 h 6228679"/>
              <a:gd name="connsiteX3" fmla="*/ 4140404 w 5084301"/>
              <a:gd name="connsiteY3" fmla="*/ 1135575 h 6228679"/>
              <a:gd name="connsiteX4" fmla="*/ 2503333 w 5084301"/>
              <a:gd name="connsiteY4" fmla="*/ 1445291 h 6228679"/>
              <a:gd name="connsiteX5" fmla="*/ 1145463 w 5084301"/>
              <a:gd name="connsiteY5" fmla="*/ 4881665 h 6228679"/>
              <a:gd name="connsiteX6" fmla="*/ 14748 w 5084301"/>
              <a:gd name="connsiteY6" fmla="*/ 6228679 h 6228679"/>
              <a:gd name="connsiteX7" fmla="*/ 0 w 5084301"/>
              <a:gd name="connsiteY7" fmla="*/ 0 h 6228679"/>
              <a:gd name="connsiteX0" fmla="*/ 0 w 5584727"/>
              <a:gd name="connsiteY0" fmla="*/ 0 h 6228679"/>
              <a:gd name="connsiteX1" fmla="*/ 4381289 w 5584727"/>
              <a:gd name="connsiteY1" fmla="*/ 663677 h 6228679"/>
              <a:gd name="connsiteX2" fmla="*/ 5084301 w 5584727"/>
              <a:gd name="connsiteY2" fmla="*/ 1366689 h 6228679"/>
              <a:gd name="connsiteX3" fmla="*/ 4140404 w 5584727"/>
              <a:gd name="connsiteY3" fmla="*/ 1135575 h 6228679"/>
              <a:gd name="connsiteX4" fmla="*/ 2503333 w 5584727"/>
              <a:gd name="connsiteY4" fmla="*/ 1445291 h 6228679"/>
              <a:gd name="connsiteX5" fmla="*/ 5584727 w 5584727"/>
              <a:gd name="connsiteY5" fmla="*/ 3038116 h 6228679"/>
              <a:gd name="connsiteX6" fmla="*/ 14748 w 5584727"/>
              <a:gd name="connsiteY6" fmla="*/ 6228679 h 6228679"/>
              <a:gd name="connsiteX7" fmla="*/ 0 w 5584727"/>
              <a:gd name="connsiteY7" fmla="*/ 0 h 6228679"/>
              <a:gd name="connsiteX0" fmla="*/ 0 w 5584727"/>
              <a:gd name="connsiteY0" fmla="*/ 0 h 6154937"/>
              <a:gd name="connsiteX1" fmla="*/ 4381289 w 5584727"/>
              <a:gd name="connsiteY1" fmla="*/ 663677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5084301 w 5584727"/>
              <a:gd name="connsiteY2" fmla="*/ 136668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4140404 w 5584727"/>
              <a:gd name="connsiteY3" fmla="*/ 1135575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84727"/>
              <a:gd name="connsiteY0" fmla="*/ 0 h 6154937"/>
              <a:gd name="connsiteX1" fmla="*/ 1461108 w 5584727"/>
              <a:gd name="connsiteY1" fmla="*/ 766916 h 6154937"/>
              <a:gd name="connsiteX2" fmla="*/ 1397204 w 5584727"/>
              <a:gd name="connsiteY2" fmla="*/ 1735399 h 6154937"/>
              <a:gd name="connsiteX3" fmla="*/ 2370598 w 5584727"/>
              <a:gd name="connsiteY3" fmla="*/ 1238813 h 6154937"/>
              <a:gd name="connsiteX4" fmla="*/ 2503333 w 5584727"/>
              <a:gd name="connsiteY4" fmla="*/ 1445291 h 6154937"/>
              <a:gd name="connsiteX5" fmla="*/ 5584727 w 5584727"/>
              <a:gd name="connsiteY5" fmla="*/ 3038116 h 6154937"/>
              <a:gd name="connsiteX6" fmla="*/ 14748 w 5584727"/>
              <a:gd name="connsiteY6" fmla="*/ 6154937 h 6154937"/>
              <a:gd name="connsiteX7" fmla="*/ 0 w 5584727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2503333 w 5540482"/>
              <a:gd name="connsiteY4" fmla="*/ 1445291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70598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35399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397204 w 5540482"/>
              <a:gd name="connsiteY2" fmla="*/ 1794393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0 w 5540482"/>
              <a:gd name="connsiteY0" fmla="*/ 0 h 6154937"/>
              <a:gd name="connsiteX1" fmla="*/ 1461108 w 5540482"/>
              <a:gd name="connsiteY1" fmla="*/ 766916 h 6154937"/>
              <a:gd name="connsiteX2" fmla="*/ 1456198 w 5540482"/>
              <a:gd name="connsiteY2" fmla="*/ 1779645 h 6154937"/>
              <a:gd name="connsiteX3" fmla="*/ 2311605 w 5540482"/>
              <a:gd name="connsiteY3" fmla="*/ 1238813 h 6154937"/>
              <a:gd name="connsiteX4" fmla="*/ 3815939 w 5540482"/>
              <a:gd name="connsiteY4" fmla="*/ 2094220 h 6154937"/>
              <a:gd name="connsiteX5" fmla="*/ 5540482 w 5540482"/>
              <a:gd name="connsiteY5" fmla="*/ 3067612 h 6154937"/>
              <a:gd name="connsiteX6" fmla="*/ 14748 w 5540482"/>
              <a:gd name="connsiteY6" fmla="*/ 6154937 h 6154937"/>
              <a:gd name="connsiteX7" fmla="*/ 0 w 5540482"/>
              <a:gd name="connsiteY7" fmla="*/ 0 h 6154937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41450 w 5525734"/>
              <a:gd name="connsiteY2" fmla="*/ 1823890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296857 w 5525734"/>
              <a:gd name="connsiteY3" fmla="*/ 1283058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46360 w 5525734"/>
              <a:gd name="connsiteY1" fmla="*/ 811161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7386 w 5525734"/>
              <a:gd name="connsiteY2" fmla="*/ 178731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364234 w 5525734"/>
              <a:gd name="connsiteY2" fmla="*/ 1949874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  <a:gd name="connsiteX0" fmla="*/ 1 w 5525734"/>
              <a:gd name="connsiteY0" fmla="*/ 0 h 6199182"/>
              <a:gd name="connsiteX1" fmla="*/ 1434168 w 5525734"/>
              <a:gd name="connsiteY1" fmla="*/ 803033 h 6199182"/>
              <a:gd name="connsiteX2" fmla="*/ 1433322 w 5525734"/>
              <a:gd name="connsiteY2" fmla="*/ 1799506 h 6199182"/>
              <a:gd name="connsiteX3" fmla="*/ 2333433 w 5525734"/>
              <a:gd name="connsiteY3" fmla="*/ 1299314 h 6199182"/>
              <a:gd name="connsiteX4" fmla="*/ 3801191 w 5525734"/>
              <a:gd name="connsiteY4" fmla="*/ 2138465 h 6199182"/>
              <a:gd name="connsiteX5" fmla="*/ 5525734 w 5525734"/>
              <a:gd name="connsiteY5" fmla="*/ 3111857 h 6199182"/>
              <a:gd name="connsiteX6" fmla="*/ 0 w 5525734"/>
              <a:gd name="connsiteY6" fmla="*/ 6199182 h 6199182"/>
              <a:gd name="connsiteX7" fmla="*/ 1 w 5525734"/>
              <a:gd name="connsiteY7" fmla="*/ 0 h 619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25734" h="6199182">
                <a:moveTo>
                  <a:pt x="1" y="0"/>
                </a:moveTo>
                <a:lnTo>
                  <a:pt x="1434168" y="803033"/>
                </a:lnTo>
                <a:cubicBezTo>
                  <a:pt x="1432531" y="1140609"/>
                  <a:pt x="1434959" y="1461930"/>
                  <a:pt x="1433322" y="1799506"/>
                </a:cubicBezTo>
                <a:lnTo>
                  <a:pt x="2333433" y="1299314"/>
                </a:lnTo>
                <a:lnTo>
                  <a:pt x="3801191" y="2138465"/>
                </a:lnTo>
                <a:lnTo>
                  <a:pt x="5525734" y="3111857"/>
                </a:lnTo>
                <a:lnTo>
                  <a:pt x="0" y="6199182"/>
                </a:lnTo>
                <a:cubicBezTo>
                  <a:pt x="0" y="4132788"/>
                  <a:pt x="1" y="2066394"/>
                  <a:pt x="1" y="0"/>
                </a:cubicBez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>
                <a:solidFill>
                  <a:srgbClr val="6D6E6C"/>
                </a:solidFill>
              </a:defRPr>
            </a:lvl1pPr>
          </a:lstStyle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</a:t>
            </a:r>
          </a:p>
          <a:p>
            <a:r>
              <a:rPr lang="en-US" dirty="0"/>
              <a:t>Click here to add photo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5934177" y="2157413"/>
            <a:ext cx="5551386" cy="3631644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-3076" y="1613918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5905665" y="602783"/>
            <a:ext cx="5579898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EE712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riangle 12"/>
          <p:cNvSpPr/>
          <p:nvPr userDrawn="1"/>
        </p:nvSpPr>
        <p:spPr>
          <a:xfrm rot="5400000">
            <a:off x="1350698" y="875157"/>
            <a:ext cx="1671483" cy="1499766"/>
          </a:xfrm>
          <a:prstGeom prst="triangle">
            <a:avLst>
              <a:gd name="adj" fmla="val 50241"/>
            </a:avLst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Quote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 flipV="1">
            <a:off x="6099983" y="-14288"/>
            <a:ext cx="0" cy="100841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riangle 9"/>
          <p:cNvSpPr/>
          <p:nvPr userDrawn="1"/>
        </p:nvSpPr>
        <p:spPr>
          <a:xfrm rot="10800000">
            <a:off x="5269077" y="616308"/>
            <a:ext cx="1671483" cy="1240741"/>
          </a:xfrm>
          <a:prstGeom prst="triangle">
            <a:avLst>
              <a:gd name="adj" fmla="val 50241"/>
            </a:avLst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081261"/>
            <a:ext cx="12192000" cy="38623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30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728901" y="616307"/>
            <a:ext cx="785328" cy="964819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34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Quote Slide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 flipV="1">
            <a:off x="6099983" y="-14288"/>
            <a:ext cx="0" cy="100841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riangle 8"/>
          <p:cNvSpPr/>
          <p:nvPr userDrawn="1"/>
        </p:nvSpPr>
        <p:spPr>
          <a:xfrm rot="10800000">
            <a:off x="5269077" y="616308"/>
            <a:ext cx="1671483" cy="1240741"/>
          </a:xfrm>
          <a:prstGeom prst="triangle">
            <a:avLst>
              <a:gd name="adj" fmla="val 50241"/>
            </a:avLst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081261"/>
            <a:ext cx="12192000" cy="38623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1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728901" y="616307"/>
            <a:ext cx="785328" cy="964819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2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Desig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7237" y="0"/>
            <a:ext cx="3759200" cy="21214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99" y="495300"/>
            <a:ext cx="4504469" cy="1219200"/>
          </a:xfrm>
          <a:prstGeom prst="rect">
            <a:avLst/>
          </a:prstGeom>
        </p:spPr>
      </p:pic>
      <p:sp>
        <p:nvSpPr>
          <p:cNvPr id="6" name="Footer Placeholder 6"/>
          <p:cNvSpPr txBox="1">
            <a:spLocks noGrp="1"/>
          </p:cNvSpPr>
          <p:nvPr userDrawn="1"/>
        </p:nvSpPr>
        <p:spPr bwMode="auto">
          <a:xfrm>
            <a:off x="2565741" y="6149514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chemeClr val="tx1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299" y="6053138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382" t="-7635" r="-1"/>
          <a:stretch/>
        </p:blipFill>
        <p:spPr>
          <a:xfrm>
            <a:off x="4662932" y="4546600"/>
            <a:ext cx="4036705" cy="2311400"/>
          </a:xfrm>
          <a:prstGeom prst="rect">
            <a:avLst/>
          </a:prstGeom>
        </p:spPr>
      </p:pic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62A2511-CB50-0D4B-A8EE-A8C6AB3735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66248" y="38783"/>
            <a:ext cx="6723803" cy="6824907"/>
          </a:xfrm>
          <a:custGeom>
            <a:avLst/>
            <a:gdLst>
              <a:gd name="connsiteX0" fmla="*/ 6723802 w 6723803"/>
              <a:gd name="connsiteY0" fmla="*/ 0 h 6824907"/>
              <a:gd name="connsiteX1" fmla="*/ 6723803 w 6723803"/>
              <a:gd name="connsiteY1" fmla="*/ 6824907 h 6824907"/>
              <a:gd name="connsiteX2" fmla="*/ 2829368 w 6723803"/>
              <a:gd name="connsiteY2" fmla="*/ 6824907 h 6824907"/>
              <a:gd name="connsiteX3" fmla="*/ 0 w 6723803"/>
              <a:gd name="connsiteY3" fmla="*/ 4877830 h 6824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3803" h="6824907">
                <a:moveTo>
                  <a:pt x="6723802" y="0"/>
                </a:moveTo>
                <a:lnTo>
                  <a:pt x="6723803" y="6824907"/>
                </a:lnTo>
                <a:lnTo>
                  <a:pt x="2829368" y="6824907"/>
                </a:lnTo>
                <a:lnTo>
                  <a:pt x="0" y="487783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32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Click here to add photo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673903" y="2775739"/>
            <a:ext cx="4354050" cy="1650628"/>
          </a:xfrm>
        </p:spPr>
        <p:txBody>
          <a:bodyPr>
            <a:normAutofit/>
          </a:bodyPr>
          <a:lstStyle>
            <a:lvl1pPr marL="0" indent="0" algn="l">
              <a:lnSpc>
                <a:spcPts val="4000"/>
              </a:lnSpc>
              <a:buNone/>
              <a:defRPr sz="3600" b="0" baseline="0">
                <a:solidFill>
                  <a:srgbClr val="6D6E6C"/>
                </a:solidFill>
              </a:defRPr>
            </a:lvl1pPr>
            <a:lvl2pPr marL="457200" indent="0">
              <a:buNone/>
              <a:defRPr b="1">
                <a:solidFill>
                  <a:schemeClr val="bg1"/>
                </a:solidFill>
              </a:defRPr>
            </a:lvl2pPr>
            <a:lvl3pPr marL="914400" indent="0">
              <a:buNone/>
              <a:defRPr b="1">
                <a:solidFill>
                  <a:schemeClr val="bg1"/>
                </a:solidFill>
              </a:defRPr>
            </a:lvl3pPr>
            <a:lvl4pPr marL="1371600" indent="0">
              <a:buNone/>
              <a:defRPr b="1">
                <a:solidFill>
                  <a:schemeClr val="bg1"/>
                </a:solidFill>
              </a:defRPr>
            </a:lvl4pPr>
            <a:lvl5pPr marL="1828800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Quote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 flipV="1">
            <a:off x="6099983" y="-14288"/>
            <a:ext cx="0" cy="1008418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riangle 8"/>
          <p:cNvSpPr/>
          <p:nvPr userDrawn="1"/>
        </p:nvSpPr>
        <p:spPr>
          <a:xfrm rot="10800000">
            <a:off x="5269077" y="616308"/>
            <a:ext cx="1671483" cy="1240741"/>
          </a:xfrm>
          <a:prstGeom prst="triangle">
            <a:avLst>
              <a:gd name="adj" fmla="val 50241"/>
            </a:avLst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081261"/>
            <a:ext cx="12192000" cy="38623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1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5728901" y="616307"/>
            <a:ext cx="785328" cy="964819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2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32"/>
          <p:cNvSpPr/>
          <p:nvPr userDrawn="1"/>
        </p:nvSpPr>
        <p:spPr>
          <a:xfrm rot="5400000">
            <a:off x="2666997" y="-2667003"/>
            <a:ext cx="6858001" cy="12192005"/>
          </a:xfrm>
          <a:custGeom>
            <a:avLst/>
            <a:gdLst>
              <a:gd name="connsiteX0" fmla="*/ 0 w 6858001"/>
              <a:gd name="connsiteY0" fmla="*/ 12192005 h 12192005"/>
              <a:gd name="connsiteX1" fmla="*/ 4707729 w 6858001"/>
              <a:gd name="connsiteY1" fmla="*/ 0 h 12192005"/>
              <a:gd name="connsiteX2" fmla="*/ 5326371 w 6858001"/>
              <a:gd name="connsiteY2" fmla="*/ 0 h 12192005"/>
              <a:gd name="connsiteX3" fmla="*/ 6858001 w 6858001"/>
              <a:gd name="connsiteY3" fmla="*/ 7366532 h 12192005"/>
              <a:gd name="connsiteX4" fmla="*/ 6858001 w 6858001"/>
              <a:gd name="connsiteY4" fmla="*/ 12192005 h 121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1" h="12192005">
                <a:moveTo>
                  <a:pt x="0" y="12192005"/>
                </a:moveTo>
                <a:lnTo>
                  <a:pt x="4707729" y="0"/>
                </a:lnTo>
                <a:lnTo>
                  <a:pt x="5326371" y="0"/>
                </a:lnTo>
                <a:lnTo>
                  <a:pt x="6858001" y="7366532"/>
                </a:lnTo>
                <a:lnTo>
                  <a:pt x="6858001" y="12192005"/>
                </a:lnTo>
                <a:close/>
              </a:path>
            </a:pathLst>
          </a:custGeom>
          <a:solidFill>
            <a:srgbClr val="2E95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113164" y="5333555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1614" y="1598377"/>
            <a:ext cx="6398462" cy="44961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21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3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23198" y="1401059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pic>
        <p:nvPicPr>
          <p:cNvPr id="38" name="Picture 37"/>
          <p:cNvPicPr>
            <a:picLocks noChangeAspect="1"/>
          </p:cNvPicPr>
          <p:nvPr userDrawn="1"/>
        </p:nvPicPr>
        <p:blipFill rotWithShape="1">
          <a:blip r:embed="rId3" cstate="screen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45" r="-4537" b="-2561"/>
          <a:stretch/>
        </p:blipFill>
        <p:spPr>
          <a:xfrm rot="14094074" flipH="1">
            <a:off x="9007406" y="1142923"/>
            <a:ext cx="4276427" cy="45975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 userDrawn="1"/>
        </p:nvSpPr>
        <p:spPr>
          <a:xfrm rot="5400000">
            <a:off x="2666997" y="-2667003"/>
            <a:ext cx="6858001" cy="12192005"/>
          </a:xfrm>
          <a:custGeom>
            <a:avLst/>
            <a:gdLst>
              <a:gd name="connsiteX0" fmla="*/ 0 w 6858001"/>
              <a:gd name="connsiteY0" fmla="*/ 12192005 h 12192005"/>
              <a:gd name="connsiteX1" fmla="*/ 4707729 w 6858001"/>
              <a:gd name="connsiteY1" fmla="*/ 0 h 12192005"/>
              <a:gd name="connsiteX2" fmla="*/ 5326371 w 6858001"/>
              <a:gd name="connsiteY2" fmla="*/ 0 h 12192005"/>
              <a:gd name="connsiteX3" fmla="*/ 6858001 w 6858001"/>
              <a:gd name="connsiteY3" fmla="*/ 7366532 h 12192005"/>
              <a:gd name="connsiteX4" fmla="*/ 6858001 w 6858001"/>
              <a:gd name="connsiteY4" fmla="*/ 12192005 h 121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1" h="12192005">
                <a:moveTo>
                  <a:pt x="0" y="12192005"/>
                </a:moveTo>
                <a:lnTo>
                  <a:pt x="4707729" y="0"/>
                </a:lnTo>
                <a:lnTo>
                  <a:pt x="5326371" y="0"/>
                </a:lnTo>
                <a:lnTo>
                  <a:pt x="6858001" y="7366532"/>
                </a:lnTo>
                <a:lnTo>
                  <a:pt x="6858001" y="12192005"/>
                </a:lnTo>
                <a:close/>
              </a:path>
            </a:pathLst>
          </a:custGeom>
          <a:solidFill>
            <a:srgbClr val="CE17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113164" y="5333555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1614" y="1598377"/>
            <a:ext cx="6398462" cy="44961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0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23198" y="1401059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3" cstate="screen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45" r="-4537" b="-2561"/>
          <a:stretch/>
        </p:blipFill>
        <p:spPr>
          <a:xfrm rot="14094074" flipH="1">
            <a:off x="9007406" y="1142923"/>
            <a:ext cx="4276427" cy="45975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 userDrawn="1"/>
        </p:nvSpPr>
        <p:spPr>
          <a:xfrm rot="5400000">
            <a:off x="2666997" y="-2667003"/>
            <a:ext cx="6858001" cy="12192005"/>
          </a:xfrm>
          <a:custGeom>
            <a:avLst/>
            <a:gdLst>
              <a:gd name="connsiteX0" fmla="*/ 0 w 6858001"/>
              <a:gd name="connsiteY0" fmla="*/ 12192005 h 12192005"/>
              <a:gd name="connsiteX1" fmla="*/ 4707729 w 6858001"/>
              <a:gd name="connsiteY1" fmla="*/ 0 h 12192005"/>
              <a:gd name="connsiteX2" fmla="*/ 5326371 w 6858001"/>
              <a:gd name="connsiteY2" fmla="*/ 0 h 12192005"/>
              <a:gd name="connsiteX3" fmla="*/ 6858001 w 6858001"/>
              <a:gd name="connsiteY3" fmla="*/ 7366532 h 12192005"/>
              <a:gd name="connsiteX4" fmla="*/ 6858001 w 6858001"/>
              <a:gd name="connsiteY4" fmla="*/ 12192005 h 121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1" h="12192005">
                <a:moveTo>
                  <a:pt x="0" y="12192005"/>
                </a:moveTo>
                <a:lnTo>
                  <a:pt x="4707729" y="0"/>
                </a:lnTo>
                <a:lnTo>
                  <a:pt x="5326371" y="0"/>
                </a:lnTo>
                <a:lnTo>
                  <a:pt x="6858001" y="7366532"/>
                </a:lnTo>
                <a:lnTo>
                  <a:pt x="6858001" y="12192005"/>
                </a:lnTo>
                <a:close/>
              </a:path>
            </a:pathLst>
          </a:custGeom>
          <a:solidFill>
            <a:srgbClr val="EE71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113164" y="5333555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1614" y="1598377"/>
            <a:ext cx="6398462" cy="44961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</a:t>
            </a:r>
          </a:p>
        </p:txBody>
      </p:sp>
      <p:sp>
        <p:nvSpPr>
          <p:cNvPr id="17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23198" y="1401059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 rotWithShape="1">
          <a:blip r:embed="rId3" cstate="screen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45" r="-4537" b="-2561"/>
          <a:stretch/>
        </p:blipFill>
        <p:spPr>
          <a:xfrm rot="14094074" flipH="1">
            <a:off x="9007406" y="1142923"/>
            <a:ext cx="4276427" cy="45975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with icons slide -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 userDrawn="1"/>
        </p:nvCxnSpPr>
        <p:spPr>
          <a:xfrm>
            <a:off x="-36415" y="2997017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03467" y="3332327"/>
            <a:ext cx="2672815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243611" y="383455"/>
            <a:ext cx="2672815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115112" y="3320233"/>
            <a:ext cx="2672815" cy="2448096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9068395" y="383458"/>
            <a:ext cx="2672815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4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4" name="Triangle 3"/>
          <p:cNvSpPr/>
          <p:nvPr userDrawn="1"/>
        </p:nvSpPr>
        <p:spPr>
          <a:xfrm rot="10800000">
            <a:off x="3720197" y="2997014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riangle 18"/>
          <p:cNvSpPr/>
          <p:nvPr userDrawn="1"/>
        </p:nvSpPr>
        <p:spPr>
          <a:xfrm rot="10800000">
            <a:off x="9603595" y="3013755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riangle 19"/>
          <p:cNvSpPr/>
          <p:nvPr userDrawn="1"/>
        </p:nvSpPr>
        <p:spPr>
          <a:xfrm>
            <a:off x="761097" y="1577778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riangle 21"/>
          <p:cNvSpPr/>
          <p:nvPr userDrawn="1"/>
        </p:nvSpPr>
        <p:spPr>
          <a:xfrm>
            <a:off x="6644495" y="1594519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column with icons slide -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03DB59-D7D5-0049-BEDC-8E055EA52870}"/>
              </a:ext>
            </a:extLst>
          </p:cNvPr>
          <p:cNvCxnSpPr/>
          <p:nvPr userDrawn="1"/>
        </p:nvCxnSpPr>
        <p:spPr>
          <a:xfrm>
            <a:off x="-16352" y="3984569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プレースホルダー 36">
            <a:extLst>
              <a:ext uri="{FF2B5EF4-FFF2-40B4-BE49-F238E27FC236}">
                <a16:creationId xmlns:a16="http://schemas.microsoft.com/office/drawing/2014/main" id="{65933281-45EB-3640-903C-5A0A5A815D2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43460853-3FC6-3640-B1F1-44CD760CC7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F2379B95-7D4C-A44C-8441-979EC41BA2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07130" y="1595577"/>
            <a:ext cx="1616199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FDC010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7" name="Triangle 46">
            <a:extLst>
              <a:ext uri="{FF2B5EF4-FFF2-40B4-BE49-F238E27FC236}">
                <a16:creationId xmlns:a16="http://schemas.microsoft.com/office/drawing/2014/main" id="{F6215A52-44A3-854A-B70D-3FC03E8DD78B}"/>
              </a:ext>
            </a:extLst>
          </p:cNvPr>
          <p:cNvSpPr/>
          <p:nvPr userDrawn="1"/>
        </p:nvSpPr>
        <p:spPr>
          <a:xfrm rot="10800000">
            <a:off x="6307131" y="4002857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D1519147-0D10-3544-A67C-2692135BF0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33286" y="4248541"/>
            <a:ext cx="1631052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2E95D2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22ACC1BC-A7F7-D646-9564-6F9FD561BA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20914" y="1595577"/>
            <a:ext cx="1616199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CE1779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1" name="Triangle 50">
            <a:extLst>
              <a:ext uri="{FF2B5EF4-FFF2-40B4-BE49-F238E27FC236}">
                <a16:creationId xmlns:a16="http://schemas.microsoft.com/office/drawing/2014/main" id="{809F2C8C-0EA9-1244-9321-8F90D6B1BA2C}"/>
              </a:ext>
            </a:extLst>
          </p:cNvPr>
          <p:cNvSpPr/>
          <p:nvPr userDrawn="1"/>
        </p:nvSpPr>
        <p:spPr>
          <a:xfrm rot="10800000">
            <a:off x="10320915" y="4002857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riangle 51">
            <a:extLst>
              <a:ext uri="{FF2B5EF4-FFF2-40B4-BE49-F238E27FC236}">
                <a16:creationId xmlns:a16="http://schemas.microsoft.com/office/drawing/2014/main" id="{EBB0FE5E-1698-314B-AD0A-A2C803A50C0F}"/>
              </a:ext>
            </a:extLst>
          </p:cNvPr>
          <p:cNvSpPr/>
          <p:nvPr userDrawn="1"/>
        </p:nvSpPr>
        <p:spPr>
          <a:xfrm>
            <a:off x="8333286" y="2579580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2818968D-074C-604A-9AC8-3A65BE432D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20016" y="1595577"/>
            <a:ext cx="1616199" cy="222463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 baseline="0">
                <a:solidFill>
                  <a:srgbClr val="CE1779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4" name="Triangle 53">
            <a:extLst>
              <a:ext uri="{FF2B5EF4-FFF2-40B4-BE49-F238E27FC236}">
                <a16:creationId xmlns:a16="http://schemas.microsoft.com/office/drawing/2014/main" id="{D5A92096-985D-E240-AD66-801D60B038F0}"/>
              </a:ext>
            </a:extLst>
          </p:cNvPr>
          <p:cNvSpPr/>
          <p:nvPr userDrawn="1"/>
        </p:nvSpPr>
        <p:spPr>
          <a:xfrm rot="10800000">
            <a:off x="2220017" y="4002857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28849DE5-5280-794A-977E-F25DE95EBDB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46172" y="4248541"/>
            <a:ext cx="1631052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EE7123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8" name="Triangle 57">
            <a:extLst>
              <a:ext uri="{FF2B5EF4-FFF2-40B4-BE49-F238E27FC236}">
                <a16:creationId xmlns:a16="http://schemas.microsoft.com/office/drawing/2014/main" id="{C8C71C43-2564-9949-B8EC-B6E492828570}"/>
              </a:ext>
            </a:extLst>
          </p:cNvPr>
          <p:cNvSpPr/>
          <p:nvPr userDrawn="1"/>
        </p:nvSpPr>
        <p:spPr>
          <a:xfrm>
            <a:off x="4246172" y="2579580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 Placeholder 2">
            <a:extLst>
              <a:ext uri="{FF2B5EF4-FFF2-40B4-BE49-F238E27FC236}">
                <a16:creationId xmlns:a16="http://schemas.microsoft.com/office/drawing/2014/main" id="{D09F3077-198E-3B47-B50B-5AC670A1302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2336" y="4230254"/>
            <a:ext cx="1631052" cy="239175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2E95D2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60" name="Triangle 59">
            <a:extLst>
              <a:ext uri="{FF2B5EF4-FFF2-40B4-BE49-F238E27FC236}">
                <a16:creationId xmlns:a16="http://schemas.microsoft.com/office/drawing/2014/main" id="{01885070-E58F-7544-B91A-17853B8D6DEA}"/>
              </a:ext>
            </a:extLst>
          </p:cNvPr>
          <p:cNvSpPr/>
          <p:nvPr userDrawn="1"/>
        </p:nvSpPr>
        <p:spPr>
          <a:xfrm>
            <a:off x="252336" y="2561293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 Placeholder 23">
            <a:extLst>
              <a:ext uri="{FF2B5EF4-FFF2-40B4-BE49-F238E27FC236}">
                <a16:creationId xmlns:a16="http://schemas.microsoft.com/office/drawing/2014/main" id="{1253AEA5-EA77-E446-B498-F3EB5FD79F9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0" y="581242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3704139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with icons slide -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 userDrawn="1"/>
        </p:nvCxnSpPr>
        <p:spPr>
          <a:xfrm>
            <a:off x="0" y="477911"/>
            <a:ext cx="12192000" cy="0"/>
          </a:xfrm>
          <a:prstGeom prst="line">
            <a:avLst/>
          </a:prstGeom>
          <a:ln>
            <a:solidFill>
              <a:srgbClr val="353E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33621" y="2090693"/>
            <a:ext cx="2672815" cy="371208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273765" y="2090693"/>
            <a:ext cx="2672815" cy="371208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145266" y="2090693"/>
            <a:ext cx="2672815" cy="3712088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9098549" y="2090693"/>
            <a:ext cx="2672815" cy="371208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aseline="0">
                <a:solidFill>
                  <a:srgbClr val="6D6E6C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3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15" name="Triangle 14"/>
          <p:cNvSpPr/>
          <p:nvPr userDrawn="1"/>
        </p:nvSpPr>
        <p:spPr>
          <a:xfrm rot="10800000">
            <a:off x="3726458" y="486571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riangle 15"/>
          <p:cNvSpPr/>
          <p:nvPr userDrawn="1"/>
        </p:nvSpPr>
        <p:spPr>
          <a:xfrm rot="10800000">
            <a:off x="9609856" y="490612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/>
          <p:cNvSpPr/>
          <p:nvPr userDrawn="1"/>
        </p:nvSpPr>
        <p:spPr>
          <a:xfrm rot="10800000">
            <a:off x="734413" y="477911"/>
            <a:ext cx="1651000" cy="1423276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riangle 28"/>
          <p:cNvSpPr/>
          <p:nvPr userDrawn="1"/>
        </p:nvSpPr>
        <p:spPr>
          <a:xfrm rot="10800000">
            <a:off x="6617811" y="494652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with ic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2374900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3C55"/>
              </a:solidFill>
            </a:endParaRPr>
          </a:p>
        </p:txBody>
      </p:sp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45647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684287" y="33760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23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684287" y="45719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555813" y="4482302"/>
            <a:ext cx="35910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4512216" y="33760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4512216" y="45719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28" name="Straight Connector 27"/>
          <p:cNvCxnSpPr/>
          <p:nvPr userDrawn="1"/>
        </p:nvCxnSpPr>
        <p:spPr>
          <a:xfrm flipH="1">
            <a:off x="4383742" y="4482302"/>
            <a:ext cx="35910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8228086" y="3376016"/>
            <a:ext cx="3408830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31" name="Text Placeholder 23"/>
          <p:cNvSpPr>
            <a:spLocks noGrp="1"/>
          </p:cNvSpPr>
          <p:nvPr>
            <p:ph type="body" sz="quarter" idx="19" hasCustomPrompt="1"/>
          </p:nvPr>
        </p:nvSpPr>
        <p:spPr>
          <a:xfrm>
            <a:off x="8228086" y="4571947"/>
            <a:ext cx="3408830" cy="141274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35" name="Straight Connector 34"/>
          <p:cNvCxnSpPr/>
          <p:nvPr userDrawn="1"/>
        </p:nvCxnSpPr>
        <p:spPr>
          <a:xfrm flipH="1">
            <a:off x="8099612" y="4482302"/>
            <a:ext cx="35910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riangle 33"/>
          <p:cNvSpPr/>
          <p:nvPr userDrawn="1"/>
        </p:nvSpPr>
        <p:spPr>
          <a:xfrm rot="5400000">
            <a:off x="5461568" y="1673914"/>
            <a:ext cx="1651000" cy="1423276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riangle 36"/>
          <p:cNvSpPr/>
          <p:nvPr userDrawn="1"/>
        </p:nvSpPr>
        <p:spPr>
          <a:xfrm rot="5400000">
            <a:off x="1613532" y="1655489"/>
            <a:ext cx="1651000" cy="1423276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riangle 37"/>
          <p:cNvSpPr/>
          <p:nvPr userDrawn="1"/>
        </p:nvSpPr>
        <p:spPr>
          <a:xfrm rot="5400000">
            <a:off x="9107001" y="1673914"/>
            <a:ext cx="1651000" cy="1423276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with ic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F9D0D72-C3F8-584A-8699-47CDAC0A99C9}"/>
              </a:ext>
            </a:extLst>
          </p:cNvPr>
          <p:cNvCxnSpPr>
            <a:cxnSpLocks/>
          </p:cNvCxnSpPr>
          <p:nvPr userDrawn="1"/>
        </p:nvCxnSpPr>
        <p:spPr>
          <a:xfrm>
            <a:off x="-3880" y="2086593"/>
            <a:ext cx="12192000" cy="0"/>
          </a:xfrm>
          <a:prstGeom prst="line">
            <a:avLst/>
          </a:prstGeom>
          <a:ln>
            <a:solidFill>
              <a:srgbClr val="6D6E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81242"/>
            <a:ext cx="12192000" cy="697353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704165" y="3376016"/>
            <a:ext cx="4563574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3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46EB5BD2-E95A-9D49-86A1-BBE510B332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65237" y="3346647"/>
            <a:ext cx="4563574" cy="10457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</a:p>
        </p:txBody>
      </p:sp>
    </p:spTree>
    <p:extLst>
      <p:ext uri="{BB962C8B-B14F-4D97-AF65-F5344CB8AC3E}">
        <p14:creationId xmlns:p14="http://schemas.microsoft.com/office/powerpoint/2010/main" val="33422137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ulle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 userDrawn="1"/>
        </p:nvSpPr>
        <p:spPr>
          <a:xfrm>
            <a:off x="4903304" y="1126433"/>
            <a:ext cx="7288696" cy="1302295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4903304" y="2749824"/>
            <a:ext cx="7288696" cy="1302295"/>
          </a:xfrm>
          <a:prstGeom prst="rect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4903304" y="4373215"/>
            <a:ext cx="7288696" cy="1544985"/>
          </a:xfrm>
          <a:prstGeom prst="rect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8" name="Straight Connector 37"/>
          <p:cNvCxnSpPr/>
          <p:nvPr userDrawn="1"/>
        </p:nvCxnSpPr>
        <p:spPr>
          <a:xfrm>
            <a:off x="6175512" y="1223543"/>
            <a:ext cx="0" cy="10425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>
            <a:off x="6175512" y="2852059"/>
            <a:ext cx="0" cy="10425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 userDrawn="1"/>
        </p:nvCxnSpPr>
        <p:spPr>
          <a:xfrm>
            <a:off x="6175512" y="4509089"/>
            <a:ext cx="0" cy="122388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4456" y="677649"/>
            <a:ext cx="1176669" cy="5446643"/>
          </a:xfrm>
          <a:prstGeom prst="rect">
            <a:avLst/>
          </a:prstGeom>
        </p:spPr>
      </p:pic>
      <p:sp>
        <p:nvSpPr>
          <p:cNvPr id="42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643223" y="1079254"/>
            <a:ext cx="3821205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643223" y="2087287"/>
            <a:ext cx="3821205" cy="364200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44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4975024" y="1126433"/>
            <a:ext cx="1176670" cy="12929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4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271051" y="1126433"/>
            <a:ext cx="5353929" cy="1292995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51" name="Straight Connector 50"/>
          <p:cNvCxnSpPr/>
          <p:nvPr userDrawn="1"/>
        </p:nvCxnSpPr>
        <p:spPr>
          <a:xfrm>
            <a:off x="417209" y="1920386"/>
            <a:ext cx="4287526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4998842" y="2740524"/>
            <a:ext cx="1176670" cy="12929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5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294869" y="2740524"/>
            <a:ext cx="5353929" cy="1292995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54" name="Text Placeholder 23"/>
          <p:cNvSpPr>
            <a:spLocks noGrp="1"/>
          </p:cNvSpPr>
          <p:nvPr>
            <p:ph type="body" sz="quarter" idx="18" hasCustomPrompt="1"/>
          </p:nvPr>
        </p:nvSpPr>
        <p:spPr>
          <a:xfrm>
            <a:off x="4968894" y="4400346"/>
            <a:ext cx="1176670" cy="151785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5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264921" y="4400346"/>
            <a:ext cx="5353929" cy="1517854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3pPr marL="914400" indent="0">
              <a:buNone/>
              <a:defRPr>
                <a:solidFill>
                  <a:srgbClr val="0E3C55"/>
                </a:solidFill>
              </a:defRPr>
            </a:lvl3pPr>
            <a:lvl4pPr marL="1371600" indent="0">
              <a:buNone/>
              <a:defRPr>
                <a:solidFill>
                  <a:srgbClr val="0E3C55"/>
                </a:solidFill>
              </a:defRPr>
            </a:lvl4pPr>
            <a:lvl5pPr marL="1828800" indent="0">
              <a:buNone/>
              <a:defRPr>
                <a:solidFill>
                  <a:srgbClr val="0E3C55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3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Desig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2320257"/>
            <a:ext cx="12192000" cy="2794000"/>
          </a:xfrm>
          <a:prstGeom prst="rect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0100" y="677143"/>
            <a:ext cx="4467719" cy="1209253"/>
          </a:xfrm>
          <a:prstGeom prst="rect">
            <a:avLst/>
          </a:prstGeom>
        </p:spPr>
      </p:pic>
      <p:sp>
        <p:nvSpPr>
          <p:cNvPr id="11" name="Footer Placeholder 6"/>
          <p:cNvSpPr txBox="1">
            <a:spLocks noGrp="1"/>
          </p:cNvSpPr>
          <p:nvPr userDrawn="1"/>
        </p:nvSpPr>
        <p:spPr bwMode="auto">
          <a:xfrm>
            <a:off x="9625579" y="6235377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chemeClr val="tx1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12" name="Picture 8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9137" y="6139001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900" y="923006"/>
            <a:ext cx="5773175" cy="6516158"/>
          </a:xfrm>
          <a:prstGeom prst="rect">
            <a:avLst/>
          </a:prstGeom>
        </p:spPr>
      </p:pic>
      <p:sp>
        <p:nvSpPr>
          <p:cNvPr id="1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-1219200" y="-241300"/>
            <a:ext cx="7797799" cy="8856914"/>
          </a:xfrm>
          <a:custGeom>
            <a:avLst/>
            <a:gdLst>
              <a:gd name="connsiteX0" fmla="*/ 0 w 6845300"/>
              <a:gd name="connsiteY0" fmla="*/ 1108471 h 3784600"/>
              <a:gd name="connsiteX1" fmla="*/ 1108471 w 6845300"/>
              <a:gd name="connsiteY1" fmla="*/ 0 h 3784600"/>
              <a:gd name="connsiteX2" fmla="*/ 5736829 w 6845300"/>
              <a:gd name="connsiteY2" fmla="*/ 0 h 3784600"/>
              <a:gd name="connsiteX3" fmla="*/ 6845300 w 6845300"/>
              <a:gd name="connsiteY3" fmla="*/ 1108471 h 3784600"/>
              <a:gd name="connsiteX4" fmla="*/ 6845300 w 6845300"/>
              <a:gd name="connsiteY4" fmla="*/ 2676129 h 3784600"/>
              <a:gd name="connsiteX5" fmla="*/ 5736829 w 6845300"/>
              <a:gd name="connsiteY5" fmla="*/ 3784600 h 3784600"/>
              <a:gd name="connsiteX6" fmla="*/ 1108471 w 6845300"/>
              <a:gd name="connsiteY6" fmla="*/ 3784600 h 3784600"/>
              <a:gd name="connsiteX7" fmla="*/ 0 w 6845300"/>
              <a:gd name="connsiteY7" fmla="*/ 2676129 h 3784600"/>
              <a:gd name="connsiteX8" fmla="*/ 0 w 6845300"/>
              <a:gd name="connsiteY8" fmla="*/ 1108471 h 3784600"/>
              <a:gd name="connsiteX0" fmla="*/ 0 w 6845300"/>
              <a:gd name="connsiteY0" fmla="*/ 1819671 h 4495800"/>
              <a:gd name="connsiteX1" fmla="*/ 4893071 w 6845300"/>
              <a:gd name="connsiteY1" fmla="*/ 0 h 4495800"/>
              <a:gd name="connsiteX2" fmla="*/ 5736829 w 6845300"/>
              <a:gd name="connsiteY2" fmla="*/ 711200 h 4495800"/>
              <a:gd name="connsiteX3" fmla="*/ 6845300 w 6845300"/>
              <a:gd name="connsiteY3" fmla="*/ 1819671 h 4495800"/>
              <a:gd name="connsiteX4" fmla="*/ 6845300 w 6845300"/>
              <a:gd name="connsiteY4" fmla="*/ 3387329 h 4495800"/>
              <a:gd name="connsiteX5" fmla="*/ 5736829 w 6845300"/>
              <a:gd name="connsiteY5" fmla="*/ 4495800 h 4495800"/>
              <a:gd name="connsiteX6" fmla="*/ 1108471 w 6845300"/>
              <a:gd name="connsiteY6" fmla="*/ 4495800 h 4495800"/>
              <a:gd name="connsiteX7" fmla="*/ 0 w 6845300"/>
              <a:gd name="connsiteY7" fmla="*/ 3387329 h 4495800"/>
              <a:gd name="connsiteX8" fmla="*/ 0 w 6845300"/>
              <a:gd name="connsiteY8" fmla="*/ 1819671 h 4495800"/>
              <a:gd name="connsiteX0" fmla="*/ 0 w 7645400"/>
              <a:gd name="connsiteY0" fmla="*/ 1819671 h 4495800"/>
              <a:gd name="connsiteX1" fmla="*/ 4893071 w 7645400"/>
              <a:gd name="connsiteY1" fmla="*/ 0 h 4495800"/>
              <a:gd name="connsiteX2" fmla="*/ 5736829 w 7645400"/>
              <a:gd name="connsiteY2" fmla="*/ 711200 h 4495800"/>
              <a:gd name="connsiteX3" fmla="*/ 7645400 w 7645400"/>
              <a:gd name="connsiteY3" fmla="*/ 3750071 h 4495800"/>
              <a:gd name="connsiteX4" fmla="*/ 6845300 w 7645400"/>
              <a:gd name="connsiteY4" fmla="*/ 3387329 h 4495800"/>
              <a:gd name="connsiteX5" fmla="*/ 5736829 w 7645400"/>
              <a:gd name="connsiteY5" fmla="*/ 4495800 h 4495800"/>
              <a:gd name="connsiteX6" fmla="*/ 1108471 w 7645400"/>
              <a:gd name="connsiteY6" fmla="*/ 4495800 h 4495800"/>
              <a:gd name="connsiteX7" fmla="*/ 0 w 7645400"/>
              <a:gd name="connsiteY7" fmla="*/ 3387329 h 4495800"/>
              <a:gd name="connsiteX8" fmla="*/ 0 w 7645400"/>
              <a:gd name="connsiteY8" fmla="*/ 1819671 h 4495800"/>
              <a:gd name="connsiteX0" fmla="*/ 0 w 8937229"/>
              <a:gd name="connsiteY0" fmla="*/ 18196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0 w 8937229"/>
              <a:gd name="connsiteY8" fmla="*/ 1819671 h 4495800"/>
              <a:gd name="connsiteX0" fmla="*/ 3530600 w 8937229"/>
              <a:gd name="connsiteY0" fmla="*/ 8798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530600 w 8937229"/>
              <a:gd name="connsiteY8" fmla="*/ 8798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3781029 w 8937229"/>
              <a:gd name="connsiteY5" fmla="*/ 35560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5743971"/>
              <a:gd name="connsiteX1" fmla="*/ 4893071 w 8937229"/>
              <a:gd name="connsiteY1" fmla="*/ 0 h 5743971"/>
              <a:gd name="connsiteX2" fmla="*/ 8937229 w 8937229"/>
              <a:gd name="connsiteY2" fmla="*/ 2844800 h 5743971"/>
              <a:gd name="connsiteX3" fmla="*/ 4876800 w 8937229"/>
              <a:gd name="connsiteY3" fmla="*/ 5743971 h 5743971"/>
              <a:gd name="connsiteX4" fmla="*/ 6845300 w 8937229"/>
              <a:gd name="connsiteY4" fmla="*/ 3387329 h 5743971"/>
              <a:gd name="connsiteX5" fmla="*/ 3781029 w 8937229"/>
              <a:gd name="connsiteY5" fmla="*/ 3556000 h 5743971"/>
              <a:gd name="connsiteX6" fmla="*/ 1108471 w 8937229"/>
              <a:gd name="connsiteY6" fmla="*/ 4495800 h 5743971"/>
              <a:gd name="connsiteX7" fmla="*/ 0 w 8937229"/>
              <a:gd name="connsiteY7" fmla="*/ 3387329 h 5743971"/>
              <a:gd name="connsiteX8" fmla="*/ 3848100 w 8937229"/>
              <a:gd name="connsiteY8" fmla="*/ 727471 h 5743971"/>
              <a:gd name="connsiteX0" fmla="*/ 3848100 w 8937229"/>
              <a:gd name="connsiteY0" fmla="*/ 727471 h 5769371"/>
              <a:gd name="connsiteX1" fmla="*/ 4893071 w 8937229"/>
              <a:gd name="connsiteY1" fmla="*/ 0 h 5769371"/>
              <a:gd name="connsiteX2" fmla="*/ 8937229 w 8937229"/>
              <a:gd name="connsiteY2" fmla="*/ 2844800 h 5769371"/>
              <a:gd name="connsiteX3" fmla="*/ 4902200 w 8937229"/>
              <a:gd name="connsiteY3" fmla="*/ 5769371 h 5769371"/>
              <a:gd name="connsiteX4" fmla="*/ 6845300 w 8937229"/>
              <a:gd name="connsiteY4" fmla="*/ 3387329 h 5769371"/>
              <a:gd name="connsiteX5" fmla="*/ 3781029 w 8937229"/>
              <a:gd name="connsiteY5" fmla="*/ 3556000 h 5769371"/>
              <a:gd name="connsiteX6" fmla="*/ 1108471 w 8937229"/>
              <a:gd name="connsiteY6" fmla="*/ 4495800 h 5769371"/>
              <a:gd name="connsiteX7" fmla="*/ 0 w 8937229"/>
              <a:gd name="connsiteY7" fmla="*/ 3387329 h 5769371"/>
              <a:gd name="connsiteX8" fmla="*/ 3848100 w 8937229"/>
              <a:gd name="connsiteY8" fmla="*/ 727471 h 5769371"/>
              <a:gd name="connsiteX0" fmla="*/ 3848100 w 8949929"/>
              <a:gd name="connsiteY0" fmla="*/ 727471 h 5769371"/>
              <a:gd name="connsiteX1" fmla="*/ 4893071 w 8949929"/>
              <a:gd name="connsiteY1" fmla="*/ 0 h 5769371"/>
              <a:gd name="connsiteX2" fmla="*/ 8949929 w 8949929"/>
              <a:gd name="connsiteY2" fmla="*/ 2832100 h 5769371"/>
              <a:gd name="connsiteX3" fmla="*/ 4902200 w 8949929"/>
              <a:gd name="connsiteY3" fmla="*/ 5769371 h 5769371"/>
              <a:gd name="connsiteX4" fmla="*/ 6845300 w 8949929"/>
              <a:gd name="connsiteY4" fmla="*/ 3387329 h 5769371"/>
              <a:gd name="connsiteX5" fmla="*/ 3781029 w 8949929"/>
              <a:gd name="connsiteY5" fmla="*/ 3556000 h 5769371"/>
              <a:gd name="connsiteX6" fmla="*/ 1108471 w 8949929"/>
              <a:gd name="connsiteY6" fmla="*/ 4495800 h 5769371"/>
              <a:gd name="connsiteX7" fmla="*/ 0 w 8949929"/>
              <a:gd name="connsiteY7" fmla="*/ 3387329 h 5769371"/>
              <a:gd name="connsiteX8" fmla="*/ 3848100 w 8949929"/>
              <a:gd name="connsiteY8" fmla="*/ 727471 h 5769371"/>
              <a:gd name="connsiteX0" fmla="*/ 3848100 w 8949929"/>
              <a:gd name="connsiteY0" fmla="*/ 752871 h 5794771"/>
              <a:gd name="connsiteX1" fmla="*/ 4867671 w 8949929"/>
              <a:gd name="connsiteY1" fmla="*/ 0 h 5794771"/>
              <a:gd name="connsiteX2" fmla="*/ 8949929 w 8949929"/>
              <a:gd name="connsiteY2" fmla="*/ 2857500 h 5794771"/>
              <a:gd name="connsiteX3" fmla="*/ 4902200 w 8949929"/>
              <a:gd name="connsiteY3" fmla="*/ 5794771 h 5794771"/>
              <a:gd name="connsiteX4" fmla="*/ 6845300 w 8949929"/>
              <a:gd name="connsiteY4" fmla="*/ 3412729 h 5794771"/>
              <a:gd name="connsiteX5" fmla="*/ 3781029 w 8949929"/>
              <a:gd name="connsiteY5" fmla="*/ 3581400 h 5794771"/>
              <a:gd name="connsiteX6" fmla="*/ 1108471 w 8949929"/>
              <a:gd name="connsiteY6" fmla="*/ 4521200 h 5794771"/>
              <a:gd name="connsiteX7" fmla="*/ 0 w 8949929"/>
              <a:gd name="connsiteY7" fmla="*/ 3412729 h 5794771"/>
              <a:gd name="connsiteX8" fmla="*/ 3848100 w 8949929"/>
              <a:gd name="connsiteY8" fmla="*/ 752871 h 5794771"/>
              <a:gd name="connsiteX0" fmla="*/ 2739629 w 7841458"/>
              <a:gd name="connsiteY0" fmla="*/ 752871 h 5794771"/>
              <a:gd name="connsiteX1" fmla="*/ 3759200 w 7841458"/>
              <a:gd name="connsiteY1" fmla="*/ 0 h 5794771"/>
              <a:gd name="connsiteX2" fmla="*/ 7841458 w 7841458"/>
              <a:gd name="connsiteY2" fmla="*/ 2857500 h 5794771"/>
              <a:gd name="connsiteX3" fmla="*/ 3793729 w 7841458"/>
              <a:gd name="connsiteY3" fmla="*/ 5794771 h 5794771"/>
              <a:gd name="connsiteX4" fmla="*/ 5736829 w 7841458"/>
              <a:gd name="connsiteY4" fmla="*/ 3412729 h 5794771"/>
              <a:gd name="connsiteX5" fmla="*/ 2672558 w 7841458"/>
              <a:gd name="connsiteY5" fmla="*/ 3581400 h 5794771"/>
              <a:gd name="connsiteX6" fmla="*/ 0 w 7841458"/>
              <a:gd name="connsiteY6" fmla="*/ 4521200 h 5794771"/>
              <a:gd name="connsiteX7" fmla="*/ 4797029 w 7841458"/>
              <a:gd name="connsiteY7" fmla="*/ 2193529 h 5794771"/>
              <a:gd name="connsiteX8" fmla="*/ 2739629 w 7841458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3064271 w 5168900"/>
              <a:gd name="connsiteY4" fmla="*/ 34127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155971 w 5168900"/>
              <a:gd name="connsiteY4" fmla="*/ 50764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88900 w 5101829"/>
              <a:gd name="connsiteY4" fmla="*/ 50764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972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1829" h="5794771">
                <a:moveTo>
                  <a:pt x="0" y="752871"/>
                </a:moveTo>
                <a:lnTo>
                  <a:pt x="1019571" y="0"/>
                </a:lnTo>
                <a:lnTo>
                  <a:pt x="5101829" y="2857500"/>
                </a:lnTo>
                <a:lnTo>
                  <a:pt x="1104900" y="5794771"/>
                </a:lnTo>
                <a:lnTo>
                  <a:pt x="50800" y="5038329"/>
                </a:lnTo>
                <a:lnTo>
                  <a:pt x="1964929" y="3670300"/>
                </a:lnTo>
                <a:lnTo>
                  <a:pt x="1006871" y="2997200"/>
                </a:lnTo>
                <a:lnTo>
                  <a:pt x="2057400" y="2193529"/>
                </a:lnTo>
                <a:lnTo>
                  <a:pt x="0" y="752871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           Click here</a:t>
            </a:r>
          </a:p>
          <a:p>
            <a:r>
              <a:rPr lang="en-US" dirty="0"/>
              <a:t>                 to add photo</a:t>
            </a:r>
          </a:p>
        </p:txBody>
      </p:sp>
      <p:sp>
        <p:nvSpPr>
          <p:cNvPr id="15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7469651" y="3051307"/>
            <a:ext cx="4354050" cy="1650628"/>
          </a:xfrm>
        </p:spPr>
        <p:txBody>
          <a:bodyPr>
            <a:normAutofit/>
          </a:bodyPr>
          <a:lstStyle>
            <a:lvl1pPr marL="0" indent="0" algn="ctr">
              <a:lnSpc>
                <a:spcPts val="4000"/>
              </a:lnSpc>
              <a:buNone/>
              <a:defRPr sz="3600" b="0" baseline="0">
                <a:solidFill>
                  <a:schemeClr val="bg1"/>
                </a:solidFill>
              </a:defRPr>
            </a:lvl1pPr>
            <a:lvl2pPr marL="457200" indent="0">
              <a:buNone/>
              <a:defRPr b="1">
                <a:solidFill>
                  <a:schemeClr val="bg1"/>
                </a:solidFill>
              </a:defRPr>
            </a:lvl2pPr>
            <a:lvl3pPr marL="914400" indent="0">
              <a:buNone/>
              <a:defRPr b="1">
                <a:solidFill>
                  <a:schemeClr val="bg1"/>
                </a:solidFill>
              </a:defRPr>
            </a:lvl3pPr>
            <a:lvl4pPr marL="1371600" indent="0">
              <a:buNone/>
              <a:defRPr b="1">
                <a:solidFill>
                  <a:schemeClr val="bg1"/>
                </a:solidFill>
              </a:defRPr>
            </a:lvl4pPr>
            <a:lvl5pPr marL="1828800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0190" y="1447737"/>
            <a:ext cx="7941283" cy="4839954"/>
          </a:xfrm>
          <a:prstGeom prst="rect">
            <a:avLst/>
          </a:prstGeom>
        </p:spPr>
      </p:pic>
      <p:sp>
        <p:nvSpPr>
          <p:cNvPr id="2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13464"/>
            <a:ext cx="12192000" cy="704485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1045042"/>
            <a:ext cx="12192000" cy="590599"/>
          </a:xfrm>
        </p:spPr>
        <p:txBody>
          <a:bodyPr>
            <a:noAutofit/>
          </a:bodyPr>
          <a:lstStyle>
            <a:lvl1pPr marL="0" indent="0" algn="ctr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280404" y="945173"/>
            <a:ext cx="11623126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3184071" y="1893434"/>
            <a:ext cx="5665788" cy="3478212"/>
          </a:xfrm>
          <a:prstGeom prst="rect">
            <a:avLst/>
          </a:prstGeom>
        </p:spPr>
        <p:txBody>
          <a:bodyPr anchor="t"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   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       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          Click here  to add photo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421069" y="6460494"/>
            <a:ext cx="11400992" cy="41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ct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 </a:t>
            </a:r>
            <a:endParaRPr kumimoji="1" lang="ja-JP" altLang="en-US" sz="1100" b="0" kern="1200" dirty="0">
              <a:solidFill>
                <a:srgbClr val="6D6E6C"/>
              </a:solidFill>
              <a:latin typeface="+mn-lt"/>
              <a:ea typeface="MS PGothic" charset="-128"/>
              <a:cs typeface="Geneva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19401" y="6115051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29500" y="740153"/>
            <a:ext cx="4762500" cy="5612853"/>
          </a:xfrm>
          <a:prstGeom prst="rect">
            <a:avLst/>
          </a:prstGeom>
        </p:spPr>
      </p:pic>
      <p:cxnSp>
        <p:nvCxnSpPr>
          <p:cNvPr id="27" name="Straight Connector 26"/>
          <p:cNvCxnSpPr/>
          <p:nvPr userDrawn="1"/>
        </p:nvCxnSpPr>
        <p:spPr>
          <a:xfrm flipH="1">
            <a:off x="378379" y="1908558"/>
            <a:ext cx="6789867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8802435" y="1223694"/>
            <a:ext cx="3389565" cy="403365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Click here to add photo</a:t>
            </a:r>
          </a:p>
        </p:txBody>
      </p:sp>
      <p:sp>
        <p:nvSpPr>
          <p:cNvPr id="9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43223" y="1079254"/>
            <a:ext cx="6361734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43223" y="2087287"/>
            <a:ext cx="6361734" cy="364200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13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66" t="-1339"/>
          <a:stretch/>
        </p:blipFill>
        <p:spPr>
          <a:xfrm>
            <a:off x="2449287" y="1355271"/>
            <a:ext cx="9742714" cy="5502729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3731480" y="2335213"/>
            <a:ext cx="4098925" cy="2628900"/>
          </a:xfr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here to add photo</a:t>
            </a:r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13464"/>
            <a:ext cx="12192000" cy="704485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280404" y="945173"/>
            <a:ext cx="11623126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54" b="8248"/>
          <a:stretch/>
        </p:blipFill>
        <p:spPr>
          <a:xfrm>
            <a:off x="6890657" y="550299"/>
            <a:ext cx="5479143" cy="6292294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7754938" y="1192681"/>
            <a:ext cx="2187575" cy="3886200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Click here to add photo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378380" y="1908558"/>
            <a:ext cx="6348991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43223" y="1079254"/>
            <a:ext cx="5839220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43223" y="2087287"/>
            <a:ext cx="5839220" cy="3642009"/>
          </a:xfrm>
        </p:spPr>
        <p:txBody>
          <a:bodyPr>
            <a:noAutofit/>
          </a:bodyPr>
          <a:lstStyle>
            <a:lvl1pPr marL="0" indent="0" algn="l">
              <a:buNone/>
              <a:defRPr sz="300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Sub Title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27462" y="853210"/>
            <a:ext cx="2730297" cy="1841017"/>
          </a:xfrm>
        </p:spPr>
        <p:txBody>
          <a:bodyPr anchor="ctr">
            <a:noAutofit/>
          </a:bodyPr>
          <a:lstStyle>
            <a:lvl1pPr marL="0" indent="0" algn="l">
              <a:buNone/>
              <a:defRPr sz="5400" baseline="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UP NEXT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3474722" y="858821"/>
            <a:ext cx="4770814" cy="1841017"/>
          </a:xfrm>
        </p:spPr>
        <p:txBody>
          <a:bodyPr anchor="ctr">
            <a:noAutofit/>
          </a:bodyPr>
          <a:lstStyle>
            <a:lvl1pPr marL="0" indent="0" algn="l">
              <a:buNone/>
              <a:defRPr sz="2800" i="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Any Questions?</a:t>
            </a:r>
          </a:p>
        </p:txBody>
      </p:sp>
      <p:cxnSp>
        <p:nvCxnSpPr>
          <p:cNvPr id="26" name="Straight Connector 25"/>
          <p:cNvCxnSpPr>
            <a:cxnSpLocks/>
          </p:cNvCxnSpPr>
          <p:nvPr userDrawn="1"/>
        </p:nvCxnSpPr>
        <p:spPr>
          <a:xfrm>
            <a:off x="3304063" y="834922"/>
            <a:ext cx="0" cy="1999718"/>
          </a:xfrm>
          <a:prstGeom prst="line">
            <a:avLst/>
          </a:prstGeom>
          <a:ln w="19050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1">
            <a:extLst>
              <a:ext uri="{FF2B5EF4-FFF2-40B4-BE49-F238E27FC236}">
                <a16:creationId xmlns:a16="http://schemas.microsoft.com/office/drawing/2014/main" id="{880D545A-B2E4-E04A-9869-68D29DE3E866}"/>
              </a:ext>
            </a:extLst>
          </p:cNvPr>
          <p:cNvSpPr/>
          <p:nvPr userDrawn="1"/>
        </p:nvSpPr>
        <p:spPr>
          <a:xfrm>
            <a:off x="3035808" y="566928"/>
            <a:ext cx="9198864" cy="6309360"/>
          </a:xfrm>
          <a:custGeom>
            <a:avLst/>
            <a:gdLst>
              <a:gd name="connsiteX0" fmla="*/ 9162288 w 9198864"/>
              <a:gd name="connsiteY0" fmla="*/ 0 h 6309360"/>
              <a:gd name="connsiteX1" fmla="*/ 9162288 w 9198864"/>
              <a:gd name="connsiteY1" fmla="*/ 0 h 6309360"/>
              <a:gd name="connsiteX2" fmla="*/ 0 w 9198864"/>
              <a:gd name="connsiteY2" fmla="*/ 6309360 h 6309360"/>
              <a:gd name="connsiteX3" fmla="*/ 9198864 w 9198864"/>
              <a:gd name="connsiteY3" fmla="*/ 6309360 h 6309360"/>
              <a:gd name="connsiteX4" fmla="*/ 9162288 w 9198864"/>
              <a:gd name="connsiteY4" fmla="*/ 0 h 630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8864" h="6309360">
                <a:moveTo>
                  <a:pt x="9162288" y="0"/>
                </a:moveTo>
                <a:lnTo>
                  <a:pt x="9162288" y="0"/>
                </a:lnTo>
                <a:lnTo>
                  <a:pt x="0" y="6309360"/>
                </a:lnTo>
                <a:lnTo>
                  <a:pt x="9198864" y="6309360"/>
                </a:lnTo>
                <a:lnTo>
                  <a:pt x="9162288" y="0"/>
                </a:lnTo>
                <a:close/>
              </a:path>
            </a:pathLst>
          </a:cu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E95D2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F80F4D-8E9D-4E44-8C15-5A38944239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496" y="4593271"/>
            <a:ext cx="4704093" cy="1273231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EDC3F543-D829-4C4F-8BC0-87126215E8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73004" y="3523263"/>
            <a:ext cx="2812464" cy="323455"/>
          </a:xfrm>
        </p:spPr>
        <p:txBody>
          <a:bodyPr anchor="t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 1</a:t>
            </a:r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0D6CBF79-4370-F34F-9007-D1AA45DEEDB2}"/>
              </a:ext>
            </a:extLst>
          </p:cNvPr>
          <p:cNvSpPr/>
          <p:nvPr userDrawn="1"/>
        </p:nvSpPr>
        <p:spPr>
          <a:xfrm rot="341170">
            <a:off x="7432937" y="3077610"/>
            <a:ext cx="776064" cy="776064"/>
          </a:xfrm>
          <a:prstGeom prst="diamond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1F57243-0F4E-AA4F-868C-347A56FC06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195575" y="4231446"/>
            <a:ext cx="2812464" cy="323455"/>
          </a:xfrm>
        </p:spPr>
        <p:txBody>
          <a:bodyPr anchor="t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 1</a:t>
            </a:r>
          </a:p>
        </p:txBody>
      </p:sp>
      <p:sp>
        <p:nvSpPr>
          <p:cNvPr id="19" name="Diamond 18">
            <a:extLst>
              <a:ext uri="{FF2B5EF4-FFF2-40B4-BE49-F238E27FC236}">
                <a16:creationId xmlns:a16="http://schemas.microsoft.com/office/drawing/2014/main" id="{BA3808A1-2A98-1D4C-90F4-35D474687F46}"/>
              </a:ext>
            </a:extLst>
          </p:cNvPr>
          <p:cNvSpPr/>
          <p:nvPr userDrawn="1"/>
        </p:nvSpPr>
        <p:spPr>
          <a:xfrm rot="341170">
            <a:off x="6355812" y="3967076"/>
            <a:ext cx="776064" cy="776064"/>
          </a:xfrm>
          <a:prstGeom prst="diamond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801" b="-15543"/>
          <a:stretch/>
        </p:blipFill>
        <p:spPr>
          <a:xfrm>
            <a:off x="8906226" y="-36577"/>
            <a:ext cx="3270440" cy="269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5131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riangle 36">
            <a:extLst>
              <a:ext uri="{FF2B5EF4-FFF2-40B4-BE49-F238E27FC236}">
                <a16:creationId xmlns:a16="http://schemas.microsoft.com/office/drawing/2014/main" id="{38BFE6A4-BBAE-CA4B-839F-DE5C143E8AD3}"/>
              </a:ext>
            </a:extLst>
          </p:cNvPr>
          <p:cNvSpPr/>
          <p:nvPr userDrawn="1"/>
        </p:nvSpPr>
        <p:spPr>
          <a:xfrm rot="5400000" flipV="1">
            <a:off x="6614891" y="723087"/>
            <a:ext cx="6300196" cy="4854022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E7123"/>
              </a:solidFill>
            </a:endParaRPr>
          </a:p>
        </p:txBody>
      </p:sp>
      <p:sp>
        <p:nvSpPr>
          <p:cNvPr id="34" name="テキスト プレースホルダー 36">
            <a:extLst>
              <a:ext uri="{FF2B5EF4-FFF2-40B4-BE49-F238E27FC236}">
                <a16:creationId xmlns:a16="http://schemas.microsoft.com/office/drawing/2014/main" id="{238A4793-5502-844C-9067-4344AA518ED1}"/>
              </a:ext>
            </a:extLst>
          </p:cNvPr>
          <p:cNvSpPr txBox="1">
            <a:spLocks/>
          </p:cNvSpPr>
          <p:nvPr userDrawn="1"/>
        </p:nvSpPr>
        <p:spPr bwMode="auto">
          <a:xfrm>
            <a:off x="794412" y="6300196"/>
            <a:ext cx="10818501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568B6B40-4FEF-704C-BA00-8092469DEA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 flipH="1">
            <a:off x="10047508" y="3557239"/>
            <a:ext cx="2144492" cy="433547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0400D71-66F5-7F4B-9F2F-41E002AB9C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6270" y="6245726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Desig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013" y="603682"/>
            <a:ext cx="4948628" cy="1339418"/>
          </a:xfrm>
          <a:prstGeom prst="rect">
            <a:avLst/>
          </a:prstGeom>
        </p:spPr>
      </p:pic>
      <p:sp>
        <p:nvSpPr>
          <p:cNvPr id="14" name="Footer Placeholder 6"/>
          <p:cNvSpPr txBox="1">
            <a:spLocks noGrp="1"/>
          </p:cNvSpPr>
          <p:nvPr userDrawn="1"/>
        </p:nvSpPr>
        <p:spPr bwMode="auto">
          <a:xfrm>
            <a:off x="2493155" y="6032177"/>
            <a:ext cx="2462212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IE" altLang="en-US" sz="1000" dirty="0">
                <a:solidFill>
                  <a:schemeClr val="tx1"/>
                </a:solidFill>
                <a:latin typeface="Calibri" charset="0"/>
              </a:rPr>
              <a:t> This programme has been funded with support from the European Commission </a:t>
            </a:r>
          </a:p>
        </p:txBody>
      </p:sp>
      <p:pic>
        <p:nvPicPr>
          <p:cNvPr id="19" name="Picture 8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713" y="5935801"/>
            <a:ext cx="162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178299" y="1244309"/>
            <a:ext cx="6457791" cy="7288881"/>
          </a:xfrm>
          <a:prstGeom prst="rect">
            <a:avLst/>
          </a:prstGeom>
        </p:spPr>
      </p:pic>
      <p:sp>
        <p:nvSpPr>
          <p:cNvPr id="21" name="Picture Placeholder 7"/>
          <p:cNvSpPr>
            <a:spLocks noGrp="1"/>
          </p:cNvSpPr>
          <p:nvPr>
            <p:ph type="pic" sz="quarter" idx="10"/>
          </p:nvPr>
        </p:nvSpPr>
        <p:spPr>
          <a:xfrm flipH="1">
            <a:off x="5081903" y="-409549"/>
            <a:ext cx="9329451" cy="10596598"/>
          </a:xfrm>
          <a:custGeom>
            <a:avLst/>
            <a:gdLst>
              <a:gd name="connsiteX0" fmla="*/ 0 w 6845300"/>
              <a:gd name="connsiteY0" fmla="*/ 1108471 h 3784600"/>
              <a:gd name="connsiteX1" fmla="*/ 1108471 w 6845300"/>
              <a:gd name="connsiteY1" fmla="*/ 0 h 3784600"/>
              <a:gd name="connsiteX2" fmla="*/ 5736829 w 6845300"/>
              <a:gd name="connsiteY2" fmla="*/ 0 h 3784600"/>
              <a:gd name="connsiteX3" fmla="*/ 6845300 w 6845300"/>
              <a:gd name="connsiteY3" fmla="*/ 1108471 h 3784600"/>
              <a:gd name="connsiteX4" fmla="*/ 6845300 w 6845300"/>
              <a:gd name="connsiteY4" fmla="*/ 2676129 h 3784600"/>
              <a:gd name="connsiteX5" fmla="*/ 5736829 w 6845300"/>
              <a:gd name="connsiteY5" fmla="*/ 3784600 h 3784600"/>
              <a:gd name="connsiteX6" fmla="*/ 1108471 w 6845300"/>
              <a:gd name="connsiteY6" fmla="*/ 3784600 h 3784600"/>
              <a:gd name="connsiteX7" fmla="*/ 0 w 6845300"/>
              <a:gd name="connsiteY7" fmla="*/ 2676129 h 3784600"/>
              <a:gd name="connsiteX8" fmla="*/ 0 w 6845300"/>
              <a:gd name="connsiteY8" fmla="*/ 1108471 h 3784600"/>
              <a:gd name="connsiteX0" fmla="*/ 0 w 6845300"/>
              <a:gd name="connsiteY0" fmla="*/ 1819671 h 4495800"/>
              <a:gd name="connsiteX1" fmla="*/ 4893071 w 6845300"/>
              <a:gd name="connsiteY1" fmla="*/ 0 h 4495800"/>
              <a:gd name="connsiteX2" fmla="*/ 5736829 w 6845300"/>
              <a:gd name="connsiteY2" fmla="*/ 711200 h 4495800"/>
              <a:gd name="connsiteX3" fmla="*/ 6845300 w 6845300"/>
              <a:gd name="connsiteY3" fmla="*/ 1819671 h 4495800"/>
              <a:gd name="connsiteX4" fmla="*/ 6845300 w 6845300"/>
              <a:gd name="connsiteY4" fmla="*/ 3387329 h 4495800"/>
              <a:gd name="connsiteX5" fmla="*/ 5736829 w 6845300"/>
              <a:gd name="connsiteY5" fmla="*/ 4495800 h 4495800"/>
              <a:gd name="connsiteX6" fmla="*/ 1108471 w 6845300"/>
              <a:gd name="connsiteY6" fmla="*/ 4495800 h 4495800"/>
              <a:gd name="connsiteX7" fmla="*/ 0 w 6845300"/>
              <a:gd name="connsiteY7" fmla="*/ 3387329 h 4495800"/>
              <a:gd name="connsiteX8" fmla="*/ 0 w 6845300"/>
              <a:gd name="connsiteY8" fmla="*/ 1819671 h 4495800"/>
              <a:gd name="connsiteX0" fmla="*/ 0 w 7645400"/>
              <a:gd name="connsiteY0" fmla="*/ 1819671 h 4495800"/>
              <a:gd name="connsiteX1" fmla="*/ 4893071 w 7645400"/>
              <a:gd name="connsiteY1" fmla="*/ 0 h 4495800"/>
              <a:gd name="connsiteX2" fmla="*/ 5736829 w 7645400"/>
              <a:gd name="connsiteY2" fmla="*/ 711200 h 4495800"/>
              <a:gd name="connsiteX3" fmla="*/ 7645400 w 7645400"/>
              <a:gd name="connsiteY3" fmla="*/ 3750071 h 4495800"/>
              <a:gd name="connsiteX4" fmla="*/ 6845300 w 7645400"/>
              <a:gd name="connsiteY4" fmla="*/ 3387329 h 4495800"/>
              <a:gd name="connsiteX5" fmla="*/ 5736829 w 7645400"/>
              <a:gd name="connsiteY5" fmla="*/ 4495800 h 4495800"/>
              <a:gd name="connsiteX6" fmla="*/ 1108471 w 7645400"/>
              <a:gd name="connsiteY6" fmla="*/ 4495800 h 4495800"/>
              <a:gd name="connsiteX7" fmla="*/ 0 w 7645400"/>
              <a:gd name="connsiteY7" fmla="*/ 3387329 h 4495800"/>
              <a:gd name="connsiteX8" fmla="*/ 0 w 7645400"/>
              <a:gd name="connsiteY8" fmla="*/ 1819671 h 4495800"/>
              <a:gd name="connsiteX0" fmla="*/ 0 w 8937229"/>
              <a:gd name="connsiteY0" fmla="*/ 18196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0 w 8937229"/>
              <a:gd name="connsiteY8" fmla="*/ 1819671 h 4495800"/>
              <a:gd name="connsiteX0" fmla="*/ 3530600 w 8937229"/>
              <a:gd name="connsiteY0" fmla="*/ 8798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530600 w 8937229"/>
              <a:gd name="connsiteY8" fmla="*/ 8798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5736829 w 8937229"/>
              <a:gd name="connsiteY5" fmla="*/ 44958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4495800"/>
              <a:gd name="connsiteX1" fmla="*/ 4893071 w 8937229"/>
              <a:gd name="connsiteY1" fmla="*/ 0 h 4495800"/>
              <a:gd name="connsiteX2" fmla="*/ 8937229 w 8937229"/>
              <a:gd name="connsiteY2" fmla="*/ 2844800 h 4495800"/>
              <a:gd name="connsiteX3" fmla="*/ 7645400 w 8937229"/>
              <a:gd name="connsiteY3" fmla="*/ 3750071 h 4495800"/>
              <a:gd name="connsiteX4" fmla="*/ 6845300 w 8937229"/>
              <a:gd name="connsiteY4" fmla="*/ 3387329 h 4495800"/>
              <a:gd name="connsiteX5" fmla="*/ 3781029 w 8937229"/>
              <a:gd name="connsiteY5" fmla="*/ 3556000 h 4495800"/>
              <a:gd name="connsiteX6" fmla="*/ 1108471 w 8937229"/>
              <a:gd name="connsiteY6" fmla="*/ 4495800 h 4495800"/>
              <a:gd name="connsiteX7" fmla="*/ 0 w 8937229"/>
              <a:gd name="connsiteY7" fmla="*/ 3387329 h 4495800"/>
              <a:gd name="connsiteX8" fmla="*/ 3848100 w 8937229"/>
              <a:gd name="connsiteY8" fmla="*/ 727471 h 4495800"/>
              <a:gd name="connsiteX0" fmla="*/ 3848100 w 8937229"/>
              <a:gd name="connsiteY0" fmla="*/ 727471 h 5743971"/>
              <a:gd name="connsiteX1" fmla="*/ 4893071 w 8937229"/>
              <a:gd name="connsiteY1" fmla="*/ 0 h 5743971"/>
              <a:gd name="connsiteX2" fmla="*/ 8937229 w 8937229"/>
              <a:gd name="connsiteY2" fmla="*/ 2844800 h 5743971"/>
              <a:gd name="connsiteX3" fmla="*/ 4876800 w 8937229"/>
              <a:gd name="connsiteY3" fmla="*/ 5743971 h 5743971"/>
              <a:gd name="connsiteX4" fmla="*/ 6845300 w 8937229"/>
              <a:gd name="connsiteY4" fmla="*/ 3387329 h 5743971"/>
              <a:gd name="connsiteX5" fmla="*/ 3781029 w 8937229"/>
              <a:gd name="connsiteY5" fmla="*/ 3556000 h 5743971"/>
              <a:gd name="connsiteX6" fmla="*/ 1108471 w 8937229"/>
              <a:gd name="connsiteY6" fmla="*/ 4495800 h 5743971"/>
              <a:gd name="connsiteX7" fmla="*/ 0 w 8937229"/>
              <a:gd name="connsiteY7" fmla="*/ 3387329 h 5743971"/>
              <a:gd name="connsiteX8" fmla="*/ 3848100 w 8937229"/>
              <a:gd name="connsiteY8" fmla="*/ 727471 h 5743971"/>
              <a:gd name="connsiteX0" fmla="*/ 3848100 w 8937229"/>
              <a:gd name="connsiteY0" fmla="*/ 727471 h 5769371"/>
              <a:gd name="connsiteX1" fmla="*/ 4893071 w 8937229"/>
              <a:gd name="connsiteY1" fmla="*/ 0 h 5769371"/>
              <a:gd name="connsiteX2" fmla="*/ 8937229 w 8937229"/>
              <a:gd name="connsiteY2" fmla="*/ 2844800 h 5769371"/>
              <a:gd name="connsiteX3" fmla="*/ 4902200 w 8937229"/>
              <a:gd name="connsiteY3" fmla="*/ 5769371 h 5769371"/>
              <a:gd name="connsiteX4" fmla="*/ 6845300 w 8937229"/>
              <a:gd name="connsiteY4" fmla="*/ 3387329 h 5769371"/>
              <a:gd name="connsiteX5" fmla="*/ 3781029 w 8937229"/>
              <a:gd name="connsiteY5" fmla="*/ 3556000 h 5769371"/>
              <a:gd name="connsiteX6" fmla="*/ 1108471 w 8937229"/>
              <a:gd name="connsiteY6" fmla="*/ 4495800 h 5769371"/>
              <a:gd name="connsiteX7" fmla="*/ 0 w 8937229"/>
              <a:gd name="connsiteY7" fmla="*/ 3387329 h 5769371"/>
              <a:gd name="connsiteX8" fmla="*/ 3848100 w 8937229"/>
              <a:gd name="connsiteY8" fmla="*/ 727471 h 5769371"/>
              <a:gd name="connsiteX0" fmla="*/ 3848100 w 8949929"/>
              <a:gd name="connsiteY0" fmla="*/ 727471 h 5769371"/>
              <a:gd name="connsiteX1" fmla="*/ 4893071 w 8949929"/>
              <a:gd name="connsiteY1" fmla="*/ 0 h 5769371"/>
              <a:gd name="connsiteX2" fmla="*/ 8949929 w 8949929"/>
              <a:gd name="connsiteY2" fmla="*/ 2832100 h 5769371"/>
              <a:gd name="connsiteX3" fmla="*/ 4902200 w 8949929"/>
              <a:gd name="connsiteY3" fmla="*/ 5769371 h 5769371"/>
              <a:gd name="connsiteX4" fmla="*/ 6845300 w 8949929"/>
              <a:gd name="connsiteY4" fmla="*/ 3387329 h 5769371"/>
              <a:gd name="connsiteX5" fmla="*/ 3781029 w 8949929"/>
              <a:gd name="connsiteY5" fmla="*/ 3556000 h 5769371"/>
              <a:gd name="connsiteX6" fmla="*/ 1108471 w 8949929"/>
              <a:gd name="connsiteY6" fmla="*/ 4495800 h 5769371"/>
              <a:gd name="connsiteX7" fmla="*/ 0 w 8949929"/>
              <a:gd name="connsiteY7" fmla="*/ 3387329 h 5769371"/>
              <a:gd name="connsiteX8" fmla="*/ 3848100 w 8949929"/>
              <a:gd name="connsiteY8" fmla="*/ 727471 h 5769371"/>
              <a:gd name="connsiteX0" fmla="*/ 3848100 w 8949929"/>
              <a:gd name="connsiteY0" fmla="*/ 752871 h 5794771"/>
              <a:gd name="connsiteX1" fmla="*/ 4867671 w 8949929"/>
              <a:gd name="connsiteY1" fmla="*/ 0 h 5794771"/>
              <a:gd name="connsiteX2" fmla="*/ 8949929 w 8949929"/>
              <a:gd name="connsiteY2" fmla="*/ 2857500 h 5794771"/>
              <a:gd name="connsiteX3" fmla="*/ 4902200 w 8949929"/>
              <a:gd name="connsiteY3" fmla="*/ 5794771 h 5794771"/>
              <a:gd name="connsiteX4" fmla="*/ 6845300 w 8949929"/>
              <a:gd name="connsiteY4" fmla="*/ 3412729 h 5794771"/>
              <a:gd name="connsiteX5" fmla="*/ 3781029 w 8949929"/>
              <a:gd name="connsiteY5" fmla="*/ 3581400 h 5794771"/>
              <a:gd name="connsiteX6" fmla="*/ 1108471 w 8949929"/>
              <a:gd name="connsiteY6" fmla="*/ 4521200 h 5794771"/>
              <a:gd name="connsiteX7" fmla="*/ 0 w 8949929"/>
              <a:gd name="connsiteY7" fmla="*/ 3412729 h 5794771"/>
              <a:gd name="connsiteX8" fmla="*/ 3848100 w 8949929"/>
              <a:gd name="connsiteY8" fmla="*/ 752871 h 5794771"/>
              <a:gd name="connsiteX0" fmla="*/ 2739629 w 7841458"/>
              <a:gd name="connsiteY0" fmla="*/ 752871 h 5794771"/>
              <a:gd name="connsiteX1" fmla="*/ 3759200 w 7841458"/>
              <a:gd name="connsiteY1" fmla="*/ 0 h 5794771"/>
              <a:gd name="connsiteX2" fmla="*/ 7841458 w 7841458"/>
              <a:gd name="connsiteY2" fmla="*/ 2857500 h 5794771"/>
              <a:gd name="connsiteX3" fmla="*/ 3793729 w 7841458"/>
              <a:gd name="connsiteY3" fmla="*/ 5794771 h 5794771"/>
              <a:gd name="connsiteX4" fmla="*/ 5736829 w 7841458"/>
              <a:gd name="connsiteY4" fmla="*/ 3412729 h 5794771"/>
              <a:gd name="connsiteX5" fmla="*/ 2672558 w 7841458"/>
              <a:gd name="connsiteY5" fmla="*/ 3581400 h 5794771"/>
              <a:gd name="connsiteX6" fmla="*/ 0 w 7841458"/>
              <a:gd name="connsiteY6" fmla="*/ 4521200 h 5794771"/>
              <a:gd name="connsiteX7" fmla="*/ 4797029 w 7841458"/>
              <a:gd name="connsiteY7" fmla="*/ 2193529 h 5794771"/>
              <a:gd name="connsiteX8" fmla="*/ 2739629 w 7841458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3064271 w 5168900"/>
              <a:gd name="connsiteY4" fmla="*/ 34127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67071 w 5168900"/>
              <a:gd name="connsiteY0" fmla="*/ 752871 h 5794771"/>
              <a:gd name="connsiteX1" fmla="*/ 1086642 w 5168900"/>
              <a:gd name="connsiteY1" fmla="*/ 0 h 5794771"/>
              <a:gd name="connsiteX2" fmla="*/ 5168900 w 5168900"/>
              <a:gd name="connsiteY2" fmla="*/ 2857500 h 5794771"/>
              <a:gd name="connsiteX3" fmla="*/ 1121171 w 5168900"/>
              <a:gd name="connsiteY3" fmla="*/ 5794771 h 5794771"/>
              <a:gd name="connsiteX4" fmla="*/ 155971 w 5168900"/>
              <a:gd name="connsiteY4" fmla="*/ 5076429 h 5794771"/>
              <a:gd name="connsiteX5" fmla="*/ 0 w 5168900"/>
              <a:gd name="connsiteY5" fmla="*/ 3581400 h 5794771"/>
              <a:gd name="connsiteX6" fmla="*/ 1073942 w 5168900"/>
              <a:gd name="connsiteY6" fmla="*/ 2959100 h 5794771"/>
              <a:gd name="connsiteX7" fmla="*/ 2124471 w 5168900"/>
              <a:gd name="connsiteY7" fmla="*/ 2193529 h 5794771"/>
              <a:gd name="connsiteX8" fmla="*/ 67071 w 5168900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88900 w 5101829"/>
              <a:gd name="connsiteY4" fmla="*/ 50764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0541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591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  <a:gd name="connsiteX0" fmla="*/ 0 w 5101829"/>
              <a:gd name="connsiteY0" fmla="*/ 752871 h 5794771"/>
              <a:gd name="connsiteX1" fmla="*/ 1019571 w 5101829"/>
              <a:gd name="connsiteY1" fmla="*/ 0 h 5794771"/>
              <a:gd name="connsiteX2" fmla="*/ 5101829 w 5101829"/>
              <a:gd name="connsiteY2" fmla="*/ 2857500 h 5794771"/>
              <a:gd name="connsiteX3" fmla="*/ 1104900 w 5101829"/>
              <a:gd name="connsiteY3" fmla="*/ 5794771 h 5794771"/>
              <a:gd name="connsiteX4" fmla="*/ 50800 w 5101829"/>
              <a:gd name="connsiteY4" fmla="*/ 5038329 h 5794771"/>
              <a:gd name="connsiteX5" fmla="*/ 1964929 w 5101829"/>
              <a:gd name="connsiteY5" fmla="*/ 3670300 h 5794771"/>
              <a:gd name="connsiteX6" fmla="*/ 1006871 w 5101829"/>
              <a:gd name="connsiteY6" fmla="*/ 2997200 h 5794771"/>
              <a:gd name="connsiteX7" fmla="*/ 2057400 w 5101829"/>
              <a:gd name="connsiteY7" fmla="*/ 2193529 h 5794771"/>
              <a:gd name="connsiteX8" fmla="*/ 0 w 5101829"/>
              <a:gd name="connsiteY8" fmla="*/ 752871 h 579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1829" h="5794771">
                <a:moveTo>
                  <a:pt x="0" y="752871"/>
                </a:moveTo>
                <a:lnTo>
                  <a:pt x="1019571" y="0"/>
                </a:lnTo>
                <a:lnTo>
                  <a:pt x="5101829" y="2857500"/>
                </a:lnTo>
                <a:lnTo>
                  <a:pt x="1104900" y="5794771"/>
                </a:lnTo>
                <a:lnTo>
                  <a:pt x="50800" y="5038329"/>
                </a:lnTo>
                <a:lnTo>
                  <a:pt x="1964929" y="3670300"/>
                </a:lnTo>
                <a:lnTo>
                  <a:pt x="1006871" y="2997200"/>
                </a:lnTo>
                <a:lnTo>
                  <a:pt x="2057400" y="2193529"/>
                </a:lnTo>
                <a:lnTo>
                  <a:pt x="0" y="752871"/>
                </a:lnTo>
                <a:close/>
              </a:path>
            </a:pathLst>
          </a:custGeom>
          <a:noFill/>
          <a:ln>
            <a:noFill/>
          </a:ln>
        </p:spPr>
        <p:txBody>
          <a:bodyPr>
            <a:norm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           Click here</a:t>
            </a:r>
          </a:p>
          <a:p>
            <a:r>
              <a:rPr lang="en-US" dirty="0"/>
              <a:t>                 to add photo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404782" y="2765791"/>
            <a:ext cx="4354050" cy="1650628"/>
          </a:xfrm>
        </p:spPr>
        <p:txBody>
          <a:bodyPr>
            <a:normAutofit/>
          </a:bodyPr>
          <a:lstStyle>
            <a:lvl1pPr marL="0" indent="0" algn="l">
              <a:lnSpc>
                <a:spcPts val="4000"/>
              </a:lnSpc>
              <a:buNone/>
              <a:defRPr sz="3600" b="0" baseline="0">
                <a:solidFill>
                  <a:srgbClr val="6D6E6C"/>
                </a:solidFill>
              </a:defRPr>
            </a:lvl1pPr>
            <a:lvl2pPr marL="457200" indent="0">
              <a:buNone/>
              <a:defRPr b="1">
                <a:solidFill>
                  <a:schemeClr val="bg1"/>
                </a:solidFill>
              </a:defRPr>
            </a:lvl2pPr>
            <a:lvl3pPr marL="914400" indent="0">
              <a:buNone/>
              <a:defRPr b="1">
                <a:solidFill>
                  <a:schemeClr val="bg1"/>
                </a:solidFill>
              </a:defRPr>
            </a:lvl3pPr>
            <a:lvl4pPr marL="1371600" indent="0">
              <a:buNone/>
              <a:defRPr b="1">
                <a:solidFill>
                  <a:schemeClr val="bg1"/>
                </a:solidFill>
              </a:defRPr>
            </a:lvl4pPr>
            <a:lvl5pPr marL="1828800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1 colum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61984" y="1007773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4161985" y="2117448"/>
            <a:ext cx="7407087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3764072" y="1901746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10040" y="-676466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2 colum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61984" y="1007773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3764072" y="1901746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4161986" y="2127058"/>
            <a:ext cx="360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16" hasCustomPrompt="1"/>
          </p:nvPr>
        </p:nvSpPr>
        <p:spPr>
          <a:xfrm>
            <a:off x="7969071" y="2107839"/>
            <a:ext cx="3600000" cy="3975101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9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10040" y="-676466"/>
            <a:ext cx="2863971" cy="57900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with 3 colum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4161984" y="1007773"/>
            <a:ext cx="7407087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rgbClr val="6D6E6C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6" name="Straight Connector 15"/>
          <p:cNvCxnSpPr>
            <a:cxnSpLocks/>
          </p:cNvCxnSpPr>
          <p:nvPr userDrawn="1"/>
        </p:nvCxnSpPr>
        <p:spPr>
          <a:xfrm flipH="1">
            <a:off x="3764072" y="1901746"/>
            <a:ext cx="8178914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4175360" y="2128494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16" hasCustomPrompt="1"/>
          </p:nvPr>
        </p:nvSpPr>
        <p:spPr>
          <a:xfrm>
            <a:off x="9228157" y="2123341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6723190" y="2123341"/>
            <a:ext cx="2340000" cy="3960000"/>
          </a:xfrm>
        </p:spPr>
        <p:txBody>
          <a:bodyPr>
            <a:noAutofit/>
          </a:bodyPr>
          <a:lstStyle>
            <a:lvl1pPr marL="0" indent="0" algn="l">
              <a:buNone/>
              <a:defRPr sz="2400" baseline="0">
                <a:solidFill>
                  <a:srgbClr val="6D6E6C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0" name="テキスト プレースホルダー 36"/>
          <p:cNvSpPr txBox="1">
            <a:spLocks/>
          </p:cNvSpPr>
          <p:nvPr userDrawn="1"/>
        </p:nvSpPr>
        <p:spPr bwMode="auto">
          <a:xfrm>
            <a:off x="411614" y="6368435"/>
            <a:ext cx="11283187" cy="3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Lucida Grande" charset="0"/>
                <a:ea typeface="MS PGothic" charset="-128"/>
                <a:cs typeface="Geneva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algn="r">
              <a:buFontTx/>
              <a:buNone/>
            </a:pPr>
            <a:r>
              <a:rPr lang="en-US" sz="1100" b="0" kern="1200" dirty="0">
                <a:solidFill>
                  <a:srgbClr val="6D6E6C"/>
                </a:solidFill>
                <a:effectLst/>
                <a:latin typeface="+mn-lt"/>
                <a:ea typeface="MS PGothic" charset="-128"/>
                <a:cs typeface="Geneva" charset="0"/>
              </a:rPr>
              <a:t>training model for teaching entrepreneurial competences to sole-traders</a:t>
            </a:r>
            <a:r>
              <a:rPr lang="en-US" sz="1100" b="0" dirty="0">
                <a:solidFill>
                  <a:srgbClr val="6D6E6C"/>
                </a:solidFill>
                <a:effectLst/>
                <a:latin typeface="+mn-lt"/>
              </a:rPr>
              <a:t> </a:t>
            </a:r>
            <a:endParaRPr kumimoji="1" lang="ja-JP" altLang="en-US" sz="1100" b="0" dirty="0">
              <a:solidFill>
                <a:srgbClr val="6D6E6C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2" r="-8732" b="-11970"/>
          <a:stretch/>
        </p:blipFill>
        <p:spPr>
          <a:xfrm>
            <a:off x="10040" y="-676466"/>
            <a:ext cx="2863971" cy="57900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9731" y="6313965"/>
            <a:ext cx="345438" cy="3898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87680-F485-A944-B74B-98B26E054E49}" type="datetimeFigureOut">
              <a:rPr lang="en-US" smtClean="0"/>
              <a:t>6/15/2020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04C27-DD68-9D4F-8D80-21602C2A28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60" r:id="rId2"/>
    <p:sldLayoutId id="2147483714" r:id="rId3"/>
    <p:sldLayoutId id="2147483700" r:id="rId4"/>
    <p:sldLayoutId id="2147483766" r:id="rId5"/>
    <p:sldLayoutId id="2147483762" r:id="rId6"/>
    <p:sldLayoutId id="2147483742" r:id="rId7"/>
    <p:sldLayoutId id="2147483743" r:id="rId8"/>
    <p:sldLayoutId id="2147483710" r:id="rId9"/>
    <p:sldLayoutId id="2147483771" r:id="rId10"/>
    <p:sldLayoutId id="2147483745" r:id="rId11"/>
    <p:sldLayoutId id="2147483707" r:id="rId12"/>
    <p:sldLayoutId id="2147483744" r:id="rId13"/>
    <p:sldLayoutId id="2147483720" r:id="rId14"/>
    <p:sldLayoutId id="2147483701" r:id="rId15"/>
    <p:sldLayoutId id="2147483698" r:id="rId16"/>
    <p:sldLayoutId id="2147483716" r:id="rId17"/>
    <p:sldLayoutId id="2147483715" r:id="rId18"/>
    <p:sldLayoutId id="2147483708" r:id="rId19"/>
    <p:sldLayoutId id="2147483719" r:id="rId20"/>
    <p:sldLayoutId id="2147483718" r:id="rId21"/>
    <p:sldLayoutId id="2147483723" r:id="rId22"/>
    <p:sldLayoutId id="2147483725" r:id="rId23"/>
    <p:sldLayoutId id="2147483721" r:id="rId24"/>
    <p:sldLayoutId id="2147483706" r:id="rId25"/>
    <p:sldLayoutId id="2147483765" r:id="rId26"/>
    <p:sldLayoutId id="2147483764" r:id="rId27"/>
    <p:sldLayoutId id="2147483773" r:id="rId28"/>
    <p:sldLayoutId id="2147483736" r:id="rId29"/>
    <p:sldLayoutId id="2147483703" r:id="rId30"/>
    <p:sldLayoutId id="2147483699" r:id="rId31"/>
    <p:sldLayoutId id="2147483711" r:id="rId32"/>
    <p:sldLayoutId id="2147483768" r:id="rId33"/>
    <p:sldLayoutId id="2147483769" r:id="rId34"/>
    <p:sldLayoutId id="2147483770" r:id="rId35"/>
    <p:sldLayoutId id="2147483704" r:id="rId36"/>
    <p:sldLayoutId id="2147483738" r:id="rId37"/>
    <p:sldLayoutId id="2147483739" r:id="rId38"/>
    <p:sldLayoutId id="2147483741" r:id="rId39"/>
    <p:sldLayoutId id="2147483686" r:id="rId40"/>
    <p:sldLayoutId id="2147483755" r:id="rId41"/>
    <p:sldLayoutId id="2147483756" r:id="rId42"/>
    <p:sldLayoutId id="2147483753" r:id="rId43"/>
    <p:sldLayoutId id="2147483746" r:id="rId44"/>
    <p:sldLayoutId id="2147483772" r:id="rId45"/>
    <p:sldLayoutId id="2147483734" r:id="rId46"/>
    <p:sldLayoutId id="2147483747" r:id="rId47"/>
    <p:sldLayoutId id="2147483767" r:id="rId48"/>
    <p:sldLayoutId id="2147483748" r:id="rId49"/>
    <p:sldLayoutId id="2147483749" r:id="rId50"/>
    <p:sldLayoutId id="2147483750" r:id="rId51"/>
    <p:sldLayoutId id="2147483751" r:id="rId52"/>
    <p:sldLayoutId id="2147483752" r:id="rId53"/>
    <p:sldLayoutId id="2147483687" r:id="rId54"/>
    <p:sldLayoutId id="2147483754" r:id="rId55"/>
    <p:sldLayoutId id="2147483740" r:id="rId56"/>
    <p:sldLayoutId id="2147483705" r:id="rId57"/>
    <p:sldLayoutId id="2147483737" r:id="rId58"/>
    <p:sldLayoutId id="2147483735" r:id="rId59"/>
    <p:sldLayoutId id="2147483709" r:id="rId60"/>
    <p:sldLayoutId id="2147483717" r:id="rId61"/>
    <p:sldLayoutId id="2147483654" r:id="rId6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aigoodview.com/node/180690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smallbiztrends.com/2017/04/what-should-be-in-an-employee-handbook.html" TargetMode="Externa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www.employerresources.ie/uploads/1/4/0/6/14069721/er_employee_handbook.pdf" TargetMode="External"/><Relationship Id="rId1" Type="http://schemas.openxmlformats.org/officeDocument/2006/relationships/slideLayout" Target="../slideLayouts/slideLayout5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ngall.com/desk-png/download/26625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creativecommons.org/licenses/by-nc/3.0/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oplematters.in/event/creating-healthy-minds-at-the-workplace-503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en/photo/1200192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Relationship Id="rId5" Type="http://schemas.openxmlformats.org/officeDocument/2006/relationships/hyperlink" Target="https://pixabay.com/en/cup-happy-coffee-chocolate-2001688/" TargetMode="Externa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Relationship Id="rId4" Type="http://schemas.openxmlformats.org/officeDocument/2006/relationships/hyperlink" Target="http://www.hrweb.berkeley.edu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Relationship Id="rId5" Type="http://schemas.openxmlformats.org/officeDocument/2006/relationships/hyperlink" Target="http://www.pngall.com/meeting-png" TargetMode="External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Relationship Id="rId5" Type="http://schemas.openxmlformats.org/officeDocument/2006/relationships/hyperlink" Target="https://pixabay.com/en/computer-design-graphic-information-2866134/" TargetMode="Externa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1.xml"/><Relationship Id="rId5" Type="http://schemas.openxmlformats.org/officeDocument/2006/relationships/hyperlink" Target="http://www.pngall.com/meeting-png" TargetMode="External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1.xml"/><Relationship Id="rId5" Type="http://schemas.openxmlformats.org/officeDocument/2006/relationships/hyperlink" Target="https://en.wikipedia.org/wiki/Google_Calendar" TargetMode="External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computer-design-graphic-information-2866134/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businesswoman-team-leader-woman-453487/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calendar-business-2018-week-month-2497192/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Onboarding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Corporate_Woman_Being_Stressed_at_Work.svg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Preservation_Planning_-_Digital_Preservation.png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73903" y="2775738"/>
            <a:ext cx="4884416" cy="2472917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CE1779"/>
                </a:solidFill>
              </a:rPr>
              <a:t>MODUŁ 5: </a:t>
            </a:r>
            <a:r>
              <a:rPr lang="en-US" b="1" dirty="0"/>
              <a:t>	</a:t>
            </a:r>
          </a:p>
          <a:p>
            <a:pPr>
              <a:lnSpc>
                <a:spcPct val="100000"/>
              </a:lnSpc>
            </a:pPr>
            <a:endParaRPr lang="en-US" sz="3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IE" sz="3300" b="1" dirty="0"/>
              <a:t>ZARZĄDZANIE TALENTAMI</a:t>
            </a:r>
            <a:endParaRPr lang="en-US" sz="3300" b="1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159CB65-B860-EE47-BE69-A61690584E18}"/>
              </a:ext>
            </a:extLst>
          </p:cNvPr>
          <p:cNvGrpSpPr/>
          <p:nvPr/>
        </p:nvGrpSpPr>
        <p:grpSpPr>
          <a:xfrm>
            <a:off x="5451905" y="0"/>
            <a:ext cx="6740095" cy="6845300"/>
            <a:chOff x="5468197" y="16546"/>
            <a:chExt cx="6723803" cy="6828754"/>
          </a:xfrm>
        </p:grpSpPr>
        <p:sp>
          <p:nvSpPr>
            <p:cNvPr id="9" name="Picture Placeholder 16">
              <a:extLst>
                <a:ext uri="{FF2B5EF4-FFF2-40B4-BE49-F238E27FC236}">
                  <a16:creationId xmlns:a16="http://schemas.microsoft.com/office/drawing/2014/main" id="{8F01A517-29B2-EA4E-9B40-B7F04D511AD2}"/>
                </a:ext>
              </a:extLst>
            </p:cNvPr>
            <p:cNvSpPr txBox="1">
              <a:spLocks/>
            </p:cNvSpPr>
            <p:nvPr/>
          </p:nvSpPr>
          <p:spPr>
            <a:xfrm>
              <a:off x="5468197" y="16546"/>
              <a:ext cx="6723803" cy="6824907"/>
            </a:xfrm>
            <a:custGeom>
              <a:avLst/>
              <a:gdLst>
                <a:gd name="connsiteX0" fmla="*/ 6723802 w 6723803"/>
                <a:gd name="connsiteY0" fmla="*/ 0 h 6824907"/>
                <a:gd name="connsiteX1" fmla="*/ 6723803 w 6723803"/>
                <a:gd name="connsiteY1" fmla="*/ 6824907 h 6824907"/>
                <a:gd name="connsiteX2" fmla="*/ 2829368 w 6723803"/>
                <a:gd name="connsiteY2" fmla="*/ 6824907 h 6824907"/>
                <a:gd name="connsiteX3" fmla="*/ 0 w 6723803"/>
                <a:gd name="connsiteY3" fmla="*/ 4877830 h 682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3803" h="6824907">
                  <a:moveTo>
                    <a:pt x="6723802" y="0"/>
                  </a:moveTo>
                  <a:lnTo>
                    <a:pt x="6723803" y="6824907"/>
                  </a:lnTo>
                  <a:lnTo>
                    <a:pt x="2829368" y="6824907"/>
                  </a:lnTo>
                  <a:lnTo>
                    <a:pt x="0" y="487783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vert="horz" wrap="square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3200" kern="1200" baseline="0">
                  <a:solidFill>
                    <a:srgbClr val="6D6E6C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3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</p:txBody>
        </p:sp>
        <p:sp>
          <p:nvSpPr>
            <p:cNvPr id="8" name="Picture Placeholder 16">
              <a:extLst>
                <a:ext uri="{FF2B5EF4-FFF2-40B4-BE49-F238E27FC236}">
                  <a16:creationId xmlns:a16="http://schemas.microsoft.com/office/drawing/2014/main" id="{53732EA1-0161-7748-A880-B226FCD10C58}"/>
                </a:ext>
              </a:extLst>
            </p:cNvPr>
            <p:cNvSpPr txBox="1">
              <a:spLocks/>
            </p:cNvSpPr>
            <p:nvPr/>
          </p:nvSpPr>
          <p:spPr>
            <a:xfrm>
              <a:off x="5468197" y="20393"/>
              <a:ext cx="6723803" cy="6824907"/>
            </a:xfrm>
            <a:custGeom>
              <a:avLst/>
              <a:gdLst>
                <a:gd name="connsiteX0" fmla="*/ 6723802 w 6723803"/>
                <a:gd name="connsiteY0" fmla="*/ 0 h 6824907"/>
                <a:gd name="connsiteX1" fmla="*/ 6723803 w 6723803"/>
                <a:gd name="connsiteY1" fmla="*/ 6824907 h 6824907"/>
                <a:gd name="connsiteX2" fmla="*/ 2829368 w 6723803"/>
                <a:gd name="connsiteY2" fmla="*/ 6824907 h 6824907"/>
                <a:gd name="connsiteX3" fmla="*/ 0 w 6723803"/>
                <a:gd name="connsiteY3" fmla="*/ 4877830 h 682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3803" h="6824907">
                  <a:moveTo>
                    <a:pt x="6723802" y="0"/>
                  </a:moveTo>
                  <a:lnTo>
                    <a:pt x="6723803" y="6824907"/>
                  </a:lnTo>
                  <a:lnTo>
                    <a:pt x="2829368" y="6824907"/>
                  </a:lnTo>
                  <a:lnTo>
                    <a:pt x="0" y="4877830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l="16766" t="3349"/>
              </a:stretch>
            </a:blipFill>
          </p:spPr>
          <p:txBody>
            <a:bodyPr vert="horz" wrap="square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3200" kern="1200" baseline="0">
                  <a:solidFill>
                    <a:srgbClr val="6D6E6C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3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12550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22"/>
    </mc:Choice>
    <mc:Fallback>
      <p:transition spd="slow" advTm="5622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98900" y="360819"/>
            <a:ext cx="7846658" cy="5077098"/>
          </a:xfrm>
        </p:spPr>
        <p:txBody>
          <a:bodyPr/>
          <a:lstStyle/>
          <a:p>
            <a:pPr marL="457200" lvl="0" indent="-457200" algn="just">
              <a:buClr>
                <a:srgbClr val="CE1779"/>
              </a:buClr>
              <a:buFont typeface="+mj-lt"/>
              <a:buAutoNum type="arabicPeriod"/>
            </a:pPr>
            <a:r>
              <a:rPr lang="en-IE" b="1" dirty="0">
                <a:solidFill>
                  <a:srgbClr val="CE1779"/>
                </a:solidFill>
              </a:rPr>
              <a:t>Email </a:t>
            </a:r>
            <a:r>
              <a:rPr lang="en-IE" b="1" dirty="0" err="1">
                <a:solidFill>
                  <a:srgbClr val="CE1779"/>
                </a:solidFill>
              </a:rPr>
              <a:t>powitalny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dirty="0"/>
              <a:t>to </a:t>
            </a:r>
            <a:r>
              <a:rPr lang="en-IE" dirty="0" err="1"/>
              <a:t>świetny</a:t>
            </a:r>
            <a:r>
              <a:rPr lang="en-IE" dirty="0"/>
              <a:t> </a:t>
            </a:r>
            <a:r>
              <a:rPr lang="en-IE" dirty="0" err="1"/>
              <a:t>sposób</a:t>
            </a:r>
            <a:r>
              <a:rPr lang="en-IE" dirty="0"/>
              <a:t>, aby </a:t>
            </a:r>
            <a:r>
              <a:rPr lang="en-IE" dirty="0" err="1"/>
              <a:t>nowy</a:t>
            </a:r>
            <a:r>
              <a:rPr lang="en-IE" dirty="0"/>
              <a:t> </a:t>
            </a:r>
            <a:r>
              <a:rPr lang="en-IE" dirty="0" err="1"/>
              <a:t>pracownik</a:t>
            </a:r>
            <a:r>
              <a:rPr lang="en-IE" dirty="0"/>
              <a:t> </a:t>
            </a:r>
            <a:r>
              <a:rPr lang="en-IE" dirty="0" err="1"/>
              <a:t>czuł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bardziej</a:t>
            </a:r>
            <a:r>
              <a:rPr lang="en-IE" dirty="0"/>
              <a:t> </a:t>
            </a:r>
            <a:r>
              <a:rPr lang="en-IE" dirty="0" err="1"/>
              <a:t>komfortowo</a:t>
            </a:r>
            <a:r>
              <a:rPr lang="en-IE" dirty="0"/>
              <a:t> </a:t>
            </a:r>
            <a:r>
              <a:rPr lang="en-IE" dirty="0" err="1"/>
              <a:t>zanim</a:t>
            </a:r>
            <a:r>
              <a:rPr lang="en-IE" dirty="0"/>
              <a:t> </a:t>
            </a:r>
            <a:r>
              <a:rPr lang="en-IE" dirty="0" err="1"/>
              <a:t>jeszcze</a:t>
            </a:r>
            <a:r>
              <a:rPr lang="en-IE" dirty="0"/>
              <a:t> </a:t>
            </a:r>
            <a:r>
              <a:rPr lang="en-IE" dirty="0" err="1"/>
              <a:t>zacznie</a:t>
            </a:r>
            <a:r>
              <a:rPr lang="en-IE" dirty="0"/>
              <a:t> </a:t>
            </a:r>
            <a:r>
              <a:rPr lang="en-IE" dirty="0" err="1"/>
              <a:t>pracę</a:t>
            </a:r>
            <a:r>
              <a:rPr lang="en-IE" dirty="0"/>
              <a:t>. </a:t>
            </a:r>
            <a:r>
              <a:rPr lang="en-IE" dirty="0" err="1"/>
              <a:t>Prosty</a:t>
            </a:r>
            <a:r>
              <a:rPr lang="en-IE" dirty="0"/>
              <a:t> e-mail </a:t>
            </a:r>
            <a:r>
              <a:rPr lang="en-IE" dirty="0" err="1"/>
              <a:t>posłuży</a:t>
            </a:r>
            <a:r>
              <a:rPr lang="en-IE" dirty="0"/>
              <a:t> do </a:t>
            </a:r>
            <a:r>
              <a:rPr lang="en-IE" dirty="0" err="1"/>
              <a:t>powitania</a:t>
            </a:r>
            <a:r>
              <a:rPr lang="en-IE" dirty="0"/>
              <a:t> </a:t>
            </a:r>
            <a:r>
              <a:rPr lang="en-IE" dirty="0" err="1"/>
              <a:t>nowego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 w </a:t>
            </a:r>
            <a:r>
              <a:rPr lang="en-IE" dirty="0" err="1"/>
              <a:t>Twojej</a:t>
            </a:r>
            <a:r>
              <a:rPr lang="en-IE" dirty="0"/>
              <a:t> </a:t>
            </a:r>
            <a:r>
              <a:rPr lang="en-IE" dirty="0" err="1"/>
              <a:t>firmie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dostarczy</a:t>
            </a:r>
            <a:r>
              <a:rPr lang="en-IE" dirty="0"/>
              <a:t> mu </a:t>
            </a:r>
            <a:r>
              <a:rPr lang="en-IE" dirty="0" err="1"/>
              <a:t>wszelkich</a:t>
            </a:r>
            <a:r>
              <a:rPr lang="en-IE" dirty="0"/>
              <a:t> </a:t>
            </a:r>
            <a:r>
              <a:rPr lang="en-IE" dirty="0" err="1"/>
              <a:t>istotnych</a:t>
            </a:r>
            <a:r>
              <a:rPr lang="en-IE" dirty="0"/>
              <a:t> </a:t>
            </a:r>
            <a:r>
              <a:rPr lang="en-IE" dirty="0" err="1"/>
              <a:t>informacji</a:t>
            </a:r>
            <a:r>
              <a:rPr lang="en-IE" dirty="0"/>
              <a:t> do </a:t>
            </a:r>
            <a:r>
              <a:rPr lang="en-IE" dirty="0" err="1"/>
              <a:t>sprawnego</a:t>
            </a:r>
            <a:r>
              <a:rPr lang="en-IE" dirty="0"/>
              <a:t> </a:t>
            </a:r>
            <a:r>
              <a:rPr lang="en-IE" dirty="0" err="1"/>
              <a:t>rozpoczęcia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. </a:t>
            </a:r>
            <a:r>
              <a:rPr lang="en-IE" dirty="0" err="1"/>
              <a:t>Jeśli</a:t>
            </a:r>
            <a:r>
              <a:rPr lang="en-IE" dirty="0"/>
              <a:t> </a:t>
            </a:r>
            <a:r>
              <a:rPr lang="en-IE" dirty="0" err="1"/>
              <a:t>możesz</a:t>
            </a:r>
            <a:r>
              <a:rPr lang="en-IE" dirty="0"/>
              <a:t>, </a:t>
            </a:r>
            <a:r>
              <a:rPr lang="en-IE" dirty="0" err="1"/>
              <a:t>dołącz</a:t>
            </a:r>
            <a:r>
              <a:rPr lang="en-IE" dirty="0"/>
              <a:t> </a:t>
            </a:r>
            <a:r>
              <a:rPr lang="en-IE" dirty="0" err="1"/>
              <a:t>szczegółowy</a:t>
            </a:r>
            <a:r>
              <a:rPr lang="en-IE" dirty="0"/>
              <a:t> </a:t>
            </a:r>
            <a:r>
              <a:rPr lang="en-IE" dirty="0" err="1"/>
              <a:t>harmonogram</a:t>
            </a:r>
            <a:r>
              <a:rPr lang="en-IE" dirty="0"/>
              <a:t>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nowego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pierwszy</a:t>
            </a:r>
            <a:r>
              <a:rPr lang="en-IE" dirty="0"/>
              <a:t> </a:t>
            </a:r>
            <a:r>
              <a:rPr lang="en-IE" dirty="0" err="1"/>
              <a:t>dzień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tydzień</a:t>
            </a:r>
            <a:r>
              <a:rPr lang="en-IE" dirty="0"/>
              <a:t> w </a:t>
            </a:r>
            <a:r>
              <a:rPr lang="en-IE" dirty="0" err="1"/>
              <a:t>pracy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nowej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. </a:t>
            </a:r>
          </a:p>
          <a:p>
            <a:pPr marL="457200" lvl="0" indent="-457200" algn="just">
              <a:buClr>
                <a:srgbClr val="CE1779"/>
              </a:buClr>
              <a:buFont typeface="+mj-lt"/>
              <a:buAutoNum type="arabicPeriod"/>
            </a:pPr>
            <a:endParaRPr lang="en-IE" dirty="0"/>
          </a:p>
          <a:p>
            <a:pPr marL="457200" lvl="0" indent="-457200" algn="just">
              <a:buClr>
                <a:srgbClr val="CE1779"/>
              </a:buClr>
              <a:buFont typeface="+mj-lt"/>
              <a:buAutoNum type="arabicPeriod"/>
            </a:pPr>
            <a:endParaRPr lang="en-IE" dirty="0"/>
          </a:p>
          <a:p>
            <a:pPr marL="457200" lvl="0" indent="-457200" algn="just">
              <a:buClr>
                <a:srgbClr val="CE1779"/>
              </a:buClr>
              <a:buFont typeface="+mj-lt"/>
              <a:buAutoNum type="arabicPeriod"/>
            </a:pPr>
            <a:endParaRPr lang="en-IE" dirty="0"/>
          </a:p>
          <a:p>
            <a:pPr marL="457200" indent="-457200">
              <a:buClr>
                <a:srgbClr val="CE1779"/>
              </a:buClr>
              <a:buFont typeface="+mj-lt"/>
              <a:buAutoNum type="arabicPeriod"/>
            </a:pPr>
            <a:endParaRPr lang="en-IE" dirty="0"/>
          </a:p>
          <a:p>
            <a:pPr marL="457200" lvl="0" indent="-457200">
              <a:buClr>
                <a:srgbClr val="CE1779"/>
              </a:buClr>
              <a:buFont typeface="+mj-lt"/>
              <a:buAutoNum type="arabicPeriod"/>
            </a:pPr>
            <a:r>
              <a:rPr lang="en-IE" b="1" dirty="0" err="1">
                <a:solidFill>
                  <a:srgbClr val="CE1779"/>
                </a:solidFill>
              </a:rPr>
              <a:t>Przejrzyj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bezpieczeństwo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i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higienę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pracy</a:t>
            </a:r>
            <a:r>
              <a:rPr lang="en-IE" b="1" dirty="0">
                <a:solidFill>
                  <a:srgbClr val="CE1779"/>
                </a:solidFill>
              </a:rPr>
              <a:t>                                                                                                                                                                      </a:t>
            </a:r>
            <a:r>
              <a:rPr lang="en-IE" dirty="0"/>
              <a:t>Na </a:t>
            </a:r>
            <a:r>
              <a:rPr lang="en-IE" dirty="0" err="1"/>
              <a:t>przykład</a:t>
            </a:r>
            <a:r>
              <a:rPr lang="en-IE" dirty="0"/>
              <a:t>, </a:t>
            </a:r>
            <a:r>
              <a:rPr lang="en-IE" dirty="0" err="1"/>
              <a:t>czy</a:t>
            </a:r>
            <a:r>
              <a:rPr lang="en-IE" dirty="0"/>
              <a:t> </a:t>
            </a:r>
            <a:r>
              <a:rPr lang="en-IE" dirty="0" err="1"/>
              <a:t>jesteś</a:t>
            </a:r>
            <a:r>
              <a:rPr lang="en-IE" dirty="0"/>
              <a:t> </a:t>
            </a:r>
            <a:r>
              <a:rPr lang="en-IE" dirty="0" err="1"/>
              <a:t>pewien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</a:t>
            </a:r>
            <a:r>
              <a:rPr lang="en-IE" dirty="0" err="1"/>
              <a:t>Twoje</a:t>
            </a:r>
            <a:r>
              <a:rPr lang="en-IE" dirty="0"/>
              <a:t> </a:t>
            </a:r>
            <a:r>
              <a:rPr lang="en-IE" dirty="0" err="1"/>
              <a:t>miejsce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 jest </a:t>
            </a:r>
            <a:r>
              <a:rPr lang="en-IE" dirty="0" err="1"/>
              <a:t>bezpieczne</a:t>
            </a:r>
            <a:r>
              <a:rPr lang="en-IE" dirty="0"/>
              <a:t>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Twojego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? 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413EDB8C-8378-EA48-ACCB-A1CAA79CC8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42" y="360818"/>
            <a:ext cx="3370184" cy="3194039"/>
          </a:xfrm>
        </p:spPr>
        <p:txBody>
          <a:bodyPr>
            <a:noAutofit/>
          </a:bodyPr>
          <a:lstStyle/>
          <a:p>
            <a:r>
              <a:rPr lang="en-US" sz="2600" dirty="0"/>
              <a:t>NIEKTÓRE Z </a:t>
            </a:r>
            <a:r>
              <a:rPr lang="en-US" sz="2600" b="1" dirty="0">
                <a:solidFill>
                  <a:srgbClr val="CE1779"/>
                </a:solidFill>
              </a:rPr>
              <a:t>NARZĘDZI, KTÓRE MOŻNA ROZWINĄĆ I WYKORZYSTAĆ </a:t>
            </a:r>
            <a:r>
              <a:rPr lang="en-US" sz="2600" dirty="0"/>
              <a:t>PRZED ROZPOCZĘCIEM PRACY PRZEZ NOWEGO PRACOWNIKA, ZAWIERAJĄ :-</a:t>
            </a:r>
            <a:r>
              <a:rPr lang="en-IE" sz="2600" dirty="0"/>
              <a:t> </a:t>
            </a:r>
          </a:p>
        </p:txBody>
      </p:sp>
      <p:pic>
        <p:nvPicPr>
          <p:cNvPr id="5" name="Picture 4" descr="A picture containing toy&#10;&#10;Description automatically generated">
            <a:extLst>
              <a:ext uri="{FF2B5EF4-FFF2-40B4-BE49-F238E27FC236}">
                <a16:creationId xmlns:a16="http://schemas.microsoft.com/office/drawing/2014/main" id="{DCF84567-BBC9-4EFB-8F84-462BB1535CC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5584743" y="3016321"/>
            <a:ext cx="4191000" cy="171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822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328"/>
    </mc:Choice>
    <mc:Fallback>
      <p:transition spd="slow" advTm="7328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46442" y="360819"/>
            <a:ext cx="3247734" cy="2425550"/>
          </a:xfrm>
        </p:spPr>
        <p:txBody>
          <a:bodyPr>
            <a:noAutofit/>
          </a:bodyPr>
          <a:lstStyle/>
          <a:p>
            <a:r>
              <a:rPr lang="en-US" sz="2600" dirty="0"/>
              <a:t>NIEKTÓRE Z </a:t>
            </a:r>
            <a:r>
              <a:rPr lang="en-US" sz="2600" b="1" dirty="0">
                <a:solidFill>
                  <a:srgbClr val="CE1779"/>
                </a:solidFill>
              </a:rPr>
              <a:t>NARZĘDZI, KTÓRE MOŻNA ROZWINĄĆ I WYKORZYSTAĆ </a:t>
            </a:r>
            <a:r>
              <a:rPr lang="en-US" sz="2600" dirty="0"/>
              <a:t>PRZED ROZPOCZĘCIEM PRACY PRZEZ NOWEGO PRACOWNIKA, ZAWIERAJĄ :</a:t>
            </a:r>
            <a:endParaRPr lang="en-IE" sz="260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98900" y="360819"/>
            <a:ext cx="7846658" cy="5855046"/>
          </a:xfrm>
        </p:spPr>
        <p:txBody>
          <a:bodyPr/>
          <a:lstStyle/>
          <a:p>
            <a:pPr marL="457200" lvl="0" indent="-457200">
              <a:buClr>
                <a:srgbClr val="CE1779"/>
              </a:buClr>
              <a:buFont typeface="+mj-lt"/>
              <a:buAutoNum type="arabicPeriod" startAt="3"/>
            </a:pPr>
            <a:r>
              <a:rPr lang="en-IE" b="1" dirty="0">
                <a:solidFill>
                  <a:srgbClr val="CE1779"/>
                </a:solidFill>
              </a:rPr>
              <a:t>Co </a:t>
            </a:r>
            <a:r>
              <a:rPr lang="en-IE" b="1" dirty="0" err="1">
                <a:solidFill>
                  <a:srgbClr val="CE1779"/>
                </a:solidFill>
              </a:rPr>
              <a:t>zawiera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podręcznik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pracownika</a:t>
            </a:r>
            <a:r>
              <a:rPr lang="en-IE" b="1" dirty="0">
                <a:solidFill>
                  <a:srgbClr val="CE1779"/>
                </a:solidFill>
              </a:rPr>
              <a:t>?</a:t>
            </a:r>
          </a:p>
          <a:p>
            <a:pPr marL="452438" lvl="0" algn="just">
              <a:buClr>
                <a:srgbClr val="CE1779"/>
              </a:buClr>
            </a:pPr>
            <a:r>
              <a:rPr lang="en-IE" b="1" dirty="0">
                <a:solidFill>
                  <a:srgbClr val="CE1779"/>
                </a:solidFill>
              </a:rPr>
              <a:t>                                                                                                                                                             </a:t>
            </a:r>
            <a:r>
              <a:rPr lang="en-IE" dirty="0" err="1"/>
              <a:t>Nawet</a:t>
            </a:r>
            <a:r>
              <a:rPr lang="en-IE" dirty="0"/>
              <a:t> </a:t>
            </a:r>
            <a:r>
              <a:rPr lang="en-IE" dirty="0" err="1"/>
              <a:t>jeśli</a:t>
            </a:r>
            <a:r>
              <a:rPr lang="en-IE" dirty="0"/>
              <a:t> jest to </a:t>
            </a:r>
            <a:r>
              <a:rPr lang="en-IE" dirty="0" err="1"/>
              <a:t>Twój</a:t>
            </a:r>
            <a:r>
              <a:rPr lang="en-IE" dirty="0"/>
              <a:t> </a:t>
            </a:r>
            <a:r>
              <a:rPr lang="en-IE" dirty="0" err="1"/>
              <a:t>pierwszy</a:t>
            </a:r>
            <a:r>
              <a:rPr lang="en-IE" dirty="0"/>
              <a:t> </a:t>
            </a:r>
            <a:r>
              <a:rPr lang="en-IE" dirty="0" err="1"/>
              <a:t>pracownik</a:t>
            </a:r>
            <a:r>
              <a:rPr lang="en-IE" dirty="0"/>
              <a:t>, </a:t>
            </a:r>
            <a:r>
              <a:rPr lang="en-IE" dirty="0" err="1"/>
              <a:t>opracowanie</a:t>
            </a:r>
            <a:r>
              <a:rPr lang="en-IE" dirty="0"/>
              <a:t> </a:t>
            </a:r>
            <a:r>
              <a:rPr lang="en-IE" dirty="0" err="1"/>
              <a:t>podręcznika</a:t>
            </a:r>
            <a:r>
              <a:rPr lang="en-IE" dirty="0"/>
              <a:t> </a:t>
            </a:r>
            <a:r>
              <a:rPr lang="en-IE" dirty="0" err="1"/>
              <a:t>pracowniczego</a:t>
            </a:r>
            <a:r>
              <a:rPr lang="en-IE" dirty="0"/>
              <a:t> </a:t>
            </a:r>
            <a:r>
              <a:rPr lang="en-IE" dirty="0" err="1"/>
              <a:t>będzie</a:t>
            </a:r>
            <a:r>
              <a:rPr lang="en-IE" dirty="0"/>
              <a:t> </a:t>
            </a:r>
            <a:r>
              <a:rPr lang="en-IE" dirty="0" err="1"/>
              <a:t>cenną</a:t>
            </a:r>
            <a:r>
              <a:rPr lang="en-IE" dirty="0"/>
              <a:t> </a:t>
            </a:r>
            <a:r>
              <a:rPr lang="en-IE" dirty="0" err="1"/>
              <a:t>inwestycją</a:t>
            </a:r>
            <a:r>
              <a:rPr lang="en-IE" dirty="0"/>
              <a:t> </a:t>
            </a:r>
            <a:r>
              <a:rPr lang="en-IE" dirty="0" err="1"/>
              <a:t>Twojego</a:t>
            </a:r>
            <a:r>
              <a:rPr lang="en-IE" dirty="0"/>
              <a:t> </a:t>
            </a:r>
            <a:r>
              <a:rPr lang="en-IE" dirty="0" err="1"/>
              <a:t>czasu</a:t>
            </a:r>
            <a:r>
              <a:rPr lang="en-IE" dirty="0"/>
              <a:t>. </a:t>
            </a:r>
            <a:r>
              <a:rPr lang="en-IE" dirty="0" err="1"/>
              <a:t>Podręczniki</a:t>
            </a:r>
            <a:r>
              <a:rPr lang="en-IE" dirty="0"/>
              <a:t> </a:t>
            </a:r>
            <a:r>
              <a:rPr lang="en-IE" dirty="0" err="1"/>
              <a:t>pracownicze</a:t>
            </a:r>
            <a:r>
              <a:rPr lang="en-IE" dirty="0"/>
              <a:t> </a:t>
            </a:r>
            <a:r>
              <a:rPr lang="en-IE" dirty="0" err="1"/>
              <a:t>sygnalizują</a:t>
            </a:r>
            <a:r>
              <a:rPr lang="en-IE" dirty="0"/>
              <a:t> </a:t>
            </a:r>
            <a:r>
              <a:rPr lang="en-IE" dirty="0" err="1"/>
              <a:t>pracownikowi,że</a:t>
            </a:r>
            <a:r>
              <a:rPr lang="en-IE" dirty="0"/>
              <a:t> </a:t>
            </a:r>
            <a:r>
              <a:rPr lang="en-IE" dirty="0" err="1"/>
              <a:t>poważnie</a:t>
            </a:r>
            <a:r>
              <a:rPr lang="en-IE" dirty="0"/>
              <a:t> </a:t>
            </a:r>
            <a:r>
              <a:rPr lang="en-IE" dirty="0" err="1"/>
              <a:t>podchodzisz</a:t>
            </a:r>
            <a:r>
              <a:rPr lang="en-IE" dirty="0"/>
              <a:t> do </a:t>
            </a:r>
            <a:r>
              <a:rPr lang="en-IE" dirty="0" err="1"/>
              <a:t>respektowania</a:t>
            </a:r>
            <a:r>
              <a:rPr lang="en-IE" dirty="0"/>
              <a:t> </a:t>
            </a:r>
            <a:r>
              <a:rPr lang="en-IE" dirty="0" err="1"/>
              <a:t>jego</a:t>
            </a:r>
            <a:r>
              <a:rPr lang="en-IE" dirty="0"/>
              <a:t> </a:t>
            </a:r>
            <a:r>
              <a:rPr lang="en-IE" dirty="0" err="1"/>
              <a:t>praw</a:t>
            </a:r>
            <a:r>
              <a:rPr lang="en-IE" dirty="0"/>
              <a:t>, a </a:t>
            </a:r>
            <a:r>
              <a:rPr lang="en-IE" dirty="0" err="1"/>
              <a:t>dzięki</a:t>
            </a:r>
            <a:r>
              <a:rPr lang="en-IE" dirty="0"/>
              <a:t> </a:t>
            </a:r>
            <a:r>
              <a:rPr lang="en-IE" dirty="0" err="1"/>
              <a:t>niemu</a:t>
            </a:r>
            <a:r>
              <a:rPr lang="en-IE" dirty="0"/>
              <a:t> </a:t>
            </a:r>
            <a:r>
              <a:rPr lang="en-IE" dirty="0" err="1"/>
              <a:t>możesz</a:t>
            </a:r>
            <a:r>
              <a:rPr lang="en-IE" dirty="0"/>
              <a:t> </a:t>
            </a:r>
            <a:r>
              <a:rPr lang="en-IE" dirty="0" err="1"/>
              <a:t>przedstawić</a:t>
            </a:r>
            <a:r>
              <a:rPr lang="en-IE" dirty="0"/>
              <a:t> w </a:t>
            </a:r>
            <a:r>
              <a:rPr lang="en-IE" dirty="0" err="1"/>
              <a:t>zarysie</a:t>
            </a:r>
            <a:r>
              <a:rPr lang="en-IE" dirty="0"/>
              <a:t> </a:t>
            </a:r>
            <a:r>
              <a:rPr lang="en-IE" dirty="0" err="1"/>
              <a:t>wszystkie</a:t>
            </a:r>
            <a:r>
              <a:rPr lang="en-IE" dirty="0"/>
              <a:t> </a:t>
            </a:r>
            <a:r>
              <a:rPr lang="en-IE" dirty="0" err="1"/>
              <a:t>swoje</a:t>
            </a:r>
            <a:r>
              <a:rPr lang="en-IE" dirty="0"/>
              <a:t> </a:t>
            </a:r>
            <a:r>
              <a:rPr lang="en-IE" dirty="0" err="1"/>
              <a:t>oczekiwania</a:t>
            </a:r>
            <a:r>
              <a:rPr lang="en-IE" dirty="0"/>
              <a:t> </a:t>
            </a:r>
            <a:r>
              <a:rPr lang="en-IE" dirty="0" err="1"/>
              <a:t>wobec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.   </a:t>
            </a:r>
            <a:r>
              <a:rPr lang="en-IE" dirty="0" err="1"/>
              <a:t>Podręcznik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 </a:t>
            </a:r>
            <a:r>
              <a:rPr lang="en-IE" dirty="0" err="1"/>
              <a:t>powinien</a:t>
            </a:r>
            <a:r>
              <a:rPr lang="en-IE" dirty="0"/>
              <a:t> </a:t>
            </a:r>
            <a:r>
              <a:rPr lang="en-IE" dirty="0" err="1"/>
              <a:t>zawierać</a:t>
            </a:r>
            <a:r>
              <a:rPr lang="en-IE" dirty="0"/>
              <a:t> </a:t>
            </a:r>
            <a:r>
              <a:rPr lang="en-IE" dirty="0" err="1"/>
              <a:t>politykę</a:t>
            </a:r>
            <a:r>
              <a:rPr lang="en-IE" dirty="0"/>
              <a:t> </a:t>
            </a:r>
            <a:r>
              <a:rPr lang="en-IE" dirty="0" err="1"/>
              <a:t>firmy</a:t>
            </a:r>
            <a:r>
              <a:rPr lang="en-IE" dirty="0"/>
              <a:t>, </a:t>
            </a:r>
            <a:r>
              <a:rPr lang="en-IE" dirty="0" err="1"/>
              <a:t>oczekiwania</a:t>
            </a:r>
            <a:r>
              <a:rPr lang="en-IE" dirty="0"/>
              <a:t> </a:t>
            </a:r>
            <a:r>
              <a:rPr lang="en-IE" dirty="0" err="1"/>
              <a:t>wobec</a:t>
            </a:r>
            <a:r>
              <a:rPr lang="en-IE" dirty="0"/>
              <a:t> </a:t>
            </a:r>
            <a:r>
              <a:rPr lang="en-IE" dirty="0" err="1"/>
              <a:t>pracowników</a:t>
            </a:r>
            <a:r>
              <a:rPr lang="en-IE" dirty="0"/>
              <a:t> </a:t>
            </a:r>
            <a:r>
              <a:rPr lang="en-IE" dirty="0" err="1"/>
              <a:t>oraz</a:t>
            </a:r>
            <a:r>
              <a:rPr lang="en-IE" dirty="0"/>
              <a:t> to, </a:t>
            </a:r>
            <a:r>
              <a:rPr lang="en-IE" dirty="0" err="1"/>
              <a:t>czego</a:t>
            </a:r>
            <a:r>
              <a:rPr lang="en-IE" dirty="0"/>
              <a:t> </a:t>
            </a:r>
            <a:r>
              <a:rPr lang="en-IE" dirty="0" err="1"/>
              <a:t>pracownicy</a:t>
            </a:r>
            <a:r>
              <a:rPr lang="en-IE" dirty="0"/>
              <a:t> </a:t>
            </a:r>
            <a:r>
              <a:rPr lang="en-IE" dirty="0" err="1"/>
              <a:t>mogą</a:t>
            </a:r>
            <a:r>
              <a:rPr lang="en-IE" dirty="0"/>
              <a:t> </a:t>
            </a:r>
            <a:r>
              <a:rPr lang="en-IE" dirty="0" err="1"/>
              <a:t>oczekiwać</a:t>
            </a:r>
            <a:r>
              <a:rPr lang="en-IE" dirty="0"/>
              <a:t> od </a:t>
            </a:r>
            <a:r>
              <a:rPr lang="en-IE" dirty="0" err="1"/>
              <a:t>firmy</a:t>
            </a:r>
            <a:r>
              <a:rPr lang="en-IE" dirty="0"/>
              <a:t>. </a:t>
            </a:r>
            <a:r>
              <a:rPr lang="en-IE" dirty="0" err="1"/>
              <a:t>Powinien</a:t>
            </a:r>
            <a:r>
              <a:rPr lang="en-IE" dirty="0"/>
              <a:t> on </a:t>
            </a:r>
            <a:r>
              <a:rPr lang="en-IE" dirty="0" err="1"/>
              <a:t>określać</a:t>
            </a:r>
            <a:r>
              <a:rPr lang="en-IE" dirty="0"/>
              <a:t> </a:t>
            </a:r>
            <a:r>
              <a:rPr lang="en-IE" dirty="0" err="1"/>
              <a:t>Twoje</a:t>
            </a:r>
            <a:r>
              <a:rPr lang="en-IE" dirty="0"/>
              <a:t> </a:t>
            </a:r>
            <a:r>
              <a:rPr lang="en-IE" dirty="0" err="1"/>
              <a:t>obowiązki</a:t>
            </a:r>
            <a:r>
              <a:rPr lang="en-IE" dirty="0"/>
              <a:t> </a:t>
            </a:r>
            <a:r>
              <a:rPr lang="en-IE" dirty="0" err="1"/>
              <a:t>prawne</a:t>
            </a:r>
            <a:r>
              <a:rPr lang="en-IE" dirty="0"/>
              <a:t> </a:t>
            </a:r>
            <a:r>
              <a:rPr lang="en-IE" dirty="0" err="1"/>
              <a:t>jako</a:t>
            </a:r>
            <a:r>
              <a:rPr lang="en-IE" dirty="0"/>
              <a:t> </a:t>
            </a:r>
            <a:r>
              <a:rPr lang="en-IE" dirty="0" err="1"/>
              <a:t>pracodawcy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prawa</a:t>
            </a:r>
            <a:r>
              <a:rPr lang="en-IE" dirty="0"/>
              <a:t> </a:t>
            </a:r>
            <a:r>
              <a:rPr lang="en-IE" dirty="0" err="1"/>
              <a:t>Twoich</a:t>
            </a:r>
            <a:r>
              <a:rPr lang="en-IE" dirty="0"/>
              <a:t> </a:t>
            </a:r>
            <a:r>
              <a:rPr lang="en-IE" dirty="0" err="1"/>
              <a:t>pracowników</a:t>
            </a:r>
            <a:r>
              <a:rPr lang="en-IE" dirty="0"/>
              <a:t>. </a:t>
            </a:r>
            <a:r>
              <a:rPr lang="en-IE" dirty="0" err="1"/>
              <a:t>Odwołaj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do </a:t>
            </a:r>
            <a:r>
              <a:rPr lang="en-IE" dirty="0" err="1"/>
              <a:t>umowy</a:t>
            </a:r>
            <a:r>
              <a:rPr lang="en-IE" dirty="0"/>
              <a:t> o </a:t>
            </a:r>
            <a:r>
              <a:rPr lang="en-IE" dirty="0" err="1"/>
              <a:t>pracę</a:t>
            </a:r>
            <a:r>
              <a:rPr lang="en-IE" dirty="0"/>
              <a:t> </a:t>
            </a:r>
            <a:r>
              <a:rPr lang="en-IE" dirty="0" err="1"/>
              <a:t>także</a:t>
            </a:r>
            <a:r>
              <a:rPr lang="en-IE" dirty="0"/>
              <a:t> w </a:t>
            </a:r>
            <a:r>
              <a:rPr lang="en-IE" dirty="0" err="1"/>
              <a:t>części</a:t>
            </a:r>
            <a:r>
              <a:rPr lang="en-IE" dirty="0"/>
              <a:t> </a:t>
            </a:r>
            <a:r>
              <a:rPr lang="en-IE" dirty="0" err="1"/>
              <a:t>treści</a:t>
            </a:r>
            <a:r>
              <a:rPr lang="en-IE" dirty="0"/>
              <a:t>.</a:t>
            </a:r>
          </a:p>
          <a:p>
            <a:pPr marL="452438" lvl="0" algn="just">
              <a:buClr>
                <a:srgbClr val="CE1779"/>
              </a:buClr>
            </a:pPr>
            <a:r>
              <a:rPr lang="en-IE" b="1" dirty="0"/>
              <a:t>PRZECZYTAJ </a:t>
            </a:r>
            <a:r>
              <a:rPr lang="en-IE" dirty="0"/>
              <a:t>- </a:t>
            </a:r>
            <a:r>
              <a:rPr lang="en-IE" u="sng" dirty="0">
                <a:hlinkClick r:id="rId2"/>
              </a:rPr>
              <a:t>https://smallbiztrends.com/2017/04/what-should-be-in-an-employee-handbook.html</a:t>
            </a:r>
            <a:endParaRPr lang="en-IE" dirty="0"/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endParaRPr lang="en-I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14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87"/>
    </mc:Choice>
    <mc:Fallback>
      <p:transition spd="slow" advTm="7187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7E1AC36E-F435-BE4A-AC84-3F6B37CC6210}"/>
              </a:ext>
            </a:extLst>
          </p:cNvPr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49600" y="1836784"/>
            <a:ext cx="5676900" cy="35607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685467-C196-8849-8EFC-62F9A62149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82067"/>
            <a:ext cx="12192000" cy="590599"/>
          </a:xfrm>
        </p:spPr>
        <p:txBody>
          <a:bodyPr/>
          <a:lstStyle/>
          <a:p>
            <a:r>
              <a:rPr lang="en-IE" sz="1800" u="sng" dirty="0">
                <a:hlinkClick r:id="rId2"/>
              </a:rPr>
              <a:t>https://www.employerresources.ie/uploads/1/4/0/6/14069721/er_employee_handbook.pdf</a:t>
            </a:r>
            <a:endParaRPr lang="en-IE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63F97A-B6E8-4E4C-8B1A-1913E1D70A5F}"/>
              </a:ext>
            </a:extLst>
          </p:cNvPr>
          <p:cNvSpPr/>
          <p:nvPr/>
        </p:nvSpPr>
        <p:spPr>
          <a:xfrm>
            <a:off x="171450" y="762367"/>
            <a:ext cx="11791950" cy="319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1BA61C-DBA8-9541-9D59-9B99A683E2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3853" y="213464"/>
            <a:ext cx="9959008" cy="704485"/>
          </a:xfrm>
        </p:spPr>
        <p:txBody>
          <a:bodyPr>
            <a:noAutofit/>
          </a:bodyPr>
          <a:lstStyle/>
          <a:p>
            <a:r>
              <a:rPr lang="en-IE" sz="2800" b="1" dirty="0">
                <a:solidFill>
                  <a:srgbClr val="CE1779"/>
                </a:solidFill>
              </a:rPr>
              <a:t>PRZYKŁAD - </a:t>
            </a:r>
            <a:r>
              <a:rPr lang="en-IE" sz="2800" dirty="0" err="1">
                <a:solidFill>
                  <a:srgbClr val="CE1779"/>
                </a:solidFill>
              </a:rPr>
              <a:t>Podczas</a:t>
            </a:r>
            <a:r>
              <a:rPr lang="en-IE" sz="2800" dirty="0">
                <a:solidFill>
                  <a:srgbClr val="CE1779"/>
                </a:solidFill>
              </a:rPr>
              <a:t> </a:t>
            </a:r>
            <a:r>
              <a:rPr lang="en-IE" sz="2800" dirty="0" err="1">
                <a:solidFill>
                  <a:srgbClr val="CE1779"/>
                </a:solidFill>
              </a:rPr>
              <a:t>gdy</a:t>
            </a:r>
            <a:r>
              <a:rPr lang="en-IE" sz="2800" dirty="0">
                <a:solidFill>
                  <a:srgbClr val="CE1779"/>
                </a:solidFill>
              </a:rPr>
              <a:t> ten </a:t>
            </a:r>
            <a:r>
              <a:rPr lang="en-IE" sz="2800" dirty="0" err="1">
                <a:solidFill>
                  <a:srgbClr val="CE1779"/>
                </a:solidFill>
              </a:rPr>
              <a:t>podręcznik</a:t>
            </a:r>
            <a:r>
              <a:rPr lang="en-IE" sz="2800" dirty="0">
                <a:solidFill>
                  <a:srgbClr val="CE1779"/>
                </a:solidFill>
              </a:rPr>
              <a:t> jest </a:t>
            </a:r>
            <a:r>
              <a:rPr lang="en-IE" sz="2800" dirty="0" err="1">
                <a:solidFill>
                  <a:srgbClr val="CE1779"/>
                </a:solidFill>
              </a:rPr>
              <a:t>używany</a:t>
            </a:r>
            <a:r>
              <a:rPr lang="en-IE" sz="2800" dirty="0">
                <a:solidFill>
                  <a:srgbClr val="CE1779"/>
                </a:solidFill>
              </a:rPr>
              <a:t> </a:t>
            </a:r>
            <a:r>
              <a:rPr lang="en-IE" sz="2800" dirty="0" err="1">
                <a:solidFill>
                  <a:srgbClr val="CE1779"/>
                </a:solidFill>
              </a:rPr>
              <a:t>przez</a:t>
            </a:r>
            <a:r>
              <a:rPr lang="en-IE" sz="2800" dirty="0">
                <a:solidFill>
                  <a:srgbClr val="CE1779"/>
                </a:solidFill>
              </a:rPr>
              <a:t> </a:t>
            </a:r>
            <a:r>
              <a:rPr lang="en-IE" sz="2800" dirty="0" err="1">
                <a:solidFill>
                  <a:srgbClr val="CE1779"/>
                </a:solidFill>
              </a:rPr>
              <a:t>firmę</a:t>
            </a:r>
            <a:r>
              <a:rPr lang="en-IE" sz="2800" dirty="0">
                <a:solidFill>
                  <a:srgbClr val="CE1779"/>
                </a:solidFill>
              </a:rPr>
              <a:t> non-profit, </a:t>
            </a:r>
            <a:r>
              <a:rPr lang="en-IE" sz="2800" dirty="0" err="1">
                <a:solidFill>
                  <a:srgbClr val="CE1779"/>
                </a:solidFill>
              </a:rPr>
              <a:t>użyj</a:t>
            </a:r>
            <a:r>
              <a:rPr lang="en-IE" sz="2800" dirty="0">
                <a:solidFill>
                  <a:srgbClr val="CE1779"/>
                </a:solidFill>
              </a:rPr>
              <a:t> go </a:t>
            </a:r>
            <a:r>
              <a:rPr lang="en-IE" sz="2800" dirty="0" err="1">
                <a:solidFill>
                  <a:srgbClr val="CE1779"/>
                </a:solidFill>
              </a:rPr>
              <a:t>jako</a:t>
            </a:r>
            <a:r>
              <a:rPr lang="en-IE" sz="2800" dirty="0">
                <a:solidFill>
                  <a:srgbClr val="CE1779"/>
                </a:solidFill>
              </a:rPr>
              <a:t> </a:t>
            </a:r>
            <a:r>
              <a:rPr lang="en-IE" sz="2800" dirty="0" err="1">
                <a:solidFill>
                  <a:srgbClr val="CE1779"/>
                </a:solidFill>
              </a:rPr>
              <a:t>podstawy</a:t>
            </a:r>
            <a:r>
              <a:rPr lang="en-IE" sz="2800" dirty="0">
                <a:solidFill>
                  <a:srgbClr val="CE1779"/>
                </a:solidFill>
              </a:rPr>
              <a:t> do </a:t>
            </a:r>
            <a:r>
              <a:rPr lang="en-IE" sz="2800" dirty="0" err="1">
                <a:solidFill>
                  <a:srgbClr val="CE1779"/>
                </a:solidFill>
              </a:rPr>
              <a:t>edycji</a:t>
            </a:r>
            <a:r>
              <a:rPr lang="en-IE" sz="2800" dirty="0">
                <a:solidFill>
                  <a:srgbClr val="CE1779"/>
                </a:solidFill>
              </a:rPr>
              <a:t> </a:t>
            </a:r>
            <a:r>
              <a:rPr lang="en-IE" sz="2800" dirty="0" err="1">
                <a:solidFill>
                  <a:srgbClr val="CE1779"/>
                </a:solidFill>
              </a:rPr>
              <a:t>swojej</a:t>
            </a:r>
            <a:r>
              <a:rPr lang="en-IE" sz="2800" dirty="0">
                <a:solidFill>
                  <a:srgbClr val="CE1779"/>
                </a:solidFill>
              </a:rPr>
              <a:t> </a:t>
            </a:r>
            <a:r>
              <a:rPr lang="en-IE" sz="2800" dirty="0" err="1">
                <a:solidFill>
                  <a:srgbClr val="CE1779"/>
                </a:solidFill>
              </a:rPr>
              <a:t>własnej</a:t>
            </a:r>
            <a:r>
              <a:rPr lang="en-IE" sz="2800" dirty="0">
                <a:solidFill>
                  <a:srgbClr val="CE1779"/>
                </a:solidFill>
              </a:rPr>
              <a:t> </a:t>
            </a:r>
            <a:r>
              <a:rPr lang="en-IE" sz="2800" dirty="0" err="1">
                <a:solidFill>
                  <a:srgbClr val="CE1779"/>
                </a:solidFill>
              </a:rPr>
              <a:t>wersji</a:t>
            </a:r>
            <a:r>
              <a:rPr lang="en-IE" sz="2800" dirty="0">
                <a:solidFill>
                  <a:srgbClr val="CE1779"/>
                </a:solidFill>
              </a:rPr>
              <a:t>. </a:t>
            </a:r>
            <a:endParaRPr lang="en-US" sz="2800" dirty="0">
              <a:solidFill>
                <a:srgbClr val="CE17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924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288"/>
    </mc:Choice>
    <mc:Fallback>
      <p:transition spd="slow" advTm="7288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46442" y="360819"/>
            <a:ext cx="3247734" cy="2425550"/>
          </a:xfrm>
        </p:spPr>
        <p:txBody>
          <a:bodyPr>
            <a:noAutofit/>
          </a:bodyPr>
          <a:lstStyle/>
          <a:p>
            <a:r>
              <a:rPr lang="en-US" sz="2600" dirty="0"/>
              <a:t>NIEKTÓRE Z </a:t>
            </a:r>
            <a:r>
              <a:rPr lang="en-US" sz="2600" b="1" dirty="0">
                <a:solidFill>
                  <a:srgbClr val="CE1779"/>
                </a:solidFill>
              </a:rPr>
              <a:t>NARZĘDZI, KTÓRE MOŻNA ROZWINĄĆ I WYKORZYSTAĆ </a:t>
            </a:r>
            <a:r>
              <a:rPr lang="en-US" sz="2600" dirty="0"/>
              <a:t>PRZED ROZPOCZĘCIEM PRACY PRZEZ NOWEGO PRACOWNIKA, ZAWIERAJĄ </a:t>
            </a:r>
            <a:r>
              <a:rPr lang="en-US" sz="3200" dirty="0"/>
              <a:t>:</a:t>
            </a:r>
            <a:endParaRPr lang="en-IE" sz="320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98900" y="360819"/>
            <a:ext cx="7846658" cy="5077098"/>
          </a:xfrm>
        </p:spPr>
        <p:txBody>
          <a:bodyPr/>
          <a:lstStyle/>
          <a:p>
            <a:pPr lvl="0">
              <a:buClr>
                <a:srgbClr val="CE1779"/>
              </a:buClr>
            </a:pPr>
            <a:r>
              <a:rPr lang="en-IE" b="1" dirty="0">
                <a:solidFill>
                  <a:srgbClr val="CE1779"/>
                </a:solidFill>
              </a:rPr>
              <a:t>4. </a:t>
            </a:r>
            <a:r>
              <a:rPr lang="en-IE" b="1" dirty="0" err="1">
                <a:solidFill>
                  <a:srgbClr val="CE1779"/>
                </a:solidFill>
              </a:rPr>
              <a:t>Przygotowanie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stanowiska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pracy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pracownika</a:t>
            </a:r>
            <a:endParaRPr lang="en-IE" b="1" dirty="0">
              <a:solidFill>
                <a:srgbClr val="CE1779"/>
              </a:solidFill>
            </a:endParaRPr>
          </a:p>
          <a:p>
            <a:pPr marL="401638" lvl="0" algn="just">
              <a:buClr>
                <a:srgbClr val="CE1779"/>
              </a:buClr>
            </a:pPr>
            <a:r>
              <a:rPr lang="en-IE" b="1" dirty="0">
                <a:solidFill>
                  <a:srgbClr val="CE1779"/>
                </a:solidFill>
              </a:rPr>
              <a:t>                                                                                                                                                               </a:t>
            </a:r>
            <a:r>
              <a:rPr lang="en-IE" dirty="0" err="1"/>
              <a:t>Upewnij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</a:t>
            </a:r>
            <a:r>
              <a:rPr lang="en-IE" dirty="0" err="1"/>
              <a:t>dostarczasz</a:t>
            </a:r>
            <a:r>
              <a:rPr lang="en-IE" dirty="0"/>
              <a:t> </a:t>
            </a:r>
            <a:r>
              <a:rPr lang="en-IE" dirty="0" err="1"/>
              <a:t>swojemu</a:t>
            </a:r>
            <a:r>
              <a:rPr lang="en-IE" dirty="0"/>
              <a:t> </a:t>
            </a:r>
            <a:r>
              <a:rPr lang="en-IE" dirty="0" err="1"/>
              <a:t>pracownikowi</a:t>
            </a:r>
            <a:r>
              <a:rPr lang="en-IE" dirty="0"/>
              <a:t> </a:t>
            </a:r>
            <a:r>
              <a:rPr lang="en-IE" dirty="0" err="1"/>
              <a:t>wszystkie</a:t>
            </a:r>
            <a:r>
              <a:rPr lang="en-IE" dirty="0"/>
              <a:t> </a:t>
            </a:r>
            <a:r>
              <a:rPr lang="en-IE" dirty="0" err="1"/>
              <a:t>niezbędne</a:t>
            </a:r>
            <a:r>
              <a:rPr lang="en-IE" dirty="0"/>
              <a:t> </a:t>
            </a:r>
            <a:r>
              <a:rPr lang="en-IE" dirty="0" err="1"/>
              <a:t>rzeczy</a:t>
            </a:r>
            <a:r>
              <a:rPr lang="en-IE" dirty="0"/>
              <a:t>; </a:t>
            </a:r>
            <a:r>
              <a:rPr lang="en-IE" dirty="0" err="1"/>
              <a:t>możesz</a:t>
            </a:r>
            <a:r>
              <a:rPr lang="en-IE" dirty="0"/>
              <a:t> </a:t>
            </a:r>
            <a:r>
              <a:rPr lang="en-IE" dirty="0" err="1"/>
              <a:t>zanotować</a:t>
            </a:r>
            <a:r>
              <a:rPr lang="en-IE" dirty="0"/>
              <a:t> </a:t>
            </a:r>
            <a:r>
              <a:rPr lang="en-IE" dirty="0" err="1"/>
              <a:t>kroki</a:t>
            </a:r>
            <a:r>
              <a:rPr lang="en-IE" dirty="0"/>
              <a:t>, </a:t>
            </a:r>
            <a:r>
              <a:rPr lang="en-IE" dirty="0" err="1"/>
              <a:t>które</a:t>
            </a:r>
            <a:r>
              <a:rPr lang="en-IE" dirty="0"/>
              <a:t> </a:t>
            </a:r>
            <a:r>
              <a:rPr lang="en-IE" dirty="0" err="1"/>
              <a:t>wykonujesz</a:t>
            </a:r>
            <a:r>
              <a:rPr lang="en-IE" dirty="0"/>
              <a:t> </a:t>
            </a:r>
            <a:r>
              <a:rPr lang="en-IE" dirty="0" err="1"/>
              <a:t>każdego</a:t>
            </a:r>
            <a:r>
              <a:rPr lang="en-IE" dirty="0"/>
              <a:t> </a:t>
            </a:r>
            <a:r>
              <a:rPr lang="en-IE" dirty="0" err="1"/>
              <a:t>dnia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jakich</a:t>
            </a:r>
            <a:r>
              <a:rPr lang="en-IE" dirty="0"/>
              <a:t> </a:t>
            </a:r>
            <a:r>
              <a:rPr lang="en-IE" dirty="0" err="1"/>
              <a:t>narzędzi</a:t>
            </a:r>
            <a:r>
              <a:rPr lang="en-IE" dirty="0"/>
              <a:t> </a:t>
            </a:r>
            <a:r>
              <a:rPr lang="en-IE" dirty="0" err="1"/>
              <a:t>używasz</a:t>
            </a:r>
            <a:r>
              <a:rPr lang="en-IE" dirty="0"/>
              <a:t>. Ile z </a:t>
            </a:r>
            <a:r>
              <a:rPr lang="en-IE" dirty="0" err="1"/>
              <a:t>nich</a:t>
            </a:r>
            <a:r>
              <a:rPr lang="en-IE" dirty="0"/>
              <a:t> </a:t>
            </a:r>
            <a:r>
              <a:rPr lang="en-IE" dirty="0" err="1"/>
              <a:t>będzie</a:t>
            </a:r>
            <a:r>
              <a:rPr lang="en-IE" dirty="0"/>
              <a:t>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nich</a:t>
            </a:r>
            <a:r>
              <a:rPr lang="en-IE" dirty="0"/>
              <a:t> </a:t>
            </a:r>
            <a:r>
              <a:rPr lang="en-IE" dirty="0" err="1"/>
              <a:t>ważnych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istotnych</a:t>
            </a:r>
            <a:r>
              <a:rPr lang="en-IE" dirty="0"/>
              <a:t>?  </a:t>
            </a:r>
            <a:r>
              <a:rPr lang="en-IE" dirty="0" err="1"/>
              <a:t>Zaoszczędź</a:t>
            </a:r>
            <a:r>
              <a:rPr lang="en-IE" dirty="0"/>
              <a:t> </a:t>
            </a:r>
            <a:r>
              <a:rPr lang="en-IE" dirty="0" err="1"/>
              <a:t>czas</a:t>
            </a:r>
            <a:r>
              <a:rPr lang="en-IE" dirty="0"/>
              <a:t> </a:t>
            </a:r>
            <a:r>
              <a:rPr lang="en-IE" dirty="0" err="1"/>
              <a:t>pierwszego</a:t>
            </a:r>
            <a:r>
              <a:rPr lang="en-IE" dirty="0"/>
              <a:t> </a:t>
            </a:r>
            <a:r>
              <a:rPr lang="en-IE" dirty="0" err="1"/>
              <a:t>dnia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, </a:t>
            </a:r>
            <a:r>
              <a:rPr lang="en-IE" dirty="0" err="1"/>
              <a:t>mając</a:t>
            </a:r>
            <a:r>
              <a:rPr lang="en-IE" dirty="0"/>
              <a:t> </a:t>
            </a:r>
            <a:r>
              <a:rPr lang="en-IE" dirty="0" err="1"/>
              <a:t>gotowe</a:t>
            </a:r>
            <a:r>
              <a:rPr lang="en-IE" dirty="0"/>
              <a:t> </a:t>
            </a:r>
            <a:r>
              <a:rPr lang="en-IE" dirty="0" err="1"/>
              <a:t>stanowisko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 </a:t>
            </a:r>
            <a:r>
              <a:rPr lang="en-IE" dirty="0" err="1"/>
              <a:t>swojego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,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czas</a:t>
            </a:r>
            <a:r>
              <a:rPr lang="en-IE" dirty="0"/>
              <a:t>, </a:t>
            </a:r>
            <a:r>
              <a:rPr lang="en-IE" dirty="0" err="1"/>
              <a:t>gdy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zacznie</a:t>
            </a:r>
            <a:r>
              <a:rPr lang="en-IE" dirty="0"/>
              <a:t>. </a:t>
            </a:r>
          </a:p>
          <a:p>
            <a:pPr marL="401638" lvl="0" algn="just">
              <a:buClr>
                <a:srgbClr val="CE1779"/>
              </a:buClr>
            </a:pPr>
            <a:r>
              <a:rPr lang="en-IE" dirty="0" err="1"/>
              <a:t>Niezależnie</a:t>
            </a:r>
            <a:r>
              <a:rPr lang="en-IE" dirty="0"/>
              <a:t> od </a:t>
            </a:r>
            <a:r>
              <a:rPr lang="en-IE" dirty="0" err="1"/>
              <a:t>branży</a:t>
            </a:r>
            <a:r>
              <a:rPr lang="en-IE" dirty="0"/>
              <a:t>, w </a:t>
            </a:r>
            <a:r>
              <a:rPr lang="en-IE" dirty="0" err="1"/>
              <a:t>której</a:t>
            </a:r>
            <a:r>
              <a:rPr lang="en-IE" dirty="0"/>
              <a:t> </a:t>
            </a:r>
            <a:r>
              <a:rPr lang="en-IE" dirty="0" err="1"/>
              <a:t>pracujesz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roli</a:t>
            </a:r>
            <a:r>
              <a:rPr lang="en-IE" dirty="0"/>
              <a:t>, </a:t>
            </a:r>
            <a:r>
              <a:rPr lang="en-IE" dirty="0" err="1"/>
              <a:t>jaką</a:t>
            </a:r>
            <a:r>
              <a:rPr lang="en-IE" dirty="0"/>
              <a:t> </a:t>
            </a:r>
            <a:r>
              <a:rPr lang="en-IE" dirty="0" err="1"/>
              <a:t>odegrają</a:t>
            </a:r>
            <a:r>
              <a:rPr lang="en-IE" dirty="0"/>
              <a:t>, </a:t>
            </a:r>
            <a:r>
              <a:rPr lang="en-IE" dirty="0" err="1"/>
              <a:t>upewnij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jest </a:t>
            </a:r>
            <a:r>
              <a:rPr lang="en-IE" dirty="0" err="1"/>
              <a:t>ona</a:t>
            </a:r>
            <a:r>
              <a:rPr lang="en-IE" dirty="0"/>
              <a:t> </a:t>
            </a:r>
            <a:r>
              <a:rPr lang="en-IE" dirty="0" err="1"/>
              <a:t>zgodna</a:t>
            </a:r>
            <a:r>
              <a:rPr lang="en-IE" dirty="0"/>
              <a:t> z </a:t>
            </a:r>
            <a:r>
              <a:rPr lang="en-IE" dirty="0" err="1"/>
              <a:t>wytycznymi</a:t>
            </a:r>
            <a:r>
              <a:rPr lang="en-IE" dirty="0"/>
              <a:t> </a:t>
            </a:r>
            <a:r>
              <a:rPr lang="en-IE" dirty="0" err="1"/>
              <a:t>dotyczącymi</a:t>
            </a:r>
            <a:r>
              <a:rPr lang="en-IE" dirty="0"/>
              <a:t> </a:t>
            </a:r>
            <a:r>
              <a:rPr lang="en-IE" dirty="0" err="1"/>
              <a:t>komfortu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zdrowia</a:t>
            </a:r>
            <a:r>
              <a:rPr lang="en-IE" dirty="0"/>
              <a:t>, </a:t>
            </a:r>
            <a:r>
              <a:rPr lang="en-IE" dirty="0" err="1"/>
              <a:t>które</a:t>
            </a:r>
            <a:r>
              <a:rPr lang="en-IE" dirty="0"/>
              <a:t> </a:t>
            </a:r>
            <a:r>
              <a:rPr lang="en-IE" dirty="0" err="1"/>
              <a:t>mają</a:t>
            </a:r>
            <a:r>
              <a:rPr lang="en-IE" dirty="0"/>
              <a:t> </a:t>
            </a:r>
            <a:r>
              <a:rPr lang="en-IE" dirty="0" err="1"/>
              <a:t>zastosowanie</a:t>
            </a:r>
            <a:r>
              <a:rPr lang="en-IE" dirty="0"/>
              <a:t>.</a:t>
            </a:r>
          </a:p>
          <a:p>
            <a:pPr marL="2230438" lvl="4" algn="just">
              <a:buClr>
                <a:srgbClr val="CE1779"/>
              </a:buClr>
            </a:pPr>
            <a:br>
              <a:rPr lang="en-IE" dirty="0"/>
            </a:br>
            <a:r>
              <a:rPr lang="en-IE" dirty="0"/>
              <a:t>Do </a:t>
            </a:r>
            <a:r>
              <a:rPr lang="en-IE" dirty="0" err="1"/>
              <a:t>roli</a:t>
            </a:r>
            <a:r>
              <a:rPr lang="en-IE" dirty="0"/>
              <a:t> </a:t>
            </a:r>
            <a:r>
              <a:rPr lang="en-IE" dirty="0" err="1"/>
              <a:t>biurowej</a:t>
            </a:r>
            <a:r>
              <a:rPr lang="en-IE" dirty="0"/>
              <a:t>, </a:t>
            </a:r>
            <a:r>
              <a:rPr lang="en-IE" dirty="0" err="1"/>
              <a:t>będzie</a:t>
            </a:r>
            <a:r>
              <a:rPr lang="en-IE" dirty="0"/>
              <a:t> to </a:t>
            </a:r>
            <a:r>
              <a:rPr lang="en-IE" dirty="0" err="1"/>
              <a:t>zawierać</a:t>
            </a:r>
            <a:r>
              <a:rPr lang="en-IE" dirty="0"/>
              <a:t>: - </a:t>
            </a:r>
            <a:r>
              <a:rPr lang="en-IE" dirty="0" err="1"/>
              <a:t>Meble</a:t>
            </a:r>
            <a:r>
              <a:rPr lang="en-IE" dirty="0"/>
              <a:t> (</a:t>
            </a:r>
            <a:r>
              <a:rPr lang="en-IE" dirty="0" err="1"/>
              <a:t>biurko</a:t>
            </a:r>
            <a:r>
              <a:rPr lang="en-IE" dirty="0"/>
              <a:t>, </a:t>
            </a:r>
            <a:r>
              <a:rPr lang="en-IE" dirty="0" err="1"/>
              <a:t>krzesło</a:t>
            </a:r>
            <a:r>
              <a:rPr lang="en-IE" dirty="0"/>
              <a:t>), </a:t>
            </a:r>
            <a:r>
              <a:rPr lang="en-IE" dirty="0" err="1"/>
              <a:t>telefon</a:t>
            </a:r>
            <a:r>
              <a:rPr lang="en-IE" dirty="0"/>
              <a:t>, </a:t>
            </a:r>
            <a:r>
              <a:rPr lang="en-IE" dirty="0" err="1"/>
              <a:t>komputer</a:t>
            </a:r>
            <a:r>
              <a:rPr lang="en-IE" dirty="0"/>
              <a:t> / laptop, </a:t>
            </a:r>
            <a:r>
              <a:rPr lang="en-IE" dirty="0" err="1"/>
              <a:t>materiały</a:t>
            </a:r>
            <a:r>
              <a:rPr lang="en-IE" dirty="0"/>
              <a:t> </a:t>
            </a:r>
            <a:r>
              <a:rPr lang="en-IE" dirty="0" err="1"/>
              <a:t>biurowe</a:t>
            </a:r>
            <a:r>
              <a:rPr lang="en-IE" dirty="0"/>
              <a:t> (notebook, </a:t>
            </a:r>
            <a:r>
              <a:rPr lang="en-IE" dirty="0" err="1"/>
              <a:t>zszywacz</a:t>
            </a:r>
            <a:r>
              <a:rPr lang="en-IE" dirty="0"/>
              <a:t>, papier </a:t>
            </a:r>
            <a:r>
              <a:rPr lang="en-IE" dirty="0" err="1"/>
              <a:t>firmowy</a:t>
            </a:r>
            <a:r>
              <a:rPr lang="en-IE" dirty="0"/>
              <a:t>, </a:t>
            </a:r>
            <a:r>
              <a:rPr lang="en-IE" dirty="0" err="1"/>
              <a:t>długopisy</a:t>
            </a:r>
            <a:r>
              <a:rPr lang="en-IE" dirty="0"/>
              <a:t> </a:t>
            </a:r>
            <a:r>
              <a:rPr lang="en-IE" dirty="0" err="1"/>
              <a:t>itp</a:t>
            </a:r>
            <a:r>
              <a:rPr lang="en-IE" dirty="0"/>
              <a:t>.).</a:t>
            </a:r>
          </a:p>
        </p:txBody>
      </p:sp>
      <p:pic>
        <p:nvPicPr>
          <p:cNvPr id="5" name="Picture 4" descr="A close up of a computer&#10;&#10;Description automatically generated">
            <a:extLst>
              <a:ext uri="{FF2B5EF4-FFF2-40B4-BE49-F238E27FC236}">
                <a16:creationId xmlns:a16="http://schemas.microsoft.com/office/drawing/2014/main" id="{0E952E1E-6A76-41B9-AA33-26957B138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038746" y="4397799"/>
            <a:ext cx="3204162" cy="24255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C3157B-CEB2-422D-A398-B398958DE4CB}"/>
              </a:ext>
            </a:extLst>
          </p:cNvPr>
          <p:cNvSpPr txBox="1"/>
          <p:nvPr/>
        </p:nvSpPr>
        <p:spPr>
          <a:xfrm>
            <a:off x="2606565" y="7066299"/>
            <a:ext cx="36363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900">
                <a:hlinkClick r:id="rId3" tooltip="http://www.pngall.com/desk-png/download/26625"/>
              </a:rPr>
              <a:t>This Photo</a:t>
            </a:r>
            <a:r>
              <a:rPr lang="en-IE" sz="900"/>
              <a:t> by Unknown Author is licensed under </a:t>
            </a:r>
            <a:r>
              <a:rPr lang="en-IE" sz="900">
                <a:hlinkClick r:id="rId4" tooltip="https://creativecommons.org/licenses/by-nc/3.0/"/>
              </a:rPr>
              <a:t>CC BY-NC</a:t>
            </a:r>
            <a:endParaRPr lang="en-IE" sz="900"/>
          </a:p>
        </p:txBody>
      </p:sp>
    </p:spTree>
    <p:extLst>
      <p:ext uri="{BB962C8B-B14F-4D97-AF65-F5344CB8AC3E}">
        <p14:creationId xmlns:p14="http://schemas.microsoft.com/office/powerpoint/2010/main" val="2457906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27"/>
    </mc:Choice>
    <mc:Fallback>
      <p:transition spd="slow" advTm="6727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46442" y="360819"/>
            <a:ext cx="3247734" cy="2425550"/>
          </a:xfrm>
        </p:spPr>
        <p:txBody>
          <a:bodyPr>
            <a:noAutofit/>
          </a:bodyPr>
          <a:lstStyle/>
          <a:p>
            <a:r>
              <a:rPr lang="en-US" sz="2600" dirty="0"/>
              <a:t>NIEKTÓRE Z </a:t>
            </a:r>
            <a:r>
              <a:rPr lang="en-US" sz="2600" b="1" dirty="0">
                <a:solidFill>
                  <a:srgbClr val="CE1779"/>
                </a:solidFill>
              </a:rPr>
              <a:t>NARZĘDZI, KTÓRE MOŻNA ROZWINĄĆ I WYKORZYSTAĆ </a:t>
            </a:r>
            <a:r>
              <a:rPr lang="en-US" sz="2600" dirty="0"/>
              <a:t>PRZED ROZPOCZĘCIEM PRACY PRZEZ NOWEGO PRACOWNIKA, ZAWIERAJĄ :</a:t>
            </a:r>
            <a:endParaRPr lang="en-IE" sz="260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98900" y="360819"/>
            <a:ext cx="7846658" cy="5077098"/>
          </a:xfrm>
        </p:spPr>
        <p:txBody>
          <a:bodyPr/>
          <a:lstStyle/>
          <a:p>
            <a:pPr lvl="0">
              <a:buClr>
                <a:srgbClr val="CE1779"/>
              </a:buClr>
            </a:pPr>
            <a:r>
              <a:rPr lang="en-IE" b="1" dirty="0">
                <a:solidFill>
                  <a:srgbClr val="CE1779"/>
                </a:solidFill>
              </a:rPr>
              <a:t>5. </a:t>
            </a:r>
            <a:r>
              <a:rPr lang="en-IE" b="1" dirty="0" err="1">
                <a:solidFill>
                  <a:srgbClr val="CE1779"/>
                </a:solidFill>
              </a:rPr>
              <a:t>Przygotowanie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stanowiska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pracy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pracownika</a:t>
            </a:r>
            <a:endParaRPr lang="en-IE" b="1" dirty="0">
              <a:solidFill>
                <a:srgbClr val="CE1779"/>
              </a:solidFill>
            </a:endParaRPr>
          </a:p>
          <a:p>
            <a:pPr lvl="0">
              <a:buClr>
                <a:srgbClr val="CE1779"/>
              </a:buClr>
            </a:pPr>
            <a:endParaRPr lang="en-IE" b="1" dirty="0">
              <a:solidFill>
                <a:srgbClr val="CE1779"/>
              </a:solidFill>
            </a:endParaRPr>
          </a:p>
          <a:p>
            <a:pPr marL="488950" algn="just">
              <a:lnSpc>
                <a:spcPct val="100000"/>
              </a:lnSpc>
              <a:spcBef>
                <a:spcPts val="200"/>
              </a:spcBef>
              <a:buClr>
                <a:srgbClr val="CE1779"/>
              </a:buClr>
            </a:pPr>
            <a:r>
              <a:rPr lang="en-IE" dirty="0" err="1"/>
              <a:t>Przed</a:t>
            </a:r>
            <a:r>
              <a:rPr lang="en-IE" dirty="0"/>
              <a:t> </a:t>
            </a:r>
            <a:r>
              <a:rPr lang="en-IE" dirty="0" err="1"/>
              <a:t>przybyciem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, </a:t>
            </a:r>
            <a:r>
              <a:rPr lang="en-IE" dirty="0" err="1"/>
              <a:t>przygotuj</a:t>
            </a:r>
            <a:r>
              <a:rPr lang="en-IE" dirty="0"/>
              <a:t> </a:t>
            </a:r>
            <a:r>
              <a:rPr lang="en-IE" dirty="0" err="1"/>
              <a:t>również</a:t>
            </a:r>
            <a:r>
              <a:rPr lang="en-IE" dirty="0"/>
              <a:t> </a:t>
            </a:r>
            <a:r>
              <a:rPr lang="en-IE" dirty="0" err="1"/>
              <a:t>następujące</a:t>
            </a:r>
            <a:r>
              <a:rPr lang="en-IE" dirty="0"/>
              <a:t> </a:t>
            </a:r>
            <a:r>
              <a:rPr lang="en-IE" dirty="0" err="1"/>
              <a:t>szczegółowe</a:t>
            </a:r>
            <a:r>
              <a:rPr lang="en-IE" dirty="0"/>
              <a:t> </a:t>
            </a:r>
            <a:r>
              <a:rPr lang="en-IE" dirty="0" err="1"/>
              <a:t>informacje</a:t>
            </a:r>
            <a:r>
              <a:rPr lang="en-IE" dirty="0"/>
              <a:t> </a:t>
            </a:r>
            <a:r>
              <a:rPr lang="en-IE" dirty="0" err="1"/>
              <a:t>dostępowe</a:t>
            </a:r>
            <a:r>
              <a:rPr lang="en-IE" dirty="0"/>
              <a:t>, aby </a:t>
            </a:r>
            <a:r>
              <a:rPr lang="en-IE" dirty="0" err="1"/>
              <a:t>móc</a:t>
            </a:r>
            <a:r>
              <a:rPr lang="en-IE" dirty="0"/>
              <a:t> </a:t>
            </a:r>
            <a:r>
              <a:rPr lang="en-IE" dirty="0" err="1"/>
              <a:t>przedstawić</a:t>
            </a:r>
            <a:r>
              <a:rPr lang="en-IE" dirty="0"/>
              <a:t> mu </a:t>
            </a:r>
            <a:r>
              <a:rPr lang="en-IE" dirty="0" err="1"/>
              <a:t>je</a:t>
            </a:r>
            <a:r>
              <a:rPr lang="en-IE" dirty="0"/>
              <a:t> </a:t>
            </a:r>
            <a:r>
              <a:rPr lang="en-IE" dirty="0" err="1"/>
              <a:t>pierwszego</a:t>
            </a:r>
            <a:r>
              <a:rPr lang="en-IE" dirty="0"/>
              <a:t> </a:t>
            </a:r>
            <a:r>
              <a:rPr lang="en-IE" dirty="0" err="1"/>
              <a:t>dnia</a:t>
            </a:r>
            <a:r>
              <a:rPr lang="en-IE" dirty="0"/>
              <a:t> - </a:t>
            </a:r>
            <a:r>
              <a:rPr lang="en-IE" dirty="0" err="1"/>
              <a:t>znów</a:t>
            </a:r>
            <a:r>
              <a:rPr lang="en-IE" dirty="0"/>
              <a:t> </a:t>
            </a:r>
            <a:r>
              <a:rPr lang="en-IE" dirty="0" err="1"/>
              <a:t>wiele</a:t>
            </a:r>
            <a:r>
              <a:rPr lang="en-IE" dirty="0"/>
              <a:t> z </a:t>
            </a:r>
            <a:r>
              <a:rPr lang="en-IE" dirty="0" err="1"/>
              <a:t>tych</a:t>
            </a:r>
            <a:r>
              <a:rPr lang="en-IE" dirty="0"/>
              <a:t> </a:t>
            </a:r>
            <a:r>
              <a:rPr lang="en-IE" dirty="0" err="1"/>
              <a:t>informacji</a:t>
            </a:r>
            <a:r>
              <a:rPr lang="en-IE" dirty="0"/>
              <a:t> </a:t>
            </a:r>
            <a:r>
              <a:rPr lang="en-IE" dirty="0" err="1"/>
              <a:t>zależy</a:t>
            </a:r>
            <a:r>
              <a:rPr lang="en-IE" dirty="0"/>
              <a:t> od </a:t>
            </a:r>
            <a:r>
              <a:rPr lang="en-IE" dirty="0" err="1"/>
              <a:t>branży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rodzaju</a:t>
            </a:r>
            <a:r>
              <a:rPr lang="en-IE" dirty="0"/>
              <a:t> </a:t>
            </a:r>
            <a:r>
              <a:rPr lang="en-IE" dirty="0" err="1"/>
              <a:t>zatrudnienia</a:t>
            </a:r>
            <a:r>
              <a:rPr lang="en-IE" dirty="0"/>
              <a:t>.</a:t>
            </a:r>
            <a:endParaRPr lang="en-IE" sz="1100" b="1" dirty="0"/>
          </a:p>
          <a:p>
            <a:pPr marL="677863" lvl="0" indent="-263525">
              <a:lnSpc>
                <a:spcPct val="100000"/>
              </a:lnSpc>
              <a:spcBef>
                <a:spcPts val="2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Hasło</a:t>
            </a:r>
            <a:r>
              <a:rPr lang="en-IE" dirty="0"/>
              <a:t> Wi-Fi</a:t>
            </a:r>
          </a:p>
          <a:p>
            <a:pPr marL="677863" lvl="0" indent="-263525">
              <a:lnSpc>
                <a:spcPct val="100000"/>
              </a:lnSpc>
              <a:spcBef>
                <a:spcPts val="2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Dostęp</a:t>
            </a:r>
            <a:r>
              <a:rPr lang="en-IE" dirty="0"/>
              <a:t> do </a:t>
            </a:r>
            <a:r>
              <a:rPr lang="en-IE" dirty="0" err="1"/>
              <a:t>wszelkich</a:t>
            </a:r>
            <a:r>
              <a:rPr lang="en-IE" dirty="0"/>
              <a:t> </a:t>
            </a:r>
            <a:r>
              <a:rPr lang="en-IE" dirty="0" err="1"/>
              <a:t>narzędzi</a:t>
            </a:r>
            <a:r>
              <a:rPr lang="en-IE" dirty="0"/>
              <a:t> </a:t>
            </a:r>
            <a:r>
              <a:rPr lang="en-IE" dirty="0" err="1"/>
              <a:t>internetowych</a:t>
            </a:r>
            <a:r>
              <a:rPr lang="en-IE" dirty="0"/>
              <a:t>, </a:t>
            </a:r>
            <a:r>
              <a:rPr lang="en-IE" dirty="0" err="1"/>
              <a:t>których</a:t>
            </a:r>
            <a:r>
              <a:rPr lang="en-IE" dirty="0"/>
              <a:t> </a:t>
            </a:r>
            <a:r>
              <a:rPr lang="en-IE" dirty="0" err="1"/>
              <a:t>firma</a:t>
            </a:r>
            <a:r>
              <a:rPr lang="en-IE" dirty="0"/>
              <a:t> </a:t>
            </a:r>
            <a:r>
              <a:rPr lang="en-IE" dirty="0" err="1"/>
              <a:t>używa</a:t>
            </a:r>
            <a:r>
              <a:rPr lang="en-IE" dirty="0"/>
              <a:t> do </a:t>
            </a:r>
            <a:r>
              <a:rPr lang="en-IE" dirty="0" err="1"/>
              <a:t>komunikacji</a:t>
            </a:r>
            <a:r>
              <a:rPr lang="en-IE" dirty="0"/>
              <a:t>, </a:t>
            </a:r>
            <a:r>
              <a:rPr lang="en-IE" dirty="0" err="1"/>
              <a:t>takich</a:t>
            </a:r>
            <a:r>
              <a:rPr lang="en-IE" dirty="0"/>
              <a:t> </a:t>
            </a:r>
            <a:r>
              <a:rPr lang="en-IE" dirty="0" err="1"/>
              <a:t>jak</a:t>
            </a:r>
            <a:r>
              <a:rPr lang="en-IE" dirty="0"/>
              <a:t> Slack, Google Docs, Dropbox </a:t>
            </a:r>
            <a:r>
              <a:rPr lang="en-IE" dirty="0" err="1"/>
              <a:t>i</a:t>
            </a:r>
            <a:r>
              <a:rPr lang="en-IE" dirty="0"/>
              <a:t> Skype.</a:t>
            </a:r>
          </a:p>
          <a:p>
            <a:pPr marL="677863" lvl="0" indent="-263525">
              <a:lnSpc>
                <a:spcPct val="100000"/>
              </a:lnSpc>
              <a:spcBef>
                <a:spcPts val="2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Klucze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kody</a:t>
            </a:r>
            <a:r>
              <a:rPr lang="en-IE" dirty="0"/>
              <a:t> </a:t>
            </a:r>
            <a:r>
              <a:rPr lang="en-IE" dirty="0" err="1"/>
              <a:t>bezpieczeństwa</a:t>
            </a:r>
            <a:r>
              <a:rPr lang="en-IE" dirty="0"/>
              <a:t> do </a:t>
            </a:r>
            <a:r>
              <a:rPr lang="en-IE" dirty="0" err="1"/>
              <a:t>budynków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pomieszczeń</a:t>
            </a:r>
            <a:r>
              <a:rPr lang="en-IE" dirty="0"/>
              <a:t>, do </a:t>
            </a:r>
            <a:r>
              <a:rPr lang="en-IE" dirty="0" err="1"/>
              <a:t>których</a:t>
            </a:r>
            <a:r>
              <a:rPr lang="en-IE" dirty="0"/>
              <a:t> </a:t>
            </a:r>
            <a:r>
              <a:rPr lang="en-IE" dirty="0" err="1"/>
              <a:t>będą</a:t>
            </a:r>
            <a:r>
              <a:rPr lang="en-IE" dirty="0"/>
              <a:t> </a:t>
            </a:r>
            <a:r>
              <a:rPr lang="en-IE" dirty="0" err="1"/>
              <a:t>potrzebować</a:t>
            </a:r>
            <a:r>
              <a:rPr lang="en-IE" dirty="0"/>
              <a:t> </a:t>
            </a:r>
            <a:r>
              <a:rPr lang="en-IE" dirty="0" err="1"/>
              <a:t>dostępu</a:t>
            </a:r>
            <a:r>
              <a:rPr lang="en-IE" dirty="0"/>
              <a:t>.</a:t>
            </a:r>
          </a:p>
          <a:p>
            <a:pPr marL="677863" lvl="0" indent="-263525">
              <a:lnSpc>
                <a:spcPct val="100000"/>
              </a:lnSpc>
              <a:spcBef>
                <a:spcPts val="200"/>
              </a:spcBef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Firmowy</a:t>
            </a:r>
            <a:r>
              <a:rPr lang="en-IE" dirty="0"/>
              <a:t> </a:t>
            </a:r>
            <a:r>
              <a:rPr lang="en-IE" dirty="0" err="1"/>
              <a:t>telefon</a:t>
            </a:r>
            <a:r>
              <a:rPr lang="en-IE" dirty="0"/>
              <a:t> </a:t>
            </a:r>
            <a:r>
              <a:rPr lang="en-IE" dirty="0" err="1"/>
              <a:t>komórkowy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transport - </a:t>
            </a:r>
            <a:r>
              <a:rPr lang="en-IE" dirty="0" err="1"/>
              <a:t>jeśli</a:t>
            </a:r>
            <a:r>
              <a:rPr lang="en-IE" dirty="0"/>
              <a:t> jest </a:t>
            </a:r>
            <a:r>
              <a:rPr lang="en-IE" dirty="0" err="1"/>
              <a:t>częścią</a:t>
            </a:r>
            <a:r>
              <a:rPr lang="en-IE" dirty="0"/>
              <a:t> </a:t>
            </a:r>
            <a:r>
              <a:rPr lang="en-IE" dirty="0" err="1"/>
              <a:t>stanowiska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jego</a:t>
            </a:r>
            <a:r>
              <a:rPr lang="en-IE" dirty="0"/>
              <a:t> </a:t>
            </a:r>
            <a:r>
              <a:rPr lang="en-IE" dirty="0" err="1"/>
              <a:t>funkcjonalności</a:t>
            </a:r>
            <a:r>
              <a:rPr lang="en-I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6981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27"/>
    </mc:Choice>
    <mc:Fallback>
      <p:transition spd="slow" advTm="7827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46442" y="360819"/>
            <a:ext cx="3247734" cy="2425550"/>
          </a:xfrm>
        </p:spPr>
        <p:txBody>
          <a:bodyPr>
            <a:noAutofit/>
          </a:bodyPr>
          <a:lstStyle/>
          <a:p>
            <a:r>
              <a:rPr lang="en-US" sz="2600" dirty="0"/>
              <a:t>NIEKTÓRE Z </a:t>
            </a:r>
            <a:r>
              <a:rPr lang="en-US" sz="2600" b="1" dirty="0">
                <a:solidFill>
                  <a:srgbClr val="CE1779"/>
                </a:solidFill>
              </a:rPr>
              <a:t>NARZĘDZI, KTÓRE MOŻNA ROZWINĄĆ I WYKORZYSTAĆ </a:t>
            </a:r>
            <a:r>
              <a:rPr lang="en-US" sz="2600" dirty="0"/>
              <a:t>PRZED ROZPOCZĘCIEM PRACY PRZEZ NOWEGO PRACOWNIKA, ZAWIERAJĄ :-</a:t>
            </a:r>
            <a:r>
              <a:rPr lang="en-IE" sz="2600" dirty="0"/>
              <a:t>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98900" y="360819"/>
            <a:ext cx="2552700" cy="5077098"/>
          </a:xfrm>
        </p:spPr>
        <p:txBody>
          <a:bodyPr/>
          <a:lstStyle/>
          <a:p>
            <a:pPr lvl="0">
              <a:buClr>
                <a:srgbClr val="CE1779"/>
              </a:buClr>
            </a:pPr>
            <a:r>
              <a:rPr lang="en-IE" b="1" dirty="0">
                <a:solidFill>
                  <a:srgbClr val="CE1779"/>
                </a:solidFill>
              </a:rPr>
              <a:t>5. </a:t>
            </a:r>
            <a:r>
              <a:rPr lang="en-IE" b="1" dirty="0" err="1">
                <a:solidFill>
                  <a:srgbClr val="CE1779"/>
                </a:solidFill>
              </a:rPr>
              <a:t>Przygotowanie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stanowiska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pracy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pracownika</a:t>
            </a:r>
            <a:endParaRPr lang="en-IE" b="1" dirty="0">
              <a:solidFill>
                <a:srgbClr val="CE1779"/>
              </a:solidFill>
            </a:endParaRPr>
          </a:p>
          <a:p>
            <a:pPr lvl="0">
              <a:buClr>
                <a:srgbClr val="CE1779"/>
              </a:buClr>
            </a:pPr>
            <a:r>
              <a:rPr lang="en-IE" b="1" dirty="0">
                <a:solidFill>
                  <a:srgbClr val="CE1779"/>
                </a:solidFill>
              </a:rPr>
              <a:t>POBIERZ NASZE ZASOBY... </a:t>
            </a:r>
            <a:r>
              <a:rPr lang="en-US" b="1" dirty="0" err="1"/>
              <a:t>Dla</a:t>
            </a:r>
            <a:r>
              <a:rPr lang="en-US" b="1" dirty="0"/>
              <a:t> </a:t>
            </a:r>
            <a:r>
              <a:rPr lang="en-US" b="1" dirty="0" err="1"/>
              <a:t>idealnej</a:t>
            </a:r>
            <a:r>
              <a:rPr lang="en-US" b="1" dirty="0"/>
              <a:t> </a:t>
            </a:r>
            <a:r>
              <a:rPr lang="en-US" b="1" dirty="0" err="1"/>
              <a:t>konfiguracji</a:t>
            </a:r>
            <a:r>
              <a:rPr lang="en-US" b="1" dirty="0"/>
              <a:t> </a:t>
            </a:r>
            <a:r>
              <a:rPr lang="en-US" b="1" dirty="0" err="1"/>
              <a:t>stanowiska</a:t>
            </a:r>
            <a:r>
              <a:rPr lang="en-US" b="1" dirty="0"/>
              <a:t> </a:t>
            </a:r>
            <a:r>
              <a:rPr lang="en-US" b="1" dirty="0" err="1"/>
              <a:t>pracy</a:t>
            </a:r>
            <a:endParaRPr lang="en-IE" b="1" dirty="0">
              <a:solidFill>
                <a:srgbClr val="CE1779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706BE6-1F74-4646-BEBE-4499F39BCF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5244" y="-50300"/>
            <a:ext cx="5391684" cy="678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006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249"/>
    </mc:Choice>
    <mc:Fallback>
      <p:transition spd="slow" advTm="7249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46442" y="360819"/>
            <a:ext cx="3247734" cy="2425550"/>
          </a:xfrm>
        </p:spPr>
        <p:txBody>
          <a:bodyPr>
            <a:noAutofit/>
          </a:bodyPr>
          <a:lstStyle/>
          <a:p>
            <a:r>
              <a:rPr lang="en-US" sz="2600" dirty="0"/>
              <a:t>NIEKTÓRE Z </a:t>
            </a:r>
            <a:r>
              <a:rPr lang="en-US" sz="2600" b="1" dirty="0">
                <a:solidFill>
                  <a:srgbClr val="CE1779"/>
                </a:solidFill>
              </a:rPr>
              <a:t>NARZĘDZI, KTÓRE MOŻNA ROZWINĄĆ I WYKORZYSTAĆ </a:t>
            </a:r>
            <a:r>
              <a:rPr lang="en-US" sz="2600" dirty="0"/>
              <a:t>PRZED ROZPOCZĘCIEM PRACY PRZEZ NOWEGO PRACOWNIKA, ZAWIERAJĄ :</a:t>
            </a:r>
            <a:endParaRPr lang="en-IE" sz="260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18651" y="360820"/>
            <a:ext cx="8306747" cy="1139208"/>
          </a:xfrm>
        </p:spPr>
        <p:txBody>
          <a:bodyPr/>
          <a:lstStyle/>
          <a:p>
            <a:pPr lvl="0">
              <a:buClr>
                <a:srgbClr val="CE1779"/>
              </a:buClr>
            </a:pPr>
            <a:r>
              <a:rPr lang="en-IE" b="1" dirty="0">
                <a:solidFill>
                  <a:srgbClr val="CE1779"/>
                </a:solidFill>
              </a:rPr>
              <a:t>5. </a:t>
            </a:r>
            <a:r>
              <a:rPr lang="en-IE" b="1" dirty="0" err="1">
                <a:solidFill>
                  <a:srgbClr val="CE1779"/>
                </a:solidFill>
              </a:rPr>
              <a:t>Przygotowanie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stanowiska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pracy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pracownika</a:t>
            </a:r>
            <a:endParaRPr lang="en-IE" b="1" dirty="0">
              <a:solidFill>
                <a:srgbClr val="CE1779"/>
              </a:solidFill>
            </a:endParaRPr>
          </a:p>
          <a:p>
            <a:pPr lvl="0">
              <a:buClr>
                <a:srgbClr val="CE1779"/>
              </a:buClr>
            </a:pPr>
            <a:r>
              <a:rPr lang="en-IE" sz="2000" b="1" dirty="0">
                <a:solidFill>
                  <a:srgbClr val="CE1779"/>
                </a:solidFill>
              </a:rPr>
              <a:t>POBIERZ NASZE ZASOBY... </a:t>
            </a:r>
            <a:r>
              <a:rPr lang="en-US" sz="2000" b="1" dirty="0" err="1"/>
              <a:t>Lista</a:t>
            </a:r>
            <a:r>
              <a:rPr lang="en-US" sz="2000" b="1" dirty="0"/>
              <a:t> </a:t>
            </a:r>
            <a:r>
              <a:rPr lang="en-US" sz="2000" b="1" dirty="0" err="1"/>
              <a:t>kontrolna</a:t>
            </a:r>
            <a:r>
              <a:rPr lang="en-US" sz="2000" b="1" dirty="0"/>
              <a:t> 50 </a:t>
            </a:r>
            <a:r>
              <a:rPr lang="en-US" sz="2000" b="1" dirty="0" err="1"/>
              <a:t>wskazówek</a:t>
            </a:r>
            <a:r>
              <a:rPr lang="en-US" sz="2000" b="1" dirty="0"/>
              <a:t> </a:t>
            </a:r>
            <a:r>
              <a:rPr lang="en-US" sz="2000" b="1" dirty="0" err="1"/>
              <a:t>dotyczących</a:t>
            </a:r>
            <a:r>
              <a:rPr lang="en-US" sz="2000" b="1" dirty="0"/>
              <a:t> </a:t>
            </a:r>
            <a:r>
              <a:rPr lang="en-US" sz="2000" b="1" dirty="0" err="1"/>
              <a:t>szkolenia</a:t>
            </a:r>
            <a:r>
              <a:rPr lang="en-US" sz="2000" b="1" dirty="0"/>
              <a:t> </a:t>
            </a:r>
            <a:r>
              <a:rPr lang="en-US" sz="2000" b="1" dirty="0" err="1"/>
              <a:t>na</a:t>
            </a:r>
            <a:r>
              <a:rPr lang="en-US" sz="2000" b="1" dirty="0"/>
              <a:t>  </a:t>
            </a:r>
            <a:r>
              <a:rPr lang="en-US" sz="2000" b="1" dirty="0" err="1"/>
              <a:t>stanowisku</a:t>
            </a:r>
            <a:r>
              <a:rPr lang="en-US" sz="2000" b="1" dirty="0"/>
              <a:t> </a:t>
            </a:r>
            <a:r>
              <a:rPr lang="en-US" sz="2000" b="1" dirty="0" err="1"/>
              <a:t>pracy</a:t>
            </a:r>
            <a:endParaRPr lang="en-IE" sz="2000" b="1" dirty="0">
              <a:solidFill>
                <a:srgbClr val="CE1779"/>
              </a:solidFill>
            </a:endParaRPr>
          </a:p>
        </p:txBody>
      </p:sp>
      <p:pic>
        <p:nvPicPr>
          <p:cNvPr id="6" name="Obraz 5" descr="Obraz zawierający zrzut ekranu&#10;&#10;Opis wygenerowany automatycznie">
            <a:extLst>
              <a:ext uri="{FF2B5EF4-FFF2-40B4-BE49-F238E27FC236}">
                <a16:creationId xmlns:a16="http://schemas.microsoft.com/office/drawing/2014/main" id="{F2689A65-11B0-4A4B-9010-BDBF0B2DD3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412" y="1576703"/>
            <a:ext cx="8131223" cy="517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195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327"/>
    </mc:Choice>
    <mc:Fallback>
      <p:transition spd="slow" advTm="8327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46442" y="360819"/>
            <a:ext cx="3247734" cy="2425550"/>
          </a:xfrm>
        </p:spPr>
        <p:txBody>
          <a:bodyPr>
            <a:noAutofit/>
          </a:bodyPr>
          <a:lstStyle/>
          <a:p>
            <a:r>
              <a:rPr lang="en-US" sz="2600" dirty="0"/>
              <a:t>NIEKTÓRE Z </a:t>
            </a:r>
            <a:r>
              <a:rPr lang="en-US" sz="2600" b="1" dirty="0">
                <a:solidFill>
                  <a:srgbClr val="CE1779"/>
                </a:solidFill>
              </a:rPr>
              <a:t>NARZĘDZI, KTÓRE MOŻNA ROZWINĄĆ I WYKORZYSTAĆ </a:t>
            </a:r>
            <a:r>
              <a:rPr lang="en-US" sz="2600" dirty="0"/>
              <a:t>PRZED ROZPOCZĘCIEM PRACY PRZEZ NOWEGO PRACOWNIKA, ZAWIERAJĄ :-</a:t>
            </a:r>
            <a:r>
              <a:rPr lang="en-IE" sz="2600" dirty="0"/>
              <a:t>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98900" y="360818"/>
            <a:ext cx="8098028" cy="5787733"/>
          </a:xfrm>
        </p:spPr>
        <p:txBody>
          <a:bodyPr/>
          <a:lstStyle/>
          <a:p>
            <a:pPr lvl="0">
              <a:buClr>
                <a:srgbClr val="CE1779"/>
              </a:buClr>
            </a:pPr>
            <a:r>
              <a:rPr lang="en-IE" b="1" dirty="0">
                <a:solidFill>
                  <a:srgbClr val="CE1779"/>
                </a:solidFill>
              </a:rPr>
              <a:t>6. </a:t>
            </a:r>
            <a:r>
              <a:rPr lang="en-IE" b="1" dirty="0" err="1">
                <a:solidFill>
                  <a:srgbClr val="CE1779"/>
                </a:solidFill>
              </a:rPr>
              <a:t>Przygotowanie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Twojego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nastawienia</a:t>
            </a:r>
            <a:endParaRPr lang="en-IE" b="1" dirty="0">
              <a:solidFill>
                <a:srgbClr val="CE1779"/>
              </a:solidFill>
            </a:endParaRPr>
          </a:p>
          <a:p>
            <a:pPr lvl="0">
              <a:buClr>
                <a:srgbClr val="CE1779"/>
              </a:buClr>
            </a:pPr>
            <a:endParaRPr lang="en-IE" b="1" dirty="0">
              <a:solidFill>
                <a:srgbClr val="CE1779"/>
              </a:solidFill>
            </a:endParaRPr>
          </a:p>
          <a:p>
            <a:pPr marL="488950" algn="just">
              <a:buClr>
                <a:srgbClr val="CE1779"/>
              </a:buClr>
            </a:pPr>
            <a:r>
              <a:rPr lang="en-IE" dirty="0" err="1"/>
              <a:t>Praktyczne</a:t>
            </a:r>
            <a:r>
              <a:rPr lang="en-IE" dirty="0"/>
              <a:t> </a:t>
            </a:r>
            <a:r>
              <a:rPr lang="en-IE" dirty="0" err="1"/>
              <a:t>ustalenia</a:t>
            </a:r>
            <a:r>
              <a:rPr lang="en-IE" dirty="0"/>
              <a:t> </a:t>
            </a:r>
            <a:r>
              <a:rPr lang="en-IE" dirty="0" err="1"/>
              <a:t>dotyczące</a:t>
            </a:r>
            <a:r>
              <a:rPr lang="en-IE" dirty="0"/>
              <a:t> </a:t>
            </a:r>
            <a:r>
              <a:rPr lang="en-IE" dirty="0" err="1"/>
              <a:t>przyjęcia</a:t>
            </a:r>
            <a:r>
              <a:rPr lang="en-IE" dirty="0"/>
              <a:t> </a:t>
            </a:r>
            <a:r>
              <a:rPr lang="en-IE" dirty="0" err="1"/>
              <a:t>pierwszego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 </a:t>
            </a:r>
            <a:r>
              <a:rPr lang="en-IE" dirty="0" err="1"/>
              <a:t>będą</a:t>
            </a:r>
            <a:r>
              <a:rPr lang="en-IE" dirty="0"/>
              <a:t> </a:t>
            </a:r>
            <a:r>
              <a:rPr lang="en-IE" dirty="0" err="1"/>
              <a:t>dość</a:t>
            </a:r>
            <a:r>
              <a:rPr lang="en-IE" dirty="0"/>
              <a:t> </a:t>
            </a:r>
            <a:r>
              <a:rPr lang="en-IE" dirty="0" err="1"/>
              <a:t>proste</a:t>
            </a:r>
            <a:r>
              <a:rPr lang="en-IE" dirty="0"/>
              <a:t>.  </a:t>
            </a:r>
          </a:p>
          <a:p>
            <a:pPr marL="488950" algn="just">
              <a:buClr>
                <a:srgbClr val="CE1779"/>
              </a:buClr>
            </a:pPr>
            <a:r>
              <a:rPr lang="en-IE" dirty="0" err="1"/>
              <a:t>Większym</a:t>
            </a:r>
            <a:r>
              <a:rPr lang="en-IE" dirty="0"/>
              <a:t> </a:t>
            </a:r>
            <a:r>
              <a:rPr lang="en-IE" dirty="0" err="1"/>
              <a:t>wyzwaniem</a:t>
            </a:r>
            <a:r>
              <a:rPr lang="en-IE" dirty="0"/>
              <a:t> jest </a:t>
            </a:r>
            <a:r>
              <a:rPr lang="en-IE" dirty="0" err="1"/>
              <a:t>zapewnienie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</a:t>
            </a:r>
            <a:r>
              <a:rPr lang="en-IE" dirty="0" err="1"/>
              <a:t>będziesz</a:t>
            </a:r>
            <a:r>
              <a:rPr lang="en-IE" dirty="0"/>
              <a:t> </a:t>
            </a:r>
            <a:r>
              <a:rPr lang="en-IE" dirty="0" err="1"/>
              <a:t>czuł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pewnie</a:t>
            </a:r>
            <a:r>
              <a:rPr lang="en-IE" dirty="0"/>
              <a:t> w </a:t>
            </a:r>
            <a:r>
              <a:rPr lang="en-IE" dirty="0" err="1"/>
              <a:t>tym</a:t>
            </a:r>
            <a:r>
              <a:rPr lang="en-IE" dirty="0"/>
              <a:t> </a:t>
            </a:r>
            <a:r>
              <a:rPr lang="en-IE" dirty="0" err="1"/>
              <a:t>procesie</a:t>
            </a:r>
            <a:r>
              <a:rPr lang="en-IE" dirty="0"/>
              <a:t>, </a:t>
            </a:r>
            <a:r>
              <a:rPr lang="en-IE" dirty="0" err="1"/>
              <a:t>gdy</a:t>
            </a:r>
            <a:r>
              <a:rPr lang="en-IE" dirty="0"/>
              <a:t> </a:t>
            </a:r>
            <a:r>
              <a:rPr lang="en-IE" dirty="0" err="1"/>
              <a:t>Twój</a:t>
            </a:r>
            <a:r>
              <a:rPr lang="en-IE" dirty="0"/>
              <a:t> </a:t>
            </a:r>
            <a:r>
              <a:rPr lang="en-IE" dirty="0" err="1"/>
              <a:t>nowy</a:t>
            </a:r>
            <a:r>
              <a:rPr lang="en-IE" dirty="0"/>
              <a:t> </a:t>
            </a:r>
            <a:r>
              <a:rPr lang="en-IE" dirty="0" err="1"/>
              <a:t>pracownik</a:t>
            </a:r>
            <a:r>
              <a:rPr lang="en-IE" dirty="0"/>
              <a:t> </a:t>
            </a:r>
            <a:r>
              <a:rPr lang="en-IE" dirty="0" err="1"/>
              <a:t>właśnie</a:t>
            </a:r>
            <a:r>
              <a:rPr lang="en-IE" dirty="0"/>
              <a:t> </a:t>
            </a:r>
            <a:r>
              <a:rPr lang="en-IE" dirty="0" err="1"/>
              <a:t>rozpocznie</a:t>
            </a:r>
            <a:r>
              <a:rPr lang="en-IE" dirty="0"/>
              <a:t> </a:t>
            </a:r>
            <a:r>
              <a:rPr lang="en-IE" dirty="0" err="1"/>
              <a:t>pracę</a:t>
            </a:r>
            <a:r>
              <a:rPr lang="en-IE" dirty="0"/>
              <a:t>. </a:t>
            </a:r>
          </a:p>
          <a:p>
            <a:pPr marL="3232150" lvl="6" indent="0" algn="just">
              <a:buClr>
                <a:srgbClr val="CE1779"/>
              </a:buClr>
              <a:buNone/>
            </a:pPr>
            <a:endParaRPr lang="en-IE" sz="2400" dirty="0">
              <a:solidFill>
                <a:srgbClr val="6D6E6C"/>
              </a:solidFill>
            </a:endParaRPr>
          </a:p>
          <a:p>
            <a:pPr marL="3232150" lvl="6" indent="0" algn="just">
              <a:buClr>
                <a:srgbClr val="CE1779"/>
              </a:buClr>
              <a:buNone/>
            </a:pPr>
            <a:r>
              <a:rPr lang="en-IE" sz="2400" dirty="0">
                <a:solidFill>
                  <a:srgbClr val="6D6E6C"/>
                </a:solidFill>
              </a:rPr>
              <a:t>Jest to </a:t>
            </a:r>
            <a:r>
              <a:rPr lang="en-IE" sz="2400" dirty="0" err="1">
                <a:solidFill>
                  <a:srgbClr val="6D6E6C"/>
                </a:solidFill>
              </a:rPr>
              <a:t>ważny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kamień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milowy</a:t>
            </a:r>
            <a:r>
              <a:rPr lang="en-IE" sz="2400" dirty="0">
                <a:solidFill>
                  <a:srgbClr val="6D6E6C"/>
                </a:solidFill>
              </a:rPr>
              <a:t> w </a:t>
            </a:r>
            <a:r>
              <a:rPr lang="en-IE" sz="2400" dirty="0" err="1">
                <a:solidFill>
                  <a:srgbClr val="6D6E6C"/>
                </a:solidFill>
              </a:rPr>
              <a:t>Twojej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firmie</a:t>
            </a:r>
            <a:r>
              <a:rPr lang="en-IE" sz="2400" dirty="0">
                <a:solidFill>
                  <a:srgbClr val="6D6E6C"/>
                </a:solidFill>
              </a:rPr>
              <a:t>, </a:t>
            </a:r>
            <a:r>
              <a:rPr lang="en-IE" sz="2400" dirty="0" err="1">
                <a:solidFill>
                  <a:srgbClr val="6D6E6C"/>
                </a:solidFill>
              </a:rPr>
              <a:t>więc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rozsądnie</a:t>
            </a:r>
            <a:r>
              <a:rPr lang="en-IE" sz="2400" dirty="0">
                <a:solidFill>
                  <a:srgbClr val="6D6E6C"/>
                </a:solidFill>
              </a:rPr>
              <a:t> jest </a:t>
            </a:r>
            <a:r>
              <a:rPr lang="en-IE" sz="2400" dirty="0" err="1">
                <a:solidFill>
                  <a:srgbClr val="6D6E6C"/>
                </a:solidFill>
              </a:rPr>
              <a:t>uporządkować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swoje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myśli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i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przygotować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umysł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na</a:t>
            </a:r>
            <a:r>
              <a:rPr lang="en-IE" sz="2400" dirty="0">
                <a:solidFill>
                  <a:srgbClr val="6D6E6C"/>
                </a:solidFill>
              </a:rPr>
              <a:t> ten </a:t>
            </a:r>
            <a:r>
              <a:rPr lang="en-IE" sz="2400" dirty="0" err="1">
                <a:solidFill>
                  <a:srgbClr val="6D6E6C"/>
                </a:solidFill>
              </a:rPr>
              <a:t>ważny</a:t>
            </a:r>
            <a:r>
              <a:rPr lang="en-IE" sz="2400" dirty="0">
                <a:solidFill>
                  <a:srgbClr val="6D6E6C"/>
                </a:solidFill>
              </a:rPr>
              <a:t> </a:t>
            </a:r>
            <a:r>
              <a:rPr lang="en-IE" sz="2400" dirty="0" err="1">
                <a:solidFill>
                  <a:srgbClr val="6D6E6C"/>
                </a:solidFill>
              </a:rPr>
              <a:t>dzień</a:t>
            </a:r>
            <a:r>
              <a:rPr lang="en-IE" sz="2400" dirty="0">
                <a:solidFill>
                  <a:srgbClr val="6D6E6C"/>
                </a:solidFill>
              </a:rPr>
              <a:t>. 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806443BE-77F5-4C05-8B65-54DF7F727A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5746" t="32775" r="4794" b="3473"/>
          <a:stretch/>
        </p:blipFill>
        <p:spPr>
          <a:xfrm>
            <a:off x="4206887" y="3343769"/>
            <a:ext cx="2835043" cy="2020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02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71"/>
    </mc:Choice>
    <mc:Fallback>
      <p:transition spd="slow" advTm="717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46442" y="360819"/>
            <a:ext cx="3247734" cy="2425550"/>
          </a:xfrm>
        </p:spPr>
        <p:txBody>
          <a:bodyPr>
            <a:noAutofit/>
          </a:bodyPr>
          <a:lstStyle/>
          <a:p>
            <a:r>
              <a:rPr lang="en-US" sz="2600" dirty="0"/>
              <a:t>NIEKTÓRE Z </a:t>
            </a:r>
            <a:r>
              <a:rPr lang="en-US" sz="2600" b="1" dirty="0">
                <a:solidFill>
                  <a:srgbClr val="CE1779"/>
                </a:solidFill>
              </a:rPr>
              <a:t>NARZĘDZI, KTÓRE MOŻNA ROZWINĄĆ I WYKORZYSTAĆ </a:t>
            </a:r>
            <a:r>
              <a:rPr lang="en-US" sz="2600" dirty="0"/>
              <a:t>PRZED ROZPOCZĘCIEM PRACY PRZEZ NOWEGO PRACOWNIKA, ZAWIERAJĄ :</a:t>
            </a:r>
            <a:endParaRPr lang="en-IE" sz="260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98900" y="360818"/>
            <a:ext cx="8098028" cy="6306681"/>
          </a:xfrm>
        </p:spPr>
        <p:txBody>
          <a:bodyPr/>
          <a:lstStyle/>
          <a:p>
            <a:pPr lvl="0">
              <a:buClr>
                <a:srgbClr val="CE1779"/>
              </a:buClr>
            </a:pPr>
            <a:r>
              <a:rPr lang="en-IE" b="1" dirty="0">
                <a:solidFill>
                  <a:srgbClr val="CE1779"/>
                </a:solidFill>
              </a:rPr>
              <a:t>6.     </a:t>
            </a:r>
            <a:r>
              <a:rPr lang="en-IE" b="1" dirty="0" err="1">
                <a:solidFill>
                  <a:srgbClr val="CE1779"/>
                </a:solidFill>
              </a:rPr>
              <a:t>Przygotowanie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Twojego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nastawienia</a:t>
            </a:r>
            <a:endParaRPr lang="en-IE" b="1" dirty="0">
              <a:solidFill>
                <a:srgbClr val="CE1779"/>
              </a:solidFill>
            </a:endParaRPr>
          </a:p>
          <a:p>
            <a:pPr marL="488950">
              <a:buClr>
                <a:srgbClr val="CE1779"/>
              </a:buClr>
            </a:pPr>
            <a:r>
              <a:rPr lang="en-IE" i="1" dirty="0" err="1"/>
              <a:t>Poświęć</a:t>
            </a:r>
            <a:r>
              <a:rPr lang="en-IE" i="1" dirty="0"/>
              <a:t> </a:t>
            </a:r>
            <a:r>
              <a:rPr lang="en-IE" i="1" dirty="0" err="1"/>
              <a:t>trochę</a:t>
            </a:r>
            <a:r>
              <a:rPr lang="en-IE" i="1" dirty="0"/>
              <a:t> </a:t>
            </a:r>
            <a:r>
              <a:rPr lang="en-IE" i="1" dirty="0" err="1"/>
              <a:t>czasu</a:t>
            </a:r>
            <a:r>
              <a:rPr lang="en-IE" i="1" dirty="0"/>
              <a:t> w </a:t>
            </a:r>
            <a:r>
              <a:rPr lang="en-IE" i="1" dirty="0" err="1"/>
              <a:t>ciągu</a:t>
            </a:r>
            <a:r>
              <a:rPr lang="en-IE" i="1" dirty="0"/>
              <a:t> </a:t>
            </a:r>
            <a:r>
              <a:rPr lang="en-IE" i="1" dirty="0" err="1"/>
              <a:t>dnia</a:t>
            </a:r>
            <a:r>
              <a:rPr lang="en-IE" i="1" dirty="0"/>
              <a:t> </a:t>
            </a:r>
            <a:r>
              <a:rPr lang="en-IE" i="1" dirty="0" err="1"/>
              <a:t>i</a:t>
            </a:r>
            <a:r>
              <a:rPr lang="en-IE" i="1" dirty="0"/>
              <a:t> </a:t>
            </a:r>
            <a:r>
              <a:rPr lang="en-IE" i="1" dirty="0" err="1"/>
              <a:t>wieczorem</a:t>
            </a:r>
            <a:r>
              <a:rPr lang="en-IE" i="1" dirty="0"/>
              <a:t>, </a:t>
            </a:r>
            <a:r>
              <a:rPr lang="en-IE" i="1" dirty="0" err="1"/>
              <a:t>zanim</a:t>
            </a:r>
            <a:r>
              <a:rPr lang="en-IE" i="1" dirty="0"/>
              <a:t> </a:t>
            </a:r>
            <a:r>
              <a:rPr lang="en-IE" i="1" dirty="0" err="1"/>
              <a:t>Twój</a:t>
            </a:r>
            <a:r>
              <a:rPr lang="en-IE" i="1" dirty="0"/>
              <a:t> </a:t>
            </a:r>
            <a:r>
              <a:rPr lang="en-IE" i="1" dirty="0" err="1"/>
              <a:t>pracownik</a:t>
            </a:r>
            <a:r>
              <a:rPr lang="en-IE" i="1" dirty="0"/>
              <a:t> </a:t>
            </a:r>
            <a:r>
              <a:rPr lang="en-IE" i="1" dirty="0" err="1"/>
              <a:t>zacznie</a:t>
            </a:r>
            <a:r>
              <a:rPr lang="en-IE" i="1" dirty="0"/>
              <a:t> </a:t>
            </a:r>
            <a:r>
              <a:rPr lang="en-IE" i="1" dirty="0" err="1"/>
              <a:t>przypominać</a:t>
            </a:r>
            <a:r>
              <a:rPr lang="en-IE" i="1" dirty="0"/>
              <a:t> </a:t>
            </a:r>
            <a:r>
              <a:rPr lang="en-IE" i="1" dirty="0" err="1"/>
              <a:t>sobie</a:t>
            </a:r>
            <a:r>
              <a:rPr lang="en-IE" i="1" dirty="0"/>
              <a:t> o </a:t>
            </a:r>
            <a:r>
              <a:rPr lang="en-IE" i="1" dirty="0" err="1"/>
              <a:t>następujących</a:t>
            </a:r>
            <a:r>
              <a:rPr lang="en-IE" i="1" dirty="0"/>
              <a:t> </a:t>
            </a:r>
            <a:r>
              <a:rPr lang="en-IE" i="1" dirty="0" err="1"/>
              <a:t>ważnych</a:t>
            </a:r>
            <a:r>
              <a:rPr lang="en-IE" i="1" dirty="0"/>
              <a:t> </a:t>
            </a:r>
            <a:r>
              <a:rPr lang="en-IE" i="1" dirty="0" err="1"/>
              <a:t>sprawach</a:t>
            </a:r>
            <a:r>
              <a:rPr lang="en-IE" i="1" dirty="0"/>
              <a:t>: </a:t>
            </a:r>
            <a:endParaRPr lang="en-IE" sz="300" i="1" dirty="0"/>
          </a:p>
          <a:p>
            <a:pPr marL="719138" lvl="0" indent="-230188">
              <a:buClr>
                <a:srgbClr val="CE1779"/>
              </a:buClr>
              <a:buFont typeface="Arial" panose="020B0604020202020204" pitchFamily="34" charset="0"/>
              <a:buChar char="•"/>
              <a:tabLst>
                <a:tab pos="2432050" algn="l"/>
              </a:tabLst>
            </a:pPr>
            <a:r>
              <a:rPr lang="en-US" sz="2200" dirty="0" err="1"/>
              <a:t>Dołączają</a:t>
            </a:r>
            <a:r>
              <a:rPr lang="en-US" sz="2200" dirty="0"/>
              <a:t> do </a:t>
            </a:r>
            <a:r>
              <a:rPr lang="en-US" sz="2200" dirty="0" err="1"/>
              <a:t>Twojej</a:t>
            </a:r>
            <a:r>
              <a:rPr lang="en-US" sz="2200" dirty="0"/>
              <a:t> </a:t>
            </a:r>
            <a:r>
              <a:rPr lang="en-US" sz="2200" dirty="0" err="1"/>
              <a:t>firmy</a:t>
            </a:r>
            <a:r>
              <a:rPr lang="en-US" sz="2200" dirty="0"/>
              <a:t>, aby </a:t>
            </a:r>
            <a:r>
              <a:rPr lang="en-US" sz="2200" dirty="0" err="1"/>
              <a:t>pomóc</a:t>
            </a:r>
            <a:r>
              <a:rPr lang="en-US" sz="2200" dirty="0"/>
              <a:t> </a:t>
            </a:r>
            <a:r>
              <a:rPr lang="en-US" sz="2200" dirty="0" err="1"/>
              <a:t>jej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 </a:t>
            </a:r>
            <a:r>
              <a:rPr lang="en-US" sz="2200" dirty="0" err="1"/>
              <a:t>rozwijać</a:t>
            </a:r>
            <a:r>
              <a:rPr lang="en-US" sz="2200" dirty="0"/>
              <a:t>, </a:t>
            </a:r>
            <a:r>
              <a:rPr lang="en-US" sz="2200" dirty="0" err="1"/>
              <a:t>więc</a:t>
            </a:r>
            <a:r>
              <a:rPr lang="en-US" sz="2200" dirty="0"/>
              <a:t> </a:t>
            </a:r>
            <a:r>
              <a:rPr lang="en-US" sz="2200" dirty="0" err="1"/>
              <a:t>ich</a:t>
            </a:r>
            <a:r>
              <a:rPr lang="en-US" sz="2200" dirty="0"/>
              <a:t> </a:t>
            </a:r>
            <a:r>
              <a:rPr lang="en-US" sz="2200" dirty="0" err="1"/>
              <a:t>funkcja</a:t>
            </a:r>
            <a:r>
              <a:rPr lang="en-US" sz="2200" dirty="0"/>
              <a:t> jest </a:t>
            </a:r>
            <a:r>
              <a:rPr lang="en-US" sz="2200" dirty="0" err="1"/>
              <a:t>ważną</a:t>
            </a:r>
            <a:r>
              <a:rPr lang="en-US" sz="2200" dirty="0"/>
              <a:t> </a:t>
            </a:r>
            <a:r>
              <a:rPr lang="en-US" sz="2200" dirty="0" err="1"/>
              <a:t>częścią</a:t>
            </a:r>
            <a:r>
              <a:rPr lang="en-US" sz="2200" dirty="0"/>
              <a:t> </a:t>
            </a:r>
            <a:r>
              <a:rPr lang="en-US" sz="2200" dirty="0" err="1"/>
              <a:t>ogólnego</a:t>
            </a:r>
            <a:r>
              <a:rPr lang="en-US" sz="2200" dirty="0"/>
              <a:t> </a:t>
            </a:r>
            <a:r>
              <a:rPr lang="en-US" sz="2200" dirty="0" err="1"/>
              <a:t>rozwoju</a:t>
            </a:r>
            <a:r>
              <a:rPr lang="en-US" sz="2200" dirty="0"/>
              <a:t> </a:t>
            </a:r>
            <a:r>
              <a:rPr lang="en-US" sz="2200" dirty="0" err="1"/>
              <a:t>firmy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następny</a:t>
            </a:r>
            <a:r>
              <a:rPr lang="en-US" sz="2200" dirty="0"/>
              <a:t> </a:t>
            </a:r>
            <a:r>
              <a:rPr lang="en-US" sz="2200" dirty="0" err="1"/>
              <a:t>poziom</a:t>
            </a:r>
            <a:r>
              <a:rPr lang="en-US" sz="2200" dirty="0"/>
              <a:t>.  </a:t>
            </a:r>
          </a:p>
          <a:p>
            <a:pPr marL="719138" lvl="0" indent="-230188">
              <a:buClr>
                <a:srgbClr val="CE1779"/>
              </a:buClr>
              <a:buFont typeface="Arial" panose="020B0604020202020204" pitchFamily="34" charset="0"/>
              <a:buChar char="•"/>
              <a:tabLst>
                <a:tab pos="2432050" algn="l"/>
              </a:tabLst>
            </a:pPr>
            <a:r>
              <a:rPr lang="en-US" sz="2200" dirty="0" err="1"/>
              <a:t>Twoja</a:t>
            </a:r>
            <a:r>
              <a:rPr lang="en-US" sz="2200" dirty="0"/>
              <a:t> </a:t>
            </a:r>
            <a:r>
              <a:rPr lang="en-US" sz="2200" dirty="0" err="1"/>
              <a:t>rola</a:t>
            </a:r>
            <a:r>
              <a:rPr lang="en-US" sz="2200" dirty="0"/>
              <a:t> </a:t>
            </a:r>
            <a:r>
              <a:rPr lang="en-US" sz="2200" dirty="0" err="1"/>
              <a:t>musi</a:t>
            </a:r>
            <a:r>
              <a:rPr lang="en-US" sz="2200" dirty="0"/>
              <a:t> </a:t>
            </a:r>
            <a:r>
              <a:rPr lang="en-US" sz="2200" dirty="0" err="1"/>
              <a:t>koncentrować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tworzeniu</a:t>
            </a:r>
            <a:r>
              <a:rPr lang="en-US" sz="2200" dirty="0"/>
              <a:t> </a:t>
            </a:r>
            <a:r>
              <a:rPr lang="en-US" sz="2200" dirty="0" err="1"/>
              <a:t>środowiska</a:t>
            </a:r>
            <a:r>
              <a:rPr lang="en-US" sz="2200" dirty="0"/>
              <a:t> </a:t>
            </a:r>
            <a:r>
              <a:rPr lang="en-US" sz="2200" dirty="0" err="1"/>
              <a:t>dla</a:t>
            </a:r>
            <a:r>
              <a:rPr lang="en-US" sz="2200" dirty="0"/>
              <a:t> </a:t>
            </a:r>
            <a:r>
              <a:rPr lang="en-US" sz="2200" dirty="0" err="1"/>
              <a:t>osoby</a:t>
            </a:r>
            <a:r>
              <a:rPr lang="en-US" sz="2200" dirty="0"/>
              <a:t> </a:t>
            </a:r>
            <a:r>
              <a:rPr lang="en-US" sz="2200" dirty="0" err="1"/>
              <a:t>zmotywowanej</a:t>
            </a:r>
            <a:r>
              <a:rPr lang="en-US" sz="2200" dirty="0"/>
              <a:t> do </a:t>
            </a:r>
            <a:r>
              <a:rPr lang="en-US" sz="2200" dirty="0" err="1"/>
              <a:t>wykonywania</a:t>
            </a:r>
            <a:r>
              <a:rPr lang="en-US" sz="2200" dirty="0"/>
              <a:t> </a:t>
            </a:r>
            <a:r>
              <a:rPr lang="en-US" sz="2200" dirty="0" err="1"/>
              <a:t>jak</a:t>
            </a:r>
            <a:r>
              <a:rPr lang="en-US" sz="2200" dirty="0"/>
              <a:t> </a:t>
            </a:r>
            <a:r>
              <a:rPr lang="en-US" sz="2200" dirty="0" err="1"/>
              <a:t>najlepszej</a:t>
            </a:r>
            <a:r>
              <a:rPr lang="en-US" sz="2200" dirty="0"/>
              <a:t> </a:t>
            </a:r>
            <a:r>
              <a:rPr lang="en-US" sz="2200" dirty="0" err="1"/>
              <a:t>pracy</a:t>
            </a:r>
            <a:r>
              <a:rPr lang="en-US" sz="2200" dirty="0"/>
              <a:t>.   </a:t>
            </a:r>
            <a:r>
              <a:rPr lang="en-US" sz="2200" dirty="0" err="1"/>
              <a:t>Najlepszą</a:t>
            </a:r>
            <a:r>
              <a:rPr lang="en-US" sz="2200" dirty="0"/>
              <a:t> </a:t>
            </a:r>
            <a:r>
              <a:rPr lang="en-US" sz="2200" dirty="0" err="1"/>
              <a:t>radą</a:t>
            </a:r>
            <a:r>
              <a:rPr lang="en-US" sz="2200" dirty="0"/>
              <a:t> jest to, </a:t>
            </a:r>
            <a:r>
              <a:rPr lang="en-US" sz="2200" dirty="0" err="1"/>
              <a:t>że</a:t>
            </a:r>
            <a:r>
              <a:rPr lang="en-US" sz="2200" dirty="0"/>
              <a:t> w </a:t>
            </a:r>
            <a:r>
              <a:rPr lang="en-US" sz="2200" dirty="0" err="1"/>
              <a:t>Twojej</a:t>
            </a:r>
            <a:r>
              <a:rPr lang="en-US" sz="2200" dirty="0"/>
              <a:t> </a:t>
            </a:r>
            <a:r>
              <a:rPr lang="en-US" sz="2200" dirty="0" err="1"/>
              <a:t>pracy</a:t>
            </a:r>
            <a:r>
              <a:rPr lang="en-US" sz="2200" dirty="0"/>
              <a:t> </a:t>
            </a:r>
            <a:r>
              <a:rPr lang="en-US" sz="2200" dirty="0" err="1"/>
              <a:t>nie</a:t>
            </a:r>
            <a:r>
              <a:rPr lang="en-US" sz="2200" dirty="0"/>
              <a:t> </a:t>
            </a:r>
            <a:r>
              <a:rPr lang="en-US" sz="2200" dirty="0" err="1"/>
              <a:t>chodzi</a:t>
            </a:r>
            <a:r>
              <a:rPr lang="en-US" sz="2200" dirty="0"/>
              <a:t> o </a:t>
            </a:r>
            <a:r>
              <a:rPr lang="en-US" sz="2200" dirty="0" err="1"/>
              <a:t>bycie</a:t>
            </a:r>
            <a:r>
              <a:rPr lang="en-US" sz="2200" dirty="0"/>
              <a:t> </a:t>
            </a:r>
            <a:r>
              <a:rPr lang="en-US" sz="2200" dirty="0" err="1"/>
              <a:t>osobą</a:t>
            </a:r>
            <a:r>
              <a:rPr lang="en-US" sz="2200" dirty="0"/>
              <a:t> </a:t>
            </a:r>
            <a:r>
              <a:rPr lang="en-US" sz="2200" dirty="0" err="1"/>
              <a:t>zarządzającą</a:t>
            </a:r>
            <a:r>
              <a:rPr lang="en-US" sz="2200" dirty="0"/>
              <a:t>, ale </a:t>
            </a:r>
            <a:r>
              <a:rPr lang="en-US" sz="2200" dirty="0" err="1"/>
              <a:t>raczej</a:t>
            </a:r>
            <a:r>
              <a:rPr lang="en-US" sz="2200" dirty="0"/>
              <a:t> o to, co </a:t>
            </a:r>
            <a:r>
              <a:rPr lang="en-US" sz="2200" dirty="0" err="1"/>
              <a:t>możesz</a:t>
            </a:r>
            <a:r>
              <a:rPr lang="en-US" sz="2200" dirty="0"/>
              <a:t> </a:t>
            </a:r>
            <a:r>
              <a:rPr lang="en-US" sz="2200" dirty="0" err="1"/>
              <a:t>zrobić</a:t>
            </a:r>
            <a:r>
              <a:rPr lang="en-US" sz="2200" dirty="0"/>
              <a:t>, aby </a:t>
            </a:r>
            <a:r>
              <a:rPr lang="en-US" sz="2200" dirty="0" err="1"/>
              <a:t>wspierać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pomóc</a:t>
            </a:r>
            <a:r>
              <a:rPr lang="en-US" sz="2200" dirty="0"/>
              <a:t> w </a:t>
            </a:r>
            <a:r>
              <a:rPr lang="en-US" sz="2200" dirty="0" err="1"/>
              <a:t>rozwoju</a:t>
            </a:r>
            <a:r>
              <a:rPr lang="en-US" sz="2200" dirty="0"/>
              <a:t> </a:t>
            </a:r>
            <a:r>
              <a:rPr lang="en-US" sz="2200" dirty="0" err="1"/>
              <a:t>swojego</a:t>
            </a:r>
            <a:r>
              <a:rPr lang="en-US" sz="2200" dirty="0"/>
              <a:t> </a:t>
            </a:r>
            <a:r>
              <a:rPr lang="en-US" sz="2200" dirty="0" err="1"/>
              <a:t>nowego</a:t>
            </a:r>
            <a:r>
              <a:rPr lang="en-US" sz="2200" dirty="0"/>
              <a:t> </a:t>
            </a:r>
            <a:r>
              <a:rPr lang="en-US" sz="2200" dirty="0" err="1"/>
              <a:t>członka</a:t>
            </a:r>
            <a:r>
              <a:rPr lang="en-US" sz="2200" dirty="0"/>
              <a:t> </a:t>
            </a:r>
            <a:r>
              <a:rPr lang="en-US" sz="2200" dirty="0" err="1"/>
              <a:t>zespołu</a:t>
            </a:r>
            <a:r>
              <a:rPr lang="en-US" sz="2200" dirty="0"/>
              <a:t>.</a:t>
            </a:r>
          </a:p>
          <a:p>
            <a:pPr marL="719138" lvl="0" indent="-230188">
              <a:buClr>
                <a:srgbClr val="CE1779"/>
              </a:buClr>
              <a:buFont typeface="Arial" panose="020B0604020202020204" pitchFamily="34" charset="0"/>
              <a:buChar char="•"/>
              <a:tabLst>
                <a:tab pos="2432050" algn="l"/>
              </a:tabLst>
            </a:pPr>
            <a:r>
              <a:rPr lang="en-US" sz="2200" dirty="0" err="1"/>
              <a:t>Należy</a:t>
            </a:r>
            <a:r>
              <a:rPr lang="en-US" sz="2200" dirty="0"/>
              <a:t> </a:t>
            </a:r>
            <a:r>
              <a:rPr lang="en-US" sz="2200" dirty="0" err="1"/>
              <a:t>oprzeć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 </a:t>
            </a:r>
            <a:r>
              <a:rPr lang="en-US" sz="2200" dirty="0" err="1"/>
              <a:t>krytyce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zamiast</a:t>
            </a:r>
            <a:r>
              <a:rPr lang="en-US" sz="2200" dirty="0"/>
              <a:t> </a:t>
            </a:r>
            <a:r>
              <a:rPr lang="en-US" sz="2200" dirty="0" err="1"/>
              <a:t>tego</a:t>
            </a:r>
            <a:r>
              <a:rPr lang="en-US" sz="2200" dirty="0"/>
              <a:t> </a:t>
            </a:r>
            <a:r>
              <a:rPr lang="en-US" sz="2200" dirty="0" err="1"/>
              <a:t>zyskać</a:t>
            </a:r>
            <a:r>
              <a:rPr lang="en-US" sz="2200" dirty="0"/>
              <a:t> </a:t>
            </a:r>
            <a:r>
              <a:rPr lang="en-US" sz="2200" dirty="0" err="1"/>
              <a:t>ich</a:t>
            </a:r>
            <a:r>
              <a:rPr lang="en-US" sz="2200" dirty="0"/>
              <a:t> </a:t>
            </a:r>
            <a:r>
              <a:rPr lang="en-US" sz="2200" dirty="0" err="1"/>
              <a:t>wkład</a:t>
            </a:r>
            <a:r>
              <a:rPr lang="en-US" sz="2200" dirty="0"/>
              <a:t> w </a:t>
            </a:r>
            <a:r>
              <a:rPr lang="en-US" sz="2200" dirty="0" err="1"/>
              <a:t>identyfikację</a:t>
            </a:r>
            <a:r>
              <a:rPr lang="en-US" sz="2200" dirty="0"/>
              <a:t> </a:t>
            </a:r>
            <a:r>
              <a:rPr lang="en-US" sz="2200" dirty="0" err="1"/>
              <a:t>ulepszeń</a:t>
            </a:r>
            <a:r>
              <a:rPr lang="en-US" sz="2200" dirty="0"/>
              <a:t>. </a:t>
            </a:r>
          </a:p>
          <a:p>
            <a:pPr marL="719138" lvl="0" indent="-230188">
              <a:buClr>
                <a:srgbClr val="CE1779"/>
              </a:buClr>
              <a:buFont typeface="Arial" panose="020B0604020202020204" pitchFamily="34" charset="0"/>
              <a:buChar char="•"/>
              <a:tabLst>
                <a:tab pos="2432050" algn="l"/>
              </a:tabLst>
            </a:pPr>
            <a:r>
              <a:rPr lang="en-US" sz="2200" dirty="0" err="1"/>
              <a:t>Szacunek</a:t>
            </a:r>
            <a:r>
              <a:rPr lang="en-US" sz="2200" dirty="0"/>
              <a:t> jest </a:t>
            </a:r>
            <a:r>
              <a:rPr lang="en-US" sz="2200" dirty="0" err="1"/>
              <a:t>podstawowym</a:t>
            </a:r>
            <a:r>
              <a:rPr lang="en-US" sz="2200" dirty="0"/>
              <a:t> </a:t>
            </a:r>
            <a:r>
              <a:rPr lang="en-US" sz="2200" dirty="0" err="1"/>
              <a:t>składnikiem</a:t>
            </a:r>
            <a:r>
              <a:rPr lang="en-US" sz="2200" dirty="0"/>
              <a:t> </a:t>
            </a:r>
            <a:r>
              <a:rPr lang="en-US" sz="2200" dirty="0" err="1"/>
              <a:t>zaufania</a:t>
            </a:r>
            <a:r>
              <a:rPr lang="en-US" sz="2200" dirty="0"/>
              <a:t>, </a:t>
            </a:r>
            <a:r>
              <a:rPr lang="en-US" sz="2200" dirty="0" err="1"/>
              <a:t>gdy</a:t>
            </a:r>
            <a:r>
              <a:rPr lang="en-US" sz="2200" dirty="0"/>
              <a:t> </a:t>
            </a:r>
            <a:r>
              <a:rPr lang="en-US" sz="2200" dirty="0" err="1"/>
              <a:t>rozpoczynasz</a:t>
            </a:r>
            <a:r>
              <a:rPr lang="en-US" sz="2200" dirty="0"/>
              <a:t> </a:t>
            </a:r>
            <a:r>
              <a:rPr lang="en-US" sz="2200" dirty="0" err="1"/>
              <a:t>zarządzanie</a:t>
            </a:r>
            <a:r>
              <a:rPr lang="en-US" sz="2200" dirty="0"/>
              <a:t> </a:t>
            </a:r>
            <a:r>
              <a:rPr lang="en-US" sz="2200" dirty="0" err="1"/>
              <a:t>swoim</a:t>
            </a:r>
            <a:r>
              <a:rPr lang="en-US" sz="2200" dirty="0"/>
              <a:t> </a:t>
            </a:r>
            <a:r>
              <a:rPr lang="en-US" sz="2200" dirty="0" err="1"/>
              <a:t>nowym</a:t>
            </a:r>
            <a:r>
              <a:rPr lang="en-US" sz="2200" dirty="0"/>
              <a:t> </a:t>
            </a:r>
            <a:r>
              <a:rPr lang="en-US" sz="2200" dirty="0" err="1"/>
              <a:t>pracownikiem</a:t>
            </a:r>
            <a:r>
              <a:rPr lang="en-US" sz="2200" dirty="0"/>
              <a:t>.</a:t>
            </a:r>
            <a:endParaRPr lang="en-IE" sz="2200" dirty="0"/>
          </a:p>
        </p:txBody>
      </p:sp>
    </p:spTree>
    <p:extLst>
      <p:ext uri="{BB962C8B-B14F-4D97-AF65-F5344CB8AC3E}">
        <p14:creationId xmlns:p14="http://schemas.microsoft.com/office/powerpoint/2010/main" val="174474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18"/>
    </mc:Choice>
    <mc:Fallback>
      <p:transition spd="slow" advTm="6718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CD976A-DE40-4541-A9FD-02F484952D90}"/>
              </a:ext>
            </a:extLst>
          </p:cNvPr>
          <p:cNvSpPr/>
          <p:nvPr/>
        </p:nvSpPr>
        <p:spPr>
          <a:xfrm>
            <a:off x="3566160" y="1810512"/>
            <a:ext cx="8430768" cy="31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46442" y="360819"/>
            <a:ext cx="3247734" cy="2425550"/>
          </a:xfrm>
        </p:spPr>
        <p:txBody>
          <a:bodyPr>
            <a:noAutofit/>
          </a:bodyPr>
          <a:lstStyle/>
          <a:p>
            <a:r>
              <a:rPr lang="en-US" sz="2600" dirty="0"/>
              <a:t>NIEKTÓRE Z </a:t>
            </a:r>
            <a:r>
              <a:rPr lang="en-US" sz="2600" b="1" dirty="0">
                <a:solidFill>
                  <a:srgbClr val="CE1779"/>
                </a:solidFill>
              </a:rPr>
              <a:t>NARZĘDZI, KTÓRE MOŻNA ROZWINĄĆ I WYKORZYSTAĆ </a:t>
            </a:r>
            <a:r>
              <a:rPr lang="en-US" sz="2600" dirty="0"/>
              <a:t>PRZED ROZPOCZĘCIEM PRACY PRZEZ NOWEGO PRACOWNIKA, ZAWIERAJĄ :</a:t>
            </a:r>
            <a:endParaRPr lang="en-IE" sz="260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2CB890-18BB-4049-9FB5-1BB612F21D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98900" y="360818"/>
            <a:ext cx="8098028" cy="6306681"/>
          </a:xfrm>
        </p:spPr>
        <p:txBody>
          <a:bodyPr/>
          <a:lstStyle/>
          <a:p>
            <a:pPr lvl="0">
              <a:buClr>
                <a:srgbClr val="CE1779"/>
              </a:buClr>
            </a:pPr>
            <a:r>
              <a:rPr lang="en-IE" b="1" dirty="0">
                <a:solidFill>
                  <a:srgbClr val="CE1779"/>
                </a:solidFill>
              </a:rPr>
              <a:t>6.    </a:t>
            </a:r>
            <a:r>
              <a:rPr lang="en-IE" b="1" dirty="0" err="1">
                <a:solidFill>
                  <a:srgbClr val="CE1779"/>
                </a:solidFill>
              </a:rPr>
              <a:t>Przygotowanie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swojego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nastawienia</a:t>
            </a:r>
            <a:endParaRPr lang="en-IE" b="1" dirty="0">
              <a:solidFill>
                <a:srgbClr val="CE1779"/>
              </a:solidFill>
            </a:endParaRPr>
          </a:p>
          <a:p>
            <a:pPr marL="488950">
              <a:buClr>
                <a:srgbClr val="CE1779"/>
              </a:buClr>
            </a:pPr>
            <a:r>
              <a:rPr lang="en-IE" i="1" dirty="0" err="1"/>
              <a:t>Poświęć</a:t>
            </a:r>
            <a:r>
              <a:rPr lang="en-IE" i="1" dirty="0"/>
              <a:t> </a:t>
            </a:r>
            <a:r>
              <a:rPr lang="en-IE" i="1" dirty="0" err="1"/>
              <a:t>trochę</a:t>
            </a:r>
            <a:r>
              <a:rPr lang="en-IE" i="1" dirty="0"/>
              <a:t> </a:t>
            </a:r>
            <a:r>
              <a:rPr lang="en-IE" i="1" dirty="0" err="1"/>
              <a:t>czasu</a:t>
            </a:r>
            <a:r>
              <a:rPr lang="en-IE" i="1" dirty="0"/>
              <a:t> w </a:t>
            </a:r>
            <a:r>
              <a:rPr lang="en-IE" i="1" dirty="0" err="1"/>
              <a:t>ciągu</a:t>
            </a:r>
            <a:r>
              <a:rPr lang="en-IE" i="1" dirty="0"/>
              <a:t> </a:t>
            </a:r>
            <a:r>
              <a:rPr lang="en-IE" i="1" dirty="0" err="1"/>
              <a:t>dnia</a:t>
            </a:r>
            <a:r>
              <a:rPr lang="en-IE" i="1" dirty="0"/>
              <a:t> </a:t>
            </a:r>
            <a:r>
              <a:rPr lang="en-IE" i="1" dirty="0" err="1"/>
              <a:t>i</a:t>
            </a:r>
            <a:r>
              <a:rPr lang="en-IE" i="1" dirty="0"/>
              <a:t> </a:t>
            </a:r>
            <a:r>
              <a:rPr lang="en-IE" i="1" dirty="0" err="1"/>
              <a:t>wieczorem</a:t>
            </a:r>
            <a:r>
              <a:rPr lang="en-IE" i="1" dirty="0"/>
              <a:t>, </a:t>
            </a:r>
            <a:r>
              <a:rPr lang="en-IE" i="1" dirty="0" err="1"/>
              <a:t>zanim</a:t>
            </a:r>
            <a:r>
              <a:rPr lang="en-IE" i="1" dirty="0"/>
              <a:t> </a:t>
            </a:r>
            <a:r>
              <a:rPr lang="en-IE" i="1" dirty="0" err="1"/>
              <a:t>Twój</a:t>
            </a:r>
            <a:r>
              <a:rPr lang="en-IE" i="1" dirty="0"/>
              <a:t> </a:t>
            </a:r>
            <a:r>
              <a:rPr lang="en-IE" i="1" dirty="0" err="1"/>
              <a:t>pracownik</a:t>
            </a:r>
            <a:r>
              <a:rPr lang="en-IE" i="1" dirty="0"/>
              <a:t> </a:t>
            </a:r>
            <a:r>
              <a:rPr lang="en-IE" i="1" dirty="0" err="1"/>
              <a:t>zacznie</a:t>
            </a:r>
            <a:r>
              <a:rPr lang="en-IE" i="1" dirty="0"/>
              <a:t> </a:t>
            </a:r>
            <a:r>
              <a:rPr lang="en-IE" i="1" dirty="0" err="1"/>
              <a:t>przypominać</a:t>
            </a:r>
            <a:r>
              <a:rPr lang="en-IE" i="1" dirty="0"/>
              <a:t> </a:t>
            </a:r>
            <a:r>
              <a:rPr lang="en-IE" i="1" dirty="0" err="1"/>
              <a:t>sobie</a:t>
            </a:r>
            <a:r>
              <a:rPr lang="en-IE" i="1" dirty="0"/>
              <a:t> o </a:t>
            </a:r>
            <a:r>
              <a:rPr lang="en-IE" i="1" dirty="0" err="1"/>
              <a:t>następujących</a:t>
            </a:r>
            <a:r>
              <a:rPr lang="en-IE" i="1" dirty="0"/>
              <a:t> </a:t>
            </a:r>
            <a:r>
              <a:rPr lang="en-IE" i="1" dirty="0" err="1"/>
              <a:t>ważnych</a:t>
            </a:r>
            <a:r>
              <a:rPr lang="en-IE" i="1" dirty="0"/>
              <a:t> </a:t>
            </a:r>
            <a:r>
              <a:rPr lang="en-IE" i="1" dirty="0" err="1"/>
              <a:t>sprawach</a:t>
            </a:r>
            <a:r>
              <a:rPr lang="en-IE" i="1" dirty="0"/>
              <a:t>: </a:t>
            </a:r>
          </a:p>
          <a:p>
            <a:pPr marL="488950">
              <a:buClr>
                <a:srgbClr val="CE1779"/>
              </a:buClr>
            </a:pPr>
            <a:r>
              <a:rPr lang="en-US" sz="2200" dirty="0" err="1"/>
              <a:t>Twój</a:t>
            </a:r>
            <a:r>
              <a:rPr lang="en-US" sz="2200" dirty="0"/>
              <a:t> </a:t>
            </a:r>
            <a:r>
              <a:rPr lang="en-US" sz="2200" dirty="0" err="1"/>
              <a:t>nowy</a:t>
            </a:r>
            <a:r>
              <a:rPr lang="en-US" sz="2200" dirty="0"/>
              <a:t> </a:t>
            </a:r>
            <a:r>
              <a:rPr lang="en-US" sz="2200" dirty="0" err="1"/>
              <a:t>pracownik</a:t>
            </a:r>
            <a:r>
              <a:rPr lang="en-US" sz="2200" dirty="0"/>
              <a:t> </a:t>
            </a:r>
            <a:r>
              <a:rPr lang="en-US" sz="2200" dirty="0" err="1"/>
              <a:t>może</a:t>
            </a:r>
            <a:r>
              <a:rPr lang="en-US" sz="2200" dirty="0"/>
              <a:t> </a:t>
            </a:r>
            <a:r>
              <a:rPr lang="en-US" sz="2200" dirty="0" err="1"/>
              <a:t>być</a:t>
            </a:r>
            <a:r>
              <a:rPr lang="en-US" sz="2200" dirty="0"/>
              <a:t> </a:t>
            </a:r>
            <a:r>
              <a:rPr lang="en-US" sz="2200" dirty="0" err="1"/>
              <a:t>niespokojny</a:t>
            </a:r>
            <a:r>
              <a:rPr lang="en-US" sz="2200" dirty="0"/>
              <a:t>, </a:t>
            </a:r>
            <a:r>
              <a:rPr lang="en-US" sz="2200" dirty="0" err="1"/>
              <a:t>gdy</a:t>
            </a:r>
            <a:r>
              <a:rPr lang="en-US" sz="2200" dirty="0"/>
              <a:t> </a:t>
            </a:r>
            <a:r>
              <a:rPr lang="en-US" sz="2200" dirty="0" err="1"/>
              <a:t>rozpocznie</a:t>
            </a:r>
            <a:r>
              <a:rPr lang="en-US" sz="2200" dirty="0"/>
              <a:t> </a:t>
            </a:r>
            <a:r>
              <a:rPr lang="en-US" sz="2200" dirty="0" err="1"/>
              <a:t>nową</a:t>
            </a:r>
            <a:r>
              <a:rPr lang="en-US" sz="2200" dirty="0"/>
              <a:t> </a:t>
            </a:r>
            <a:r>
              <a:rPr lang="en-US" sz="2200" dirty="0" err="1"/>
              <a:t>pracę</a:t>
            </a:r>
            <a:r>
              <a:rPr lang="en-US" sz="2200" dirty="0"/>
              <a:t> ( </a:t>
            </a:r>
            <a:r>
              <a:rPr lang="en-US" sz="2200" dirty="0" err="1"/>
              <a:t>tak</a:t>
            </a:r>
            <a:r>
              <a:rPr lang="en-US" sz="2200" dirty="0"/>
              <a:t> </a:t>
            </a:r>
            <a:r>
              <a:rPr lang="en-US" sz="2200" dirty="0" err="1"/>
              <a:t>jak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Ty!).  </a:t>
            </a:r>
            <a:r>
              <a:rPr lang="en-US" sz="2200" dirty="0" err="1"/>
              <a:t>Znajdź</a:t>
            </a:r>
            <a:r>
              <a:rPr lang="en-US" sz="2200" dirty="0"/>
              <a:t> </a:t>
            </a:r>
            <a:r>
              <a:rPr lang="en-US" sz="2200" dirty="0" err="1"/>
              <a:t>sposób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jak</a:t>
            </a:r>
            <a:r>
              <a:rPr lang="en-US" sz="2200" dirty="0"/>
              <a:t> </a:t>
            </a:r>
            <a:r>
              <a:rPr lang="en-US" sz="2200" dirty="0" err="1"/>
              <a:t>najszybsze</a:t>
            </a:r>
            <a:r>
              <a:rPr lang="en-US" sz="2200" dirty="0"/>
              <a:t> </a:t>
            </a:r>
            <a:r>
              <a:rPr lang="en-US" sz="2200" dirty="0" err="1"/>
              <a:t>ich</a:t>
            </a:r>
            <a:r>
              <a:rPr lang="en-US" sz="2200" dirty="0"/>
              <a:t> </a:t>
            </a:r>
            <a:r>
              <a:rPr lang="en-US" sz="2200" dirty="0" err="1"/>
              <a:t>uspokojenie</a:t>
            </a:r>
            <a:r>
              <a:rPr lang="en-US" sz="2200" dirty="0"/>
              <a:t>. </a:t>
            </a:r>
            <a:r>
              <a:rPr lang="en-US" sz="2200" dirty="0" err="1"/>
              <a:t>Wyeliminowanie</a:t>
            </a:r>
            <a:r>
              <a:rPr lang="en-US" sz="2200" dirty="0"/>
              <a:t> </a:t>
            </a:r>
            <a:r>
              <a:rPr lang="en-US" sz="2200" dirty="0" err="1"/>
              <a:t>strachu</a:t>
            </a:r>
            <a:r>
              <a:rPr lang="en-US" sz="2200" dirty="0"/>
              <a:t> </a:t>
            </a:r>
            <a:r>
              <a:rPr lang="en-US" sz="2200" dirty="0" err="1"/>
              <a:t>ze</a:t>
            </a:r>
            <a:r>
              <a:rPr lang="en-US" sz="2200" dirty="0"/>
              <a:t> </a:t>
            </a:r>
            <a:r>
              <a:rPr lang="en-US" sz="2200" dirty="0" err="1"/>
              <a:t>środowiska</a:t>
            </a:r>
            <a:r>
              <a:rPr lang="en-US" sz="2200" dirty="0"/>
              <a:t> </a:t>
            </a:r>
            <a:r>
              <a:rPr lang="en-US" sz="2200" dirty="0" err="1"/>
              <a:t>pracy</a:t>
            </a:r>
            <a:r>
              <a:rPr lang="en-US" sz="2200" dirty="0"/>
              <a:t> jest </a:t>
            </a:r>
            <a:r>
              <a:rPr lang="en-US" sz="2200" dirty="0" err="1"/>
              <a:t>niezbędne</a:t>
            </a:r>
            <a:r>
              <a:rPr lang="en-US" sz="2200" dirty="0"/>
              <a:t> do </a:t>
            </a:r>
            <a:r>
              <a:rPr lang="en-US" sz="2200" dirty="0" err="1"/>
              <a:t>osiągnięcia</a:t>
            </a:r>
            <a:r>
              <a:rPr lang="en-US" sz="2200" dirty="0"/>
              <a:t> </a:t>
            </a:r>
            <a:r>
              <a:rPr lang="en-US" sz="2200" dirty="0" err="1"/>
              <a:t>sukcesu</a:t>
            </a:r>
            <a:r>
              <a:rPr lang="en-US" sz="2200" dirty="0"/>
              <a:t>. </a:t>
            </a:r>
            <a:endParaRPr lang="en-IE" sz="2200" dirty="0"/>
          </a:p>
          <a:p>
            <a:pPr marL="763588" lvl="0" indent="-3048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sz="2200" dirty="0" err="1"/>
              <a:t>Oprzyj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 </a:t>
            </a:r>
            <a:r>
              <a:rPr lang="en-US" sz="2200" dirty="0" err="1"/>
              <a:t>chęci</a:t>
            </a:r>
            <a:r>
              <a:rPr lang="en-US" sz="2200" dirty="0"/>
              <a:t> </a:t>
            </a:r>
            <a:r>
              <a:rPr lang="en-US" sz="2200" dirty="0" err="1"/>
              <a:t>zdobycia</a:t>
            </a:r>
            <a:r>
              <a:rPr lang="en-US" sz="2200" dirty="0"/>
              <a:t> </a:t>
            </a:r>
            <a:r>
              <a:rPr lang="en-US" sz="2200" dirty="0" err="1"/>
              <a:t>autorytetu</a:t>
            </a:r>
            <a:r>
              <a:rPr lang="en-US" sz="2200" dirty="0"/>
              <a:t> w </a:t>
            </a:r>
            <a:r>
              <a:rPr lang="en-US" sz="2200" dirty="0" err="1"/>
              <a:t>swoim</a:t>
            </a:r>
            <a:r>
              <a:rPr lang="en-US" sz="2200" dirty="0"/>
              <a:t> </a:t>
            </a:r>
            <a:r>
              <a:rPr lang="en-US" sz="2200" dirty="0" err="1"/>
              <a:t>pierwszym</a:t>
            </a:r>
            <a:r>
              <a:rPr lang="en-US" sz="2200" dirty="0"/>
              <a:t> </a:t>
            </a:r>
            <a:r>
              <a:rPr lang="en-US" sz="2200" dirty="0" err="1"/>
              <a:t>dniu</a:t>
            </a:r>
            <a:r>
              <a:rPr lang="en-US" sz="2200" dirty="0"/>
              <a:t>. Z </a:t>
            </a:r>
            <a:r>
              <a:rPr lang="en-US" sz="2200" dirty="0" err="1"/>
              <a:t>wyprzedzeniem</a:t>
            </a:r>
            <a:r>
              <a:rPr lang="en-US" sz="2200" dirty="0"/>
              <a:t> </a:t>
            </a:r>
            <a:r>
              <a:rPr lang="en-US" sz="2200" dirty="0" err="1"/>
              <a:t>przeczytaj</a:t>
            </a:r>
            <a:r>
              <a:rPr lang="en-US" sz="2200" dirty="0"/>
              <a:t> </a:t>
            </a:r>
            <a:r>
              <a:rPr lang="en-US" sz="2200" dirty="0" err="1"/>
              <a:t>trochę</a:t>
            </a:r>
            <a:r>
              <a:rPr lang="en-US" sz="2200" dirty="0"/>
              <a:t> o </a:t>
            </a:r>
            <a:r>
              <a:rPr lang="en-US" sz="2200" dirty="0" err="1"/>
              <a:t>stylach</a:t>
            </a:r>
            <a:r>
              <a:rPr lang="en-US" sz="2200" dirty="0"/>
              <a:t> </a:t>
            </a:r>
            <a:r>
              <a:rPr lang="en-US" sz="2200" dirty="0" err="1"/>
              <a:t>zarządzania</a:t>
            </a:r>
            <a:r>
              <a:rPr lang="en-US" sz="2200" dirty="0"/>
              <a:t>, </a:t>
            </a:r>
            <a:r>
              <a:rPr lang="en-US" sz="2200" dirty="0" err="1"/>
              <a:t>które</a:t>
            </a:r>
            <a:r>
              <a:rPr lang="en-US" sz="2200" dirty="0"/>
              <a:t> </a:t>
            </a:r>
            <a:r>
              <a:rPr lang="en-US" sz="2200" dirty="0" err="1"/>
              <a:t>działają</a:t>
            </a:r>
            <a:r>
              <a:rPr lang="en-US" sz="2200" dirty="0"/>
              <a:t> (</a:t>
            </a:r>
            <a:r>
              <a:rPr lang="en-US" sz="2200" dirty="0" err="1"/>
              <a:t>kilka</a:t>
            </a:r>
            <a:r>
              <a:rPr lang="en-US" sz="2200" dirty="0"/>
              <a:t> </a:t>
            </a:r>
            <a:r>
              <a:rPr lang="en-US" sz="2200" dirty="0" err="1"/>
              <a:t>sugestii</a:t>
            </a:r>
            <a:r>
              <a:rPr lang="en-US" sz="2200" dirty="0"/>
              <a:t> </a:t>
            </a:r>
            <a:r>
              <a:rPr lang="en-US" sz="2200" dirty="0" err="1"/>
              <a:t>znajdziesz</a:t>
            </a:r>
            <a:r>
              <a:rPr lang="en-US" sz="2200" dirty="0"/>
              <a:t> w </a:t>
            </a:r>
            <a:r>
              <a:rPr lang="en-US" sz="2200" dirty="0" err="1"/>
              <a:t>ćwiczeniach</a:t>
            </a:r>
            <a:r>
              <a:rPr lang="en-US" sz="2200" dirty="0"/>
              <a:t> </a:t>
            </a:r>
            <a:r>
              <a:rPr lang="en-US" sz="2200" dirty="0" err="1"/>
              <a:t>Modułu</a:t>
            </a:r>
            <a:r>
              <a:rPr lang="en-US" sz="2200" dirty="0"/>
              <a:t> 5). </a:t>
            </a:r>
          </a:p>
          <a:p>
            <a:pPr marL="763588" lvl="0" indent="-3048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sz="2200" dirty="0" err="1"/>
              <a:t>Zainwestuj</a:t>
            </a:r>
            <a:r>
              <a:rPr lang="en-US" sz="2200" dirty="0"/>
              <a:t> w </a:t>
            </a:r>
            <a:r>
              <a:rPr lang="en-US" sz="2200" dirty="0" err="1"/>
              <a:t>siebie</a:t>
            </a:r>
            <a:r>
              <a:rPr lang="en-US" sz="2200" dirty="0"/>
              <a:t> - </a:t>
            </a:r>
            <a:r>
              <a:rPr lang="en-US" sz="2200" dirty="0" err="1"/>
              <a:t>czy</a:t>
            </a:r>
            <a:r>
              <a:rPr lang="en-US" sz="2200" dirty="0"/>
              <a:t> </a:t>
            </a:r>
            <a:r>
              <a:rPr lang="en-US" sz="2200" dirty="0" err="1"/>
              <a:t>potrzebujesz</a:t>
            </a:r>
            <a:r>
              <a:rPr lang="en-US" sz="2200" dirty="0"/>
              <a:t> </a:t>
            </a:r>
            <a:r>
              <a:rPr lang="en-US" sz="2200" dirty="0" err="1"/>
              <a:t>jakiegoś</a:t>
            </a:r>
            <a:r>
              <a:rPr lang="en-US" sz="2200" dirty="0"/>
              <a:t> </a:t>
            </a:r>
            <a:r>
              <a:rPr lang="en-US" sz="2200" dirty="0" err="1"/>
              <a:t>szkolenia</a:t>
            </a:r>
            <a:r>
              <a:rPr lang="en-US" sz="2200" dirty="0"/>
              <a:t>, aby </a:t>
            </a:r>
            <a:r>
              <a:rPr lang="en-US" sz="2200" dirty="0" err="1"/>
              <a:t>zostać</a:t>
            </a:r>
            <a:r>
              <a:rPr lang="en-US" sz="2200" dirty="0"/>
              <a:t> </a:t>
            </a:r>
            <a:r>
              <a:rPr lang="en-US" sz="2200" dirty="0" err="1"/>
              <a:t>pracodawcą</a:t>
            </a:r>
            <a:r>
              <a:rPr lang="en-US" sz="2200" dirty="0"/>
              <a:t>.  </a:t>
            </a:r>
            <a:r>
              <a:rPr lang="en-US" sz="2200" dirty="0" err="1"/>
              <a:t>Teraz</a:t>
            </a:r>
            <a:r>
              <a:rPr lang="en-US" sz="2200" dirty="0"/>
              <a:t> </a:t>
            </a:r>
            <a:r>
              <a:rPr lang="en-US" sz="2200" dirty="0" err="1"/>
              <a:t>może</a:t>
            </a:r>
            <a:r>
              <a:rPr lang="en-US" sz="2200" dirty="0"/>
              <a:t> to </a:t>
            </a:r>
            <a:r>
              <a:rPr lang="en-US" sz="2200" dirty="0" err="1"/>
              <a:t>być</a:t>
            </a:r>
            <a:r>
              <a:rPr lang="en-US" sz="2200" dirty="0"/>
              <a:t> </a:t>
            </a:r>
            <a:r>
              <a:rPr lang="en-US" sz="2200" dirty="0" err="1"/>
              <a:t>dla</a:t>
            </a:r>
            <a:r>
              <a:rPr lang="en-US" sz="2200" dirty="0"/>
              <a:t> </a:t>
            </a:r>
            <a:r>
              <a:rPr lang="en-US" sz="2200" dirty="0" err="1"/>
              <a:t>Ciebie</a:t>
            </a:r>
            <a:r>
              <a:rPr lang="en-US" sz="2200" dirty="0"/>
              <a:t> </a:t>
            </a:r>
            <a:r>
              <a:rPr lang="en-US" sz="2200" dirty="0" err="1"/>
              <a:t>idealny</a:t>
            </a:r>
            <a:r>
              <a:rPr lang="en-US" sz="2200" dirty="0"/>
              <a:t> moment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zatrudnienie</a:t>
            </a:r>
            <a:r>
              <a:rPr lang="en-US" sz="2200" dirty="0"/>
              <a:t> </a:t>
            </a:r>
            <a:r>
              <a:rPr lang="en-US" sz="2200" dirty="0" err="1"/>
              <a:t>mentora</a:t>
            </a:r>
            <a:r>
              <a:rPr lang="en-US" sz="2200" dirty="0"/>
              <a:t> </a:t>
            </a:r>
            <a:r>
              <a:rPr lang="en-US" sz="2200" dirty="0" err="1"/>
              <a:t>biznesowego</a:t>
            </a:r>
            <a:r>
              <a:rPr lang="en-US" sz="2200" dirty="0"/>
              <a:t>, </a:t>
            </a:r>
            <a:r>
              <a:rPr lang="en-US" sz="2200" dirty="0" err="1"/>
              <a:t>abyś</a:t>
            </a:r>
            <a:r>
              <a:rPr lang="en-US" sz="2200" dirty="0"/>
              <a:t> </a:t>
            </a:r>
            <a:r>
              <a:rPr lang="en-US" sz="2200" dirty="0" err="1"/>
              <a:t>mógł</a:t>
            </a:r>
            <a:r>
              <a:rPr lang="en-US" sz="2200" dirty="0"/>
              <a:t> </a:t>
            </a:r>
            <a:r>
              <a:rPr lang="en-US" sz="2200" dirty="0" err="1"/>
              <a:t>otrzymać</a:t>
            </a:r>
            <a:r>
              <a:rPr lang="en-US" sz="2200" dirty="0"/>
              <a:t> </a:t>
            </a:r>
            <a:r>
              <a:rPr lang="en-US" sz="2200" dirty="0" err="1"/>
              <a:t>tablicę</a:t>
            </a:r>
            <a:r>
              <a:rPr lang="en-US" sz="2200" dirty="0"/>
              <a:t> </a:t>
            </a:r>
            <a:r>
              <a:rPr lang="en-US" sz="2200" dirty="0" err="1"/>
              <a:t>informacyjną</a:t>
            </a:r>
            <a:r>
              <a:rPr lang="en-US" sz="2200" dirty="0"/>
              <a:t> o </a:t>
            </a:r>
            <a:r>
              <a:rPr lang="en-US" sz="2200" dirty="0" err="1"/>
              <a:t>tym</a:t>
            </a:r>
            <a:r>
              <a:rPr lang="en-US" sz="2200" dirty="0"/>
              <a:t>, co jest </a:t>
            </a:r>
            <a:r>
              <a:rPr lang="en-US" sz="2200" dirty="0" err="1"/>
              <a:t>nowym</a:t>
            </a:r>
            <a:r>
              <a:rPr lang="en-US" sz="2200" dirty="0"/>
              <a:t> </a:t>
            </a:r>
            <a:r>
              <a:rPr lang="en-US" sz="2200" dirty="0" err="1"/>
              <a:t>doświadczeniem</a:t>
            </a:r>
            <a:r>
              <a:rPr lang="en-US" sz="2200" dirty="0"/>
              <a:t> </a:t>
            </a:r>
            <a:r>
              <a:rPr lang="en-US" sz="2200" dirty="0" err="1"/>
              <a:t>dla</a:t>
            </a:r>
            <a:r>
              <a:rPr lang="en-US" sz="2200" dirty="0"/>
              <a:t> </a:t>
            </a:r>
            <a:r>
              <a:rPr lang="en-US" sz="2200" dirty="0" err="1"/>
              <a:t>Ciebie</a:t>
            </a:r>
            <a:r>
              <a:rPr lang="en-US" sz="2200" dirty="0"/>
              <a:t> </a:t>
            </a:r>
            <a:r>
              <a:rPr lang="en-US" sz="2200" dirty="0" err="1"/>
              <a:t>jako</a:t>
            </a:r>
            <a:r>
              <a:rPr lang="en-US" sz="2200" dirty="0"/>
              <a:t> </a:t>
            </a:r>
            <a:r>
              <a:rPr lang="en-US" sz="2200" dirty="0" err="1"/>
              <a:t>właściciela</a:t>
            </a:r>
            <a:r>
              <a:rPr lang="en-US" sz="2200" dirty="0"/>
              <a:t> </a:t>
            </a:r>
            <a:r>
              <a:rPr lang="en-US" sz="2200" dirty="0" err="1"/>
              <a:t>firmy</a:t>
            </a:r>
            <a:r>
              <a:rPr lang="en-US" sz="2200" dirty="0"/>
              <a:t>. </a:t>
            </a:r>
          </a:p>
          <a:p>
            <a:pPr marL="763588" lvl="0" indent="-3048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sz="2200" dirty="0" err="1"/>
              <a:t>Skoncentruj</a:t>
            </a:r>
            <a:r>
              <a:rPr lang="en-US" sz="2200" dirty="0"/>
              <a:t> </a:t>
            </a:r>
            <a:r>
              <a:rPr lang="en-US" sz="2200" dirty="0" err="1"/>
              <a:t>się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</a:t>
            </a:r>
            <a:r>
              <a:rPr lang="en-US" sz="2200" dirty="0" err="1"/>
              <a:t>tworzeniu</a:t>
            </a:r>
            <a:r>
              <a:rPr lang="en-US" sz="2200" dirty="0"/>
              <a:t> </a:t>
            </a:r>
            <a:r>
              <a:rPr lang="en-US" sz="2200" dirty="0" err="1"/>
              <a:t>pozytywnego</a:t>
            </a:r>
            <a:r>
              <a:rPr lang="en-US" sz="2200" dirty="0"/>
              <a:t> </a:t>
            </a:r>
            <a:r>
              <a:rPr lang="en-US" sz="2200" dirty="0" err="1"/>
              <a:t>środowiska</a:t>
            </a:r>
            <a:r>
              <a:rPr lang="en-US" sz="2200" dirty="0"/>
              <a:t> </a:t>
            </a:r>
            <a:endParaRPr lang="en-IE" sz="2200" dirty="0"/>
          </a:p>
        </p:txBody>
      </p:sp>
    </p:spTree>
    <p:extLst>
      <p:ext uri="{BB962C8B-B14F-4D97-AF65-F5344CB8AC3E}">
        <p14:creationId xmlns:p14="http://schemas.microsoft.com/office/powerpoint/2010/main" val="1930114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03"/>
    </mc:Choice>
    <mc:Fallback>
      <p:transition spd="slow" advTm="6703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74">
            <a:extLst>
              <a:ext uri="{FF2B5EF4-FFF2-40B4-BE49-F238E27FC236}">
                <a16:creationId xmlns:a16="http://schemas.microsoft.com/office/drawing/2014/main" id="{04F68262-9675-DD40-98DC-FBD05C7A3D35}"/>
              </a:ext>
            </a:extLst>
          </p:cNvPr>
          <p:cNvSpPr txBox="1">
            <a:spLocks/>
          </p:cNvSpPr>
          <p:nvPr/>
        </p:nvSpPr>
        <p:spPr>
          <a:xfrm>
            <a:off x="1622193" y="821555"/>
            <a:ext cx="3656284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400" dirty="0" err="1">
                <a:solidFill>
                  <a:srgbClr val="6D6E6C"/>
                </a:solidFill>
              </a:rPr>
              <a:t>Wprowadzenie</a:t>
            </a:r>
            <a:endParaRPr lang="en-IE" sz="2400" dirty="0">
              <a:solidFill>
                <a:srgbClr val="6D6E6C"/>
              </a:solidFill>
            </a:endParaRPr>
          </a:p>
        </p:txBody>
      </p:sp>
      <p:sp>
        <p:nvSpPr>
          <p:cNvPr id="16" name="Triangle 15">
            <a:extLst>
              <a:ext uri="{FF2B5EF4-FFF2-40B4-BE49-F238E27FC236}">
                <a16:creationId xmlns:a16="http://schemas.microsoft.com/office/drawing/2014/main" id="{6BFA50FA-D586-FE4B-B146-40BBFBD191BE}"/>
              </a:ext>
            </a:extLst>
          </p:cNvPr>
          <p:cNvSpPr/>
          <p:nvPr/>
        </p:nvSpPr>
        <p:spPr>
          <a:xfrm rot="5400000">
            <a:off x="867310" y="667481"/>
            <a:ext cx="796578" cy="686705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E7123"/>
              </a:solidFill>
            </a:endParaRPr>
          </a:p>
        </p:txBody>
      </p:sp>
      <p:sp>
        <p:nvSpPr>
          <p:cNvPr id="17" name="Text Placeholder 74">
            <a:extLst>
              <a:ext uri="{FF2B5EF4-FFF2-40B4-BE49-F238E27FC236}">
                <a16:creationId xmlns:a16="http://schemas.microsoft.com/office/drawing/2014/main" id="{182174CE-3AF8-5243-9479-BD93B48A5F01}"/>
              </a:ext>
            </a:extLst>
          </p:cNvPr>
          <p:cNvSpPr txBox="1">
            <a:spLocks/>
          </p:cNvSpPr>
          <p:nvPr/>
        </p:nvSpPr>
        <p:spPr>
          <a:xfrm>
            <a:off x="1654190" y="1808462"/>
            <a:ext cx="5295175" cy="5698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400" dirty="0" err="1">
                <a:solidFill>
                  <a:srgbClr val="6D6E6C"/>
                </a:solidFill>
              </a:rPr>
              <a:t>Przygotowanie</a:t>
            </a:r>
            <a:r>
              <a:rPr lang="en-US" sz="2400" dirty="0">
                <a:solidFill>
                  <a:srgbClr val="6D6E6C"/>
                </a:solidFill>
              </a:rPr>
              <a:t> do </a:t>
            </a:r>
            <a:r>
              <a:rPr lang="en-US" sz="2400" dirty="0" err="1">
                <a:solidFill>
                  <a:srgbClr val="00B050"/>
                </a:solidFill>
              </a:rPr>
              <a:t>wejścia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2400" dirty="0" err="1">
                <a:solidFill>
                  <a:srgbClr val="00B050"/>
                </a:solidFill>
              </a:rPr>
              <a:t>na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2400" dirty="0" err="1">
                <a:solidFill>
                  <a:srgbClr val="00B050"/>
                </a:solidFill>
              </a:rPr>
              <a:t>pokład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18" name="Triangle 17">
            <a:extLst>
              <a:ext uri="{FF2B5EF4-FFF2-40B4-BE49-F238E27FC236}">
                <a16:creationId xmlns:a16="http://schemas.microsoft.com/office/drawing/2014/main" id="{59DE43AB-619E-A84A-BF13-C7F7231F457A}"/>
              </a:ext>
            </a:extLst>
          </p:cNvPr>
          <p:cNvSpPr/>
          <p:nvPr/>
        </p:nvSpPr>
        <p:spPr>
          <a:xfrm rot="5400000">
            <a:off x="880551" y="1636714"/>
            <a:ext cx="796578" cy="686705"/>
          </a:xfrm>
          <a:prstGeom prst="triangle">
            <a:avLst/>
          </a:prstGeom>
          <a:solidFill>
            <a:srgbClr val="CE1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19" name="Text Placeholder 74">
            <a:extLst>
              <a:ext uri="{FF2B5EF4-FFF2-40B4-BE49-F238E27FC236}">
                <a16:creationId xmlns:a16="http://schemas.microsoft.com/office/drawing/2014/main" id="{3E5D0AA7-22D7-F144-ACEB-FF454A34D328}"/>
              </a:ext>
            </a:extLst>
          </p:cNvPr>
          <p:cNvSpPr txBox="1">
            <a:spLocks/>
          </p:cNvSpPr>
          <p:nvPr/>
        </p:nvSpPr>
        <p:spPr>
          <a:xfrm>
            <a:off x="1636978" y="2747811"/>
            <a:ext cx="6779941" cy="5241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400" dirty="0" err="1">
                <a:solidFill>
                  <a:srgbClr val="6D6E6C"/>
                </a:solidFill>
              </a:rPr>
              <a:t>Pierwszy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dzień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i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pierwszy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tydzień</a:t>
            </a:r>
            <a:endParaRPr lang="en-US" sz="2400" dirty="0">
              <a:solidFill>
                <a:srgbClr val="6D6E6C"/>
              </a:solidFill>
            </a:endParaRPr>
          </a:p>
        </p:txBody>
      </p:sp>
      <p:sp>
        <p:nvSpPr>
          <p:cNvPr id="20" name="Triangle 19">
            <a:extLst>
              <a:ext uri="{FF2B5EF4-FFF2-40B4-BE49-F238E27FC236}">
                <a16:creationId xmlns:a16="http://schemas.microsoft.com/office/drawing/2014/main" id="{8C19BFFB-C733-034A-8439-8455B2A8B75D}"/>
              </a:ext>
            </a:extLst>
          </p:cNvPr>
          <p:cNvSpPr/>
          <p:nvPr/>
        </p:nvSpPr>
        <p:spPr>
          <a:xfrm rot="5400000">
            <a:off x="867309" y="2666525"/>
            <a:ext cx="796578" cy="686705"/>
          </a:xfrm>
          <a:prstGeom prst="triangle">
            <a:avLst/>
          </a:prstGeom>
          <a:solidFill>
            <a:srgbClr val="EE7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E7123"/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E2C194-3194-874C-94A7-A9848E31FB8E}"/>
              </a:ext>
            </a:extLst>
          </p:cNvPr>
          <p:cNvCxnSpPr>
            <a:cxnSpLocks/>
          </p:cNvCxnSpPr>
          <p:nvPr/>
        </p:nvCxnSpPr>
        <p:spPr>
          <a:xfrm>
            <a:off x="-10275" y="1026710"/>
            <a:ext cx="945762" cy="0"/>
          </a:xfrm>
          <a:prstGeom prst="line">
            <a:avLst/>
          </a:prstGeom>
          <a:ln>
            <a:solidFill>
              <a:srgbClr val="2E95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6DA9547-B32A-B34B-A190-F3C5D78445DA}"/>
              </a:ext>
            </a:extLst>
          </p:cNvPr>
          <p:cNvCxnSpPr>
            <a:cxnSpLocks/>
          </p:cNvCxnSpPr>
          <p:nvPr/>
        </p:nvCxnSpPr>
        <p:spPr>
          <a:xfrm>
            <a:off x="-10275" y="1974867"/>
            <a:ext cx="945762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6981623-1A22-7B4B-9A85-AA27C7CC9F29}"/>
              </a:ext>
            </a:extLst>
          </p:cNvPr>
          <p:cNvCxnSpPr>
            <a:cxnSpLocks/>
          </p:cNvCxnSpPr>
          <p:nvPr/>
        </p:nvCxnSpPr>
        <p:spPr>
          <a:xfrm>
            <a:off x="-10275" y="2963609"/>
            <a:ext cx="932520" cy="0"/>
          </a:xfrm>
          <a:prstGeom prst="line">
            <a:avLst/>
          </a:prstGeom>
          <a:ln>
            <a:solidFill>
              <a:srgbClr val="EE71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74">
            <a:extLst>
              <a:ext uri="{FF2B5EF4-FFF2-40B4-BE49-F238E27FC236}">
                <a16:creationId xmlns:a16="http://schemas.microsoft.com/office/drawing/2014/main" id="{567BC736-3D4C-2045-B96C-4FF7417E757A}"/>
              </a:ext>
            </a:extLst>
          </p:cNvPr>
          <p:cNvSpPr txBox="1">
            <a:spLocks/>
          </p:cNvSpPr>
          <p:nvPr/>
        </p:nvSpPr>
        <p:spPr>
          <a:xfrm>
            <a:off x="892338" y="830781"/>
            <a:ext cx="686706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5.1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25" name="Text Placeholder 74">
            <a:extLst>
              <a:ext uri="{FF2B5EF4-FFF2-40B4-BE49-F238E27FC236}">
                <a16:creationId xmlns:a16="http://schemas.microsoft.com/office/drawing/2014/main" id="{DC9C93F8-E940-2C46-9404-E4D271F31613}"/>
              </a:ext>
            </a:extLst>
          </p:cNvPr>
          <p:cNvSpPr txBox="1">
            <a:spLocks/>
          </p:cNvSpPr>
          <p:nvPr/>
        </p:nvSpPr>
        <p:spPr>
          <a:xfrm>
            <a:off x="903489" y="1813396"/>
            <a:ext cx="703582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5.2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26" name="Text Placeholder 74">
            <a:extLst>
              <a:ext uri="{FF2B5EF4-FFF2-40B4-BE49-F238E27FC236}">
                <a16:creationId xmlns:a16="http://schemas.microsoft.com/office/drawing/2014/main" id="{044D33A0-E646-1D48-8B18-EF4C251C1CF6}"/>
              </a:ext>
            </a:extLst>
          </p:cNvPr>
          <p:cNvSpPr txBox="1">
            <a:spLocks/>
          </p:cNvSpPr>
          <p:nvPr/>
        </p:nvSpPr>
        <p:spPr>
          <a:xfrm>
            <a:off x="894218" y="2829466"/>
            <a:ext cx="684826" cy="5241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5.3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0D51B58D-4E0D-C944-A8C8-AC3E9AA3DE5F}"/>
              </a:ext>
            </a:extLst>
          </p:cNvPr>
          <p:cNvSpPr txBox="1">
            <a:spLocks/>
          </p:cNvSpPr>
          <p:nvPr/>
        </p:nvSpPr>
        <p:spPr>
          <a:xfrm>
            <a:off x="7595006" y="1677799"/>
            <a:ext cx="4354050" cy="30726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b="1" dirty="0">
                <a:solidFill>
                  <a:schemeClr val="bg1"/>
                </a:solidFill>
              </a:rPr>
              <a:t>MODUŁ 5</a:t>
            </a:r>
            <a:endParaRPr lang="en-US" b="1" dirty="0">
              <a:solidFill>
                <a:schemeClr val="bg1"/>
              </a:solidFill>
            </a:endParaRPr>
          </a:p>
          <a:p>
            <a:pPr algn="r">
              <a:lnSpc>
                <a:spcPct val="100000"/>
              </a:lnSpc>
            </a:pPr>
            <a:endParaRPr lang="en-US" sz="300" b="1" dirty="0">
              <a:solidFill>
                <a:schemeClr val="bg1"/>
              </a:solidFill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IE" dirty="0">
                <a:solidFill>
                  <a:schemeClr val="bg1"/>
                </a:solidFill>
              </a:rPr>
              <a:t>JAK ZARZĄDZAĆ TALENTEM PRACOWNIKA? </a:t>
            </a:r>
          </a:p>
          <a:p>
            <a:pPr algn="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riangle 28">
            <a:extLst>
              <a:ext uri="{FF2B5EF4-FFF2-40B4-BE49-F238E27FC236}">
                <a16:creationId xmlns:a16="http://schemas.microsoft.com/office/drawing/2014/main" id="{3B0A0F29-73D8-4842-9A3C-A4DBC1060A26}"/>
              </a:ext>
            </a:extLst>
          </p:cNvPr>
          <p:cNvSpPr/>
          <p:nvPr/>
        </p:nvSpPr>
        <p:spPr>
          <a:xfrm rot="5400000">
            <a:off x="865429" y="3656752"/>
            <a:ext cx="796578" cy="686705"/>
          </a:xfrm>
          <a:prstGeom prst="triangle">
            <a:avLst/>
          </a:prstGeom>
          <a:solidFill>
            <a:srgbClr val="FDC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E7123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8950D14-7F7D-CB4A-98DA-960C40EC9CC3}"/>
              </a:ext>
            </a:extLst>
          </p:cNvPr>
          <p:cNvCxnSpPr>
            <a:cxnSpLocks/>
          </p:cNvCxnSpPr>
          <p:nvPr/>
        </p:nvCxnSpPr>
        <p:spPr>
          <a:xfrm>
            <a:off x="-12155" y="3953836"/>
            <a:ext cx="932520" cy="0"/>
          </a:xfrm>
          <a:prstGeom prst="line">
            <a:avLst/>
          </a:prstGeom>
          <a:ln>
            <a:solidFill>
              <a:srgbClr val="FDC0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74">
            <a:extLst>
              <a:ext uri="{FF2B5EF4-FFF2-40B4-BE49-F238E27FC236}">
                <a16:creationId xmlns:a16="http://schemas.microsoft.com/office/drawing/2014/main" id="{91EE3373-B457-A942-8275-EA7E467E9EEE}"/>
              </a:ext>
            </a:extLst>
          </p:cNvPr>
          <p:cNvSpPr txBox="1">
            <a:spLocks/>
          </p:cNvSpPr>
          <p:nvPr/>
        </p:nvSpPr>
        <p:spPr>
          <a:xfrm>
            <a:off x="892338" y="3819693"/>
            <a:ext cx="684826" cy="5241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5.4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32" name="Text Placeholder 74">
            <a:extLst>
              <a:ext uri="{FF2B5EF4-FFF2-40B4-BE49-F238E27FC236}">
                <a16:creationId xmlns:a16="http://schemas.microsoft.com/office/drawing/2014/main" id="{F71555E0-2FB0-234C-BB08-6B0B6CE57241}"/>
              </a:ext>
            </a:extLst>
          </p:cNvPr>
          <p:cNvSpPr txBox="1">
            <a:spLocks/>
          </p:cNvSpPr>
          <p:nvPr/>
        </p:nvSpPr>
        <p:spPr>
          <a:xfrm>
            <a:off x="1654190" y="3790138"/>
            <a:ext cx="5537720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400" dirty="0" err="1">
                <a:solidFill>
                  <a:srgbClr val="6D6E6C"/>
                </a:solidFill>
              </a:rPr>
              <a:t>Szkolenia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i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wsparcie</a:t>
            </a:r>
            <a:r>
              <a:rPr lang="en-US" sz="2400" dirty="0">
                <a:solidFill>
                  <a:srgbClr val="6D6E6C"/>
                </a:solidFill>
              </a:rPr>
              <a:t> - </a:t>
            </a:r>
            <a:r>
              <a:rPr lang="en-US" sz="2400" dirty="0" err="1">
                <a:solidFill>
                  <a:srgbClr val="6D6E6C"/>
                </a:solidFill>
              </a:rPr>
              <a:t>pierwsze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miesiące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zatrudnienia</a:t>
            </a:r>
            <a:r>
              <a:rPr lang="en-US" sz="2400" dirty="0">
                <a:solidFill>
                  <a:srgbClr val="6D6E6C"/>
                </a:solidFill>
              </a:rPr>
              <a:t>, </a:t>
            </a:r>
            <a:r>
              <a:rPr lang="en-US" sz="2400" dirty="0" err="1">
                <a:solidFill>
                  <a:srgbClr val="00B050"/>
                </a:solidFill>
              </a:rPr>
              <a:t>klucz</a:t>
            </a:r>
            <a:r>
              <a:rPr lang="en-US" sz="2400" dirty="0">
                <a:solidFill>
                  <a:srgbClr val="00B050"/>
                </a:solidFill>
              </a:rPr>
              <a:t> do </a:t>
            </a:r>
            <a:r>
              <a:rPr lang="en-US" sz="2400" dirty="0" err="1">
                <a:solidFill>
                  <a:srgbClr val="00B050"/>
                </a:solidFill>
              </a:rPr>
              <a:t>sukcesu</a:t>
            </a:r>
            <a:r>
              <a:rPr lang="en-US" sz="2400" dirty="0">
                <a:solidFill>
                  <a:srgbClr val="00B050"/>
                </a:solidFill>
              </a:rPr>
              <a:t>/</a:t>
            </a:r>
            <a:r>
              <a:rPr lang="en-US" sz="2400" dirty="0" err="1">
                <a:solidFill>
                  <a:srgbClr val="00B050"/>
                </a:solidFill>
              </a:rPr>
              <a:t>kluczowe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2400" dirty="0" err="1">
                <a:solidFill>
                  <a:srgbClr val="00B050"/>
                </a:solidFill>
              </a:rPr>
              <a:t>dla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2400" dirty="0" err="1">
                <a:solidFill>
                  <a:srgbClr val="00B050"/>
                </a:solidFill>
              </a:rPr>
              <a:t>sukcesu</a:t>
            </a:r>
            <a:endParaRPr lang="en-IE" sz="2400" dirty="0">
              <a:solidFill>
                <a:srgbClr val="00B050"/>
              </a:solidFill>
            </a:endParaRPr>
          </a:p>
        </p:txBody>
      </p:sp>
      <p:sp>
        <p:nvSpPr>
          <p:cNvPr id="33" name="Text Placeholder 74">
            <a:extLst>
              <a:ext uri="{FF2B5EF4-FFF2-40B4-BE49-F238E27FC236}">
                <a16:creationId xmlns:a16="http://schemas.microsoft.com/office/drawing/2014/main" id="{F2496002-EE39-AD4F-8E31-0C48D7C61E35}"/>
              </a:ext>
            </a:extLst>
          </p:cNvPr>
          <p:cNvSpPr txBox="1">
            <a:spLocks/>
          </p:cNvSpPr>
          <p:nvPr/>
        </p:nvSpPr>
        <p:spPr>
          <a:xfrm>
            <a:off x="1627619" y="4741241"/>
            <a:ext cx="6139644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2400" dirty="0" err="1">
                <a:solidFill>
                  <a:srgbClr val="6D6E6C"/>
                </a:solidFill>
              </a:rPr>
              <a:t>Szkolenia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i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wsparcie</a:t>
            </a:r>
            <a:r>
              <a:rPr lang="en-US" sz="2400" dirty="0">
                <a:solidFill>
                  <a:srgbClr val="6D6E6C"/>
                </a:solidFill>
              </a:rPr>
              <a:t> - </a:t>
            </a:r>
            <a:r>
              <a:rPr lang="en-US" sz="2400" dirty="0" err="1">
                <a:solidFill>
                  <a:srgbClr val="6D6E6C"/>
                </a:solidFill>
              </a:rPr>
              <a:t>przegląd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pierwszego</a:t>
            </a:r>
            <a:r>
              <a:rPr lang="en-US" sz="2400" dirty="0">
                <a:solidFill>
                  <a:srgbClr val="6D6E6C"/>
                </a:solidFill>
              </a:rPr>
              <a:t> </a:t>
            </a:r>
            <a:r>
              <a:rPr lang="en-US" sz="2400" dirty="0" err="1">
                <a:solidFill>
                  <a:srgbClr val="6D6E6C"/>
                </a:solidFill>
              </a:rPr>
              <a:t>roku</a:t>
            </a:r>
            <a:endParaRPr lang="en-IE" sz="2400" dirty="0">
              <a:solidFill>
                <a:srgbClr val="6D6E6C"/>
              </a:solidFill>
            </a:endParaRPr>
          </a:p>
        </p:txBody>
      </p:sp>
      <p:sp>
        <p:nvSpPr>
          <p:cNvPr id="34" name="Triangle 33">
            <a:extLst>
              <a:ext uri="{FF2B5EF4-FFF2-40B4-BE49-F238E27FC236}">
                <a16:creationId xmlns:a16="http://schemas.microsoft.com/office/drawing/2014/main" id="{BC2C73E6-C634-1940-9C69-4E4A0B5E19AD}"/>
              </a:ext>
            </a:extLst>
          </p:cNvPr>
          <p:cNvSpPr/>
          <p:nvPr/>
        </p:nvSpPr>
        <p:spPr>
          <a:xfrm rot="5400000">
            <a:off x="872736" y="4587167"/>
            <a:ext cx="796578" cy="686705"/>
          </a:xfrm>
          <a:prstGeom prst="triangle">
            <a:avLst/>
          </a:prstGeom>
          <a:solidFill>
            <a:srgbClr val="2E95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E7123"/>
              </a:solidFill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F4281FD-5671-294C-A03E-4A9C81C5C6F9}"/>
              </a:ext>
            </a:extLst>
          </p:cNvPr>
          <p:cNvCxnSpPr>
            <a:cxnSpLocks/>
          </p:cNvCxnSpPr>
          <p:nvPr/>
        </p:nvCxnSpPr>
        <p:spPr>
          <a:xfrm>
            <a:off x="-4849" y="4946396"/>
            <a:ext cx="945762" cy="0"/>
          </a:xfrm>
          <a:prstGeom prst="line">
            <a:avLst/>
          </a:prstGeom>
          <a:ln>
            <a:solidFill>
              <a:srgbClr val="2E95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74">
            <a:extLst>
              <a:ext uri="{FF2B5EF4-FFF2-40B4-BE49-F238E27FC236}">
                <a16:creationId xmlns:a16="http://schemas.microsoft.com/office/drawing/2014/main" id="{C5C2043F-F264-1348-AA85-B8643D98BE60}"/>
              </a:ext>
            </a:extLst>
          </p:cNvPr>
          <p:cNvSpPr txBox="1">
            <a:spLocks/>
          </p:cNvSpPr>
          <p:nvPr/>
        </p:nvSpPr>
        <p:spPr>
          <a:xfrm>
            <a:off x="897764" y="4750467"/>
            <a:ext cx="686706" cy="2516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lvl="1"/>
            <a:r>
              <a:rPr lang="en-US" sz="1800" dirty="0">
                <a:solidFill>
                  <a:schemeClr val="bg1"/>
                </a:solidFill>
              </a:rPr>
              <a:t>5.5</a:t>
            </a:r>
            <a:endParaRPr lang="en-IE" sz="18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60165A0-48B3-449B-BE1E-F5E1A84AEAB5}"/>
              </a:ext>
            </a:extLst>
          </p:cNvPr>
          <p:cNvSpPr/>
          <p:nvPr/>
        </p:nvSpPr>
        <p:spPr>
          <a:xfrm>
            <a:off x="914431" y="4822896"/>
            <a:ext cx="9215089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IE" sz="3600" dirty="0">
              <a:solidFill>
                <a:srgbClr val="000000"/>
              </a:solidFill>
              <a:latin typeface="MVWVBI+Helvetica"/>
            </a:endParaRPr>
          </a:p>
          <a:p>
            <a:r>
              <a:rPr lang="en-US" sz="1400" dirty="0" err="1">
                <a:latin typeface="MVWVBI+Helvetica"/>
              </a:rPr>
              <a:t>Projekt</a:t>
            </a:r>
            <a:r>
              <a:rPr lang="en-US" sz="1400" dirty="0">
                <a:latin typeface="MVWVBI+Helvetica"/>
              </a:rPr>
              <a:t> ten </a:t>
            </a:r>
            <a:r>
              <a:rPr lang="en-US" sz="1400" dirty="0" err="1">
                <a:latin typeface="MVWVBI+Helvetica"/>
              </a:rPr>
              <a:t>został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sfinansowany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przy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wsparciu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finansowym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Komisji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Europejskiej</a:t>
            </a:r>
            <a:r>
              <a:rPr lang="en-US" sz="1400" dirty="0">
                <a:latin typeface="MVWVBI+Helvetica"/>
              </a:rPr>
              <a:t>. </a:t>
            </a:r>
            <a:r>
              <a:rPr lang="en-US" sz="1400" dirty="0" err="1">
                <a:latin typeface="MVWVBI+Helvetica"/>
              </a:rPr>
              <a:t>Niniejsza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publikacja</a:t>
            </a:r>
            <a:r>
              <a:rPr lang="en-US" sz="1400" dirty="0">
                <a:latin typeface="MVWVBI+Helvetica"/>
              </a:rPr>
              <a:t> [</a:t>
            </a:r>
            <a:r>
              <a:rPr lang="en-US" sz="1400" dirty="0" err="1">
                <a:latin typeface="MVWVBI+Helvetica"/>
              </a:rPr>
              <a:t>komunikat</a:t>
            </a:r>
            <a:r>
              <a:rPr lang="en-US" sz="1400" dirty="0">
                <a:latin typeface="MVWVBI+Helvetica"/>
              </a:rPr>
              <a:t>] </a:t>
            </a:r>
            <a:r>
              <a:rPr lang="en-US" sz="1400" dirty="0" err="1">
                <a:latin typeface="MVWVBI+Helvetica"/>
              </a:rPr>
              <a:t>odzwierciedla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jedynie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stanowisko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autora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i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Komisja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Europejska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nie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ponosi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odpowiedzialności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za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umieszczoną</a:t>
            </a:r>
            <a:r>
              <a:rPr lang="en-US" sz="1400" dirty="0">
                <a:latin typeface="MVWVBI+Helvetica"/>
              </a:rPr>
              <a:t> w </a:t>
            </a:r>
            <a:r>
              <a:rPr lang="en-US" sz="1400" dirty="0" err="1">
                <a:latin typeface="MVWVBI+Helvetica"/>
              </a:rPr>
              <a:t>niej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zawartość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merytoryczną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ani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za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sposób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wykorzystania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zawartych</a:t>
            </a:r>
            <a:r>
              <a:rPr lang="en-US" sz="1400" dirty="0">
                <a:latin typeface="MVWVBI+Helvetica"/>
              </a:rPr>
              <a:t> w </a:t>
            </a:r>
            <a:r>
              <a:rPr lang="en-US" sz="1400" dirty="0" err="1">
                <a:latin typeface="MVWVBI+Helvetica"/>
              </a:rPr>
              <a:t>niej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informacji</a:t>
            </a:r>
            <a:r>
              <a:rPr lang="en-US" sz="1400" dirty="0">
                <a:latin typeface="MVWVBI+Helvetica"/>
              </a:rPr>
              <a:t>. </a:t>
            </a:r>
            <a:r>
              <a:rPr lang="en-US" sz="1400" dirty="0" err="1">
                <a:latin typeface="MVWVBI+Helvetica"/>
              </a:rPr>
              <a:t>Numer</a:t>
            </a:r>
            <a:r>
              <a:rPr lang="en-US" sz="1400" dirty="0">
                <a:latin typeface="MVWVBI+Helvetica"/>
              </a:rPr>
              <a:t> </a:t>
            </a:r>
            <a:r>
              <a:rPr lang="en-US" sz="1400" dirty="0" err="1">
                <a:latin typeface="MVWVBI+Helvetica"/>
              </a:rPr>
              <a:t>projektu</a:t>
            </a:r>
            <a:r>
              <a:rPr lang="en-US" sz="1400" dirty="0">
                <a:latin typeface="MVWVBI+Helvetica"/>
              </a:rPr>
              <a:t> : 2018-1-UK01-KA202-048089</a:t>
            </a:r>
            <a:r>
              <a:rPr lang="en-IE" b="1" dirty="0"/>
              <a:t> </a:t>
            </a:r>
            <a:r>
              <a:rPr lang="en-IE" dirty="0"/>
              <a:t>	</a:t>
            </a:r>
          </a:p>
          <a:p>
            <a:endParaRPr lang="en-IE" sz="1400" dirty="0"/>
          </a:p>
        </p:txBody>
      </p:sp>
    </p:spTree>
    <p:extLst>
      <p:ext uri="{BB962C8B-B14F-4D97-AF65-F5344CB8AC3E}">
        <p14:creationId xmlns:p14="http://schemas.microsoft.com/office/powerpoint/2010/main" val="1271467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217"/>
    </mc:Choice>
    <mc:Fallback>
      <p:transition spd="slow" advTm="7217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52835" y="3583517"/>
            <a:ext cx="5543165" cy="2654302"/>
          </a:xfrm>
        </p:spPr>
        <p:txBody>
          <a:bodyPr/>
          <a:lstStyle/>
          <a:p>
            <a:r>
              <a:rPr lang="en-US" dirty="0"/>
              <a:t>5.3 </a:t>
            </a:r>
            <a:r>
              <a:rPr lang="en-IE" dirty="0"/>
              <a:t>PIERWSZY DZIEŃ </a:t>
            </a:r>
          </a:p>
          <a:p>
            <a:r>
              <a:rPr lang="en-IE" dirty="0"/>
              <a:t>I PIERWSZY TYDZIEŃ </a:t>
            </a:r>
          </a:p>
        </p:txBody>
      </p:sp>
      <p:pic>
        <p:nvPicPr>
          <p:cNvPr id="4" name="Picture 3" descr="A picture containing food&#10;&#10;Description automatically generated">
            <a:extLst>
              <a:ext uri="{FF2B5EF4-FFF2-40B4-BE49-F238E27FC236}">
                <a16:creationId xmlns:a16="http://schemas.microsoft.com/office/drawing/2014/main" id="{AB713CC4-A7B7-4D38-BD96-5ABDC231C19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rot="445056">
            <a:off x="7777239" y="723975"/>
            <a:ext cx="4225158" cy="321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031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40"/>
    </mc:Choice>
    <mc:Fallback>
      <p:transition spd="slow" advTm="664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BB5595-49BA-2E4C-80AB-34ED83484E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384" y="278296"/>
            <a:ext cx="5850250" cy="1334909"/>
          </a:xfrm>
        </p:spPr>
        <p:txBody>
          <a:bodyPr>
            <a:noAutofit/>
          </a:bodyPr>
          <a:lstStyle/>
          <a:p>
            <a:pPr algn="l"/>
            <a:r>
              <a:rPr lang="en-IE" dirty="0"/>
              <a:t>PIERWSZY DZIEŃ </a:t>
            </a:r>
          </a:p>
          <a:p>
            <a:pPr algn="l"/>
            <a:r>
              <a:rPr lang="en-IE" dirty="0"/>
              <a:t>I PIERWSZY TYDZIEŃ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BA79616-14C0-2F49-9EEC-031853656906}"/>
              </a:ext>
            </a:extLst>
          </p:cNvPr>
          <p:cNvCxnSpPr>
            <a:cxnSpLocks/>
          </p:cNvCxnSpPr>
          <p:nvPr/>
        </p:nvCxnSpPr>
        <p:spPr>
          <a:xfrm>
            <a:off x="584384" y="1363849"/>
            <a:ext cx="5511616" cy="0"/>
          </a:xfrm>
          <a:prstGeom prst="line">
            <a:avLst/>
          </a:prstGeom>
          <a:ln w="28575"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5C99E948-A736-3F44-9ABD-39003B8EBCEF}"/>
              </a:ext>
            </a:extLst>
          </p:cNvPr>
          <p:cNvSpPr/>
          <p:nvPr/>
        </p:nvSpPr>
        <p:spPr>
          <a:xfrm>
            <a:off x="635431" y="1613206"/>
            <a:ext cx="5690210" cy="293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69D524-5925-D646-97B9-9B32D48FD8A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91332" y="1538567"/>
            <a:ext cx="5511616" cy="4383566"/>
          </a:xfrm>
        </p:spPr>
        <p:txBody>
          <a:bodyPr/>
          <a:lstStyle/>
          <a:p>
            <a:pPr algn="just"/>
            <a:r>
              <a:rPr lang="en-IE" dirty="0" err="1"/>
              <a:t>Według</a:t>
            </a:r>
            <a:r>
              <a:rPr lang="en-IE" dirty="0"/>
              <a:t> </a:t>
            </a:r>
            <a:r>
              <a:rPr lang="en-IE" dirty="0" err="1"/>
              <a:t>badania</a:t>
            </a:r>
            <a:r>
              <a:rPr lang="en-IE" dirty="0"/>
              <a:t> BambooHR, </a:t>
            </a:r>
            <a:r>
              <a:rPr lang="en-IE" dirty="0" err="1"/>
              <a:t>trzy</a:t>
            </a:r>
            <a:r>
              <a:rPr lang="en-IE" dirty="0"/>
              <a:t> </a:t>
            </a:r>
            <a:r>
              <a:rPr lang="en-IE" dirty="0" err="1"/>
              <a:t>czwarte</a:t>
            </a:r>
            <a:r>
              <a:rPr lang="en-IE" dirty="0"/>
              <a:t> </a:t>
            </a:r>
            <a:r>
              <a:rPr lang="en-IE" dirty="0" err="1"/>
              <a:t>nowych</a:t>
            </a:r>
            <a:r>
              <a:rPr lang="en-IE" dirty="0"/>
              <a:t> </a:t>
            </a:r>
            <a:r>
              <a:rPr lang="en-IE" dirty="0" err="1"/>
              <a:t>pracowników</a:t>
            </a:r>
            <a:r>
              <a:rPr lang="en-IE" dirty="0"/>
              <a:t> </a:t>
            </a:r>
            <a:r>
              <a:rPr lang="en-IE" dirty="0" err="1"/>
              <a:t>twierdzi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</a:t>
            </a:r>
            <a:r>
              <a:rPr lang="en-IE" dirty="0" err="1"/>
              <a:t>szkolenie</a:t>
            </a:r>
            <a:r>
              <a:rPr lang="en-IE" dirty="0"/>
              <a:t> w </a:t>
            </a:r>
            <a:r>
              <a:rPr lang="en-IE" dirty="0" err="1"/>
              <a:t>pierwszym</a:t>
            </a:r>
            <a:r>
              <a:rPr lang="en-IE" dirty="0"/>
              <a:t> </a:t>
            </a:r>
            <a:r>
              <a:rPr lang="en-IE" dirty="0" err="1"/>
              <a:t>tygodniu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 jest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nich</a:t>
            </a:r>
            <a:r>
              <a:rPr lang="en-IE" dirty="0"/>
              <a:t> </a:t>
            </a:r>
            <a:r>
              <a:rPr lang="en-IE" dirty="0" err="1"/>
              <a:t>najważniejsze</a:t>
            </a:r>
            <a:r>
              <a:rPr lang="en-IE" dirty="0"/>
              <a:t>.   </a:t>
            </a:r>
          </a:p>
          <a:p>
            <a:pPr algn="just"/>
            <a:r>
              <a:rPr lang="en-IE" dirty="0" err="1"/>
              <a:t>Pracownicy</a:t>
            </a:r>
            <a:r>
              <a:rPr lang="en-IE" dirty="0"/>
              <a:t> </a:t>
            </a:r>
            <a:r>
              <a:rPr lang="en-IE" dirty="0" err="1"/>
              <a:t>muszą</a:t>
            </a:r>
            <a:r>
              <a:rPr lang="en-IE" dirty="0"/>
              <a:t> </a:t>
            </a:r>
            <a:r>
              <a:rPr lang="en-IE" dirty="0" err="1"/>
              <a:t>mieć</a:t>
            </a:r>
            <a:r>
              <a:rPr lang="en-IE" dirty="0"/>
              <a:t> </a:t>
            </a:r>
            <a:r>
              <a:rPr lang="en-IE" dirty="0" err="1"/>
              <a:t>przejrzystą</a:t>
            </a:r>
            <a:r>
              <a:rPr lang="en-IE" dirty="0"/>
              <a:t> </a:t>
            </a:r>
            <a:r>
              <a:rPr lang="en-IE" dirty="0" err="1"/>
              <a:t>wiedzę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temat</a:t>
            </a:r>
            <a:r>
              <a:rPr lang="en-IE" dirty="0"/>
              <a:t> </a:t>
            </a:r>
            <a:r>
              <a:rPr lang="en-IE" dirty="0" err="1"/>
              <a:t>tego</a:t>
            </a:r>
            <a:r>
              <a:rPr lang="en-IE" dirty="0"/>
              <a:t>, co </a:t>
            </a:r>
            <a:r>
              <a:rPr lang="en-IE" dirty="0" err="1"/>
              <a:t>oznaczają</a:t>
            </a:r>
            <a:r>
              <a:rPr lang="en-IE" dirty="0"/>
              <a:t> </a:t>
            </a:r>
            <a:r>
              <a:rPr lang="en-IE" dirty="0" err="1"/>
              <a:t>ich</a:t>
            </a:r>
            <a:r>
              <a:rPr lang="en-IE" dirty="0"/>
              <a:t> </a:t>
            </a:r>
            <a:r>
              <a:rPr lang="en-IE" dirty="0" err="1"/>
              <a:t>obowiązki</a:t>
            </a:r>
            <a:r>
              <a:rPr lang="en-IE" dirty="0"/>
              <a:t> w </a:t>
            </a:r>
            <a:r>
              <a:rPr lang="en-IE" dirty="0" err="1"/>
              <a:t>pracy</a:t>
            </a:r>
            <a:r>
              <a:rPr lang="en-IE" dirty="0"/>
              <a:t>, a </a:t>
            </a:r>
            <a:r>
              <a:rPr lang="en-IE" dirty="0" err="1"/>
              <a:t>obowiązki</a:t>
            </a:r>
            <a:r>
              <a:rPr lang="en-IE" dirty="0"/>
              <a:t> </a:t>
            </a:r>
            <a:r>
              <a:rPr lang="en-IE" dirty="0" err="1"/>
              <a:t>są</a:t>
            </a:r>
            <a:r>
              <a:rPr lang="en-IE" dirty="0"/>
              <a:t> od </a:t>
            </a:r>
            <a:r>
              <a:rPr lang="en-IE" dirty="0" err="1"/>
              <a:t>pierwszego</a:t>
            </a:r>
            <a:r>
              <a:rPr lang="en-IE" dirty="0"/>
              <a:t> </a:t>
            </a:r>
            <a:r>
              <a:rPr lang="en-IE" dirty="0" err="1"/>
              <a:t>dnia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. </a:t>
            </a:r>
            <a:r>
              <a:rPr lang="en-IE" dirty="0" err="1"/>
              <a:t>Naprawdę</a:t>
            </a:r>
            <a:r>
              <a:rPr lang="en-IE" dirty="0"/>
              <a:t> </a:t>
            </a:r>
            <a:r>
              <a:rPr lang="en-IE" dirty="0" err="1"/>
              <a:t>istnieją</a:t>
            </a:r>
            <a:r>
              <a:rPr lang="en-IE" dirty="0"/>
              <a:t> </a:t>
            </a:r>
            <a:r>
              <a:rPr lang="en-IE" dirty="0" err="1"/>
              <a:t>dwa</a:t>
            </a:r>
            <a:r>
              <a:rPr lang="en-IE" dirty="0"/>
              <a:t> </a:t>
            </a:r>
            <a:r>
              <a:rPr lang="en-IE" dirty="0" err="1"/>
              <a:t>główne</a:t>
            </a:r>
            <a:r>
              <a:rPr lang="en-IE" dirty="0"/>
              <a:t> </a:t>
            </a:r>
            <a:r>
              <a:rPr lang="en-IE" dirty="0" err="1"/>
              <a:t>cele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pierwszy</a:t>
            </a:r>
            <a:r>
              <a:rPr lang="en-IE" dirty="0"/>
              <a:t> </a:t>
            </a:r>
            <a:r>
              <a:rPr lang="en-IE" dirty="0" err="1"/>
              <a:t>dzień</a:t>
            </a:r>
            <a:r>
              <a:rPr lang="en-IE" dirty="0"/>
              <a:t> </a:t>
            </a:r>
            <a:r>
              <a:rPr lang="en-IE" dirty="0" err="1"/>
              <a:t>zatrudnienia</a:t>
            </a:r>
            <a:r>
              <a:rPr lang="en-IE" dirty="0"/>
              <a:t>:</a:t>
            </a:r>
            <a:endParaRPr lang="en-IE" sz="900" b="1" dirty="0"/>
          </a:p>
          <a:p>
            <a:pPr marL="457200" lvl="0" indent="-457200" algn="l">
              <a:buFont typeface="+mj-lt"/>
              <a:buAutoNum type="arabicPeriod"/>
            </a:pPr>
            <a:r>
              <a:rPr lang="en-IE" b="1" dirty="0" err="1">
                <a:solidFill>
                  <a:srgbClr val="CE1779"/>
                </a:solidFill>
              </a:rPr>
              <a:t>Ustalanie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oczekiwań</a:t>
            </a:r>
            <a:endParaRPr lang="en-IE" b="1" dirty="0">
              <a:solidFill>
                <a:srgbClr val="CE1779"/>
              </a:solidFill>
            </a:endParaRPr>
          </a:p>
          <a:p>
            <a:pPr marL="457200" lvl="0" indent="-457200" algn="l">
              <a:buFont typeface="+mj-lt"/>
              <a:buAutoNum type="arabicPeriod"/>
            </a:pPr>
            <a:r>
              <a:rPr lang="en-IE" b="1" dirty="0" err="1">
                <a:solidFill>
                  <a:srgbClr val="CE1779"/>
                </a:solidFill>
              </a:rPr>
              <a:t>Wprowadzenie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celów</a:t>
            </a:r>
            <a:endParaRPr lang="en-IE" b="1" dirty="0">
              <a:solidFill>
                <a:srgbClr val="CE1779"/>
              </a:solidFill>
            </a:endParaRP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C6368268-C572-3746-A8D0-680D6914CD4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 flipH="1">
            <a:off x="6325641" y="4724"/>
            <a:ext cx="5850251" cy="6782936"/>
          </a:xfrm>
          <a:custGeom>
            <a:avLst/>
            <a:gdLst>
              <a:gd name="connsiteX0" fmla="*/ 0 w 5986463"/>
              <a:gd name="connsiteY0" fmla="*/ 3201988 h 6403975"/>
              <a:gd name="connsiteX1" fmla="*/ 1496616 w 5986463"/>
              <a:gd name="connsiteY1" fmla="*/ 1 h 6403975"/>
              <a:gd name="connsiteX2" fmla="*/ 4489847 w 5986463"/>
              <a:gd name="connsiteY2" fmla="*/ 1 h 6403975"/>
              <a:gd name="connsiteX3" fmla="*/ 5986463 w 5986463"/>
              <a:gd name="connsiteY3" fmla="*/ 3201988 h 6403975"/>
              <a:gd name="connsiteX4" fmla="*/ 4489847 w 5986463"/>
              <a:gd name="connsiteY4" fmla="*/ 6403974 h 6403975"/>
              <a:gd name="connsiteX5" fmla="*/ 1496616 w 5986463"/>
              <a:gd name="connsiteY5" fmla="*/ 6403974 h 6403975"/>
              <a:gd name="connsiteX6" fmla="*/ 0 w 5986463"/>
              <a:gd name="connsiteY6" fmla="*/ 3201988 h 6403975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4489847 w 5863633"/>
              <a:gd name="connsiteY4" fmla="*/ 6403973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3452617 w 5863633"/>
              <a:gd name="connsiteY4" fmla="*/ 4643412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4643412"/>
              <a:gd name="connsiteX1" fmla="*/ 1496616 w 5863633"/>
              <a:gd name="connsiteY1" fmla="*/ 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0 w 5863633"/>
              <a:gd name="connsiteY0" fmla="*/ 3201987 h 4643412"/>
              <a:gd name="connsiteX1" fmla="*/ 391148 w 5863633"/>
              <a:gd name="connsiteY1" fmla="*/ 170597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27562 w 5891195"/>
              <a:gd name="connsiteY0" fmla="*/ 3365760 h 4807185"/>
              <a:gd name="connsiteX1" fmla="*/ 418710 w 5891195"/>
              <a:gd name="connsiteY1" fmla="*/ 1869743 h 4807185"/>
              <a:gd name="connsiteX2" fmla="*/ 0 w 5891195"/>
              <a:gd name="connsiteY2" fmla="*/ 0 h 4807185"/>
              <a:gd name="connsiteX3" fmla="*/ 5891195 w 5891195"/>
              <a:gd name="connsiteY3" fmla="*/ 3406704 h 4807185"/>
              <a:gd name="connsiteX4" fmla="*/ 3480179 w 5891195"/>
              <a:gd name="connsiteY4" fmla="*/ 4807185 h 4807185"/>
              <a:gd name="connsiteX5" fmla="*/ 2233862 w 5891195"/>
              <a:gd name="connsiteY5" fmla="*/ 4124797 h 4807185"/>
              <a:gd name="connsiteX6" fmla="*/ 27562 w 5891195"/>
              <a:gd name="connsiteY6" fmla="*/ 3365760 h 4807185"/>
              <a:gd name="connsiteX0" fmla="*/ 2197556 w 5891195"/>
              <a:gd name="connsiteY0" fmla="*/ 5658584 h 5658584"/>
              <a:gd name="connsiteX1" fmla="*/ 418710 w 5891195"/>
              <a:gd name="connsiteY1" fmla="*/ 1869743 h 5658584"/>
              <a:gd name="connsiteX2" fmla="*/ 0 w 5891195"/>
              <a:gd name="connsiteY2" fmla="*/ 0 h 5658584"/>
              <a:gd name="connsiteX3" fmla="*/ 5891195 w 5891195"/>
              <a:gd name="connsiteY3" fmla="*/ 3406704 h 5658584"/>
              <a:gd name="connsiteX4" fmla="*/ 3480179 w 5891195"/>
              <a:gd name="connsiteY4" fmla="*/ 4807185 h 5658584"/>
              <a:gd name="connsiteX5" fmla="*/ 2233862 w 5891195"/>
              <a:gd name="connsiteY5" fmla="*/ 4124797 h 5658584"/>
              <a:gd name="connsiteX6" fmla="*/ 2197556 w 5891195"/>
              <a:gd name="connsiteY6" fmla="*/ 5658584 h 5658584"/>
              <a:gd name="connsiteX0" fmla="*/ 2197556 w 5891195"/>
              <a:gd name="connsiteY0" fmla="*/ 5658584 h 6769289"/>
              <a:gd name="connsiteX1" fmla="*/ 50221 w 5891195"/>
              <a:gd name="connsiteY1" fmla="*/ 6769289 h 6769289"/>
              <a:gd name="connsiteX2" fmla="*/ 0 w 5891195"/>
              <a:gd name="connsiteY2" fmla="*/ 0 h 6769289"/>
              <a:gd name="connsiteX3" fmla="*/ 5891195 w 5891195"/>
              <a:gd name="connsiteY3" fmla="*/ 3406704 h 6769289"/>
              <a:gd name="connsiteX4" fmla="*/ 3480179 w 5891195"/>
              <a:gd name="connsiteY4" fmla="*/ 4807185 h 6769289"/>
              <a:gd name="connsiteX5" fmla="*/ 2233862 w 5891195"/>
              <a:gd name="connsiteY5" fmla="*/ 4124797 h 6769289"/>
              <a:gd name="connsiteX6" fmla="*/ 2197556 w 5891195"/>
              <a:gd name="connsiteY6" fmla="*/ 5658584 h 6769289"/>
              <a:gd name="connsiteX0" fmla="*/ 2197556 w 5891195"/>
              <a:gd name="connsiteY0" fmla="*/ 5658584 h 6810232"/>
              <a:gd name="connsiteX1" fmla="*/ 50221 w 5891195"/>
              <a:gd name="connsiteY1" fmla="*/ 6810232 h 6810232"/>
              <a:gd name="connsiteX2" fmla="*/ 0 w 5891195"/>
              <a:gd name="connsiteY2" fmla="*/ 0 h 6810232"/>
              <a:gd name="connsiteX3" fmla="*/ 5891195 w 5891195"/>
              <a:gd name="connsiteY3" fmla="*/ 3406704 h 6810232"/>
              <a:gd name="connsiteX4" fmla="*/ 3480179 w 5891195"/>
              <a:gd name="connsiteY4" fmla="*/ 4807185 h 6810232"/>
              <a:gd name="connsiteX5" fmla="*/ 2233862 w 5891195"/>
              <a:gd name="connsiteY5" fmla="*/ 4124797 h 6810232"/>
              <a:gd name="connsiteX6" fmla="*/ 2197556 w 5891195"/>
              <a:gd name="connsiteY6" fmla="*/ 5658584 h 6810232"/>
              <a:gd name="connsiteX0" fmla="*/ 2156612 w 5850251"/>
              <a:gd name="connsiteY0" fmla="*/ 5631288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631288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79271 w 5850251"/>
              <a:gd name="connsiteY5" fmla="*/ 4138444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220214 w 5850251"/>
              <a:gd name="connsiteY5" fmla="*/ 4083853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0 h 6782936"/>
              <a:gd name="connsiteX6" fmla="*/ 2156612 w 5850251"/>
              <a:gd name="connsiteY6" fmla="*/ 5549402 h 678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0251" h="6782936">
                <a:moveTo>
                  <a:pt x="2156612" y="5549402"/>
                </a:moveTo>
                <a:lnTo>
                  <a:pt x="9277" y="6782936"/>
                </a:lnTo>
                <a:cubicBezTo>
                  <a:pt x="6185" y="4521957"/>
                  <a:pt x="3092" y="2260979"/>
                  <a:pt x="0" y="0"/>
                </a:cubicBezTo>
                <a:lnTo>
                  <a:pt x="5850251" y="3379408"/>
                </a:lnTo>
                <a:lnTo>
                  <a:pt x="3439235" y="4779889"/>
                </a:lnTo>
                <a:lnTo>
                  <a:pt x="2192918" y="4097500"/>
                </a:lnTo>
                <a:lnTo>
                  <a:pt x="2156612" y="5549402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70"/>
            </a:stretch>
          </a:blipFill>
          <a:ln>
            <a:noFill/>
          </a:ln>
        </p:spPr>
        <p:txBody>
          <a:bodyPr/>
          <a:lstStyle>
            <a:lvl1pPr>
              <a:defRPr sz="24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225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68"/>
    </mc:Choice>
    <mc:Fallback>
      <p:transition spd="slow" advTm="7468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86930C-B778-F649-83EB-9AA450CEEF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95265" y="850899"/>
            <a:ext cx="3080587" cy="857158"/>
          </a:xfrm>
        </p:spPr>
        <p:txBody>
          <a:bodyPr>
            <a:normAutofit fontScale="92500"/>
          </a:bodyPr>
          <a:lstStyle/>
          <a:p>
            <a:r>
              <a:rPr lang="en-IE" dirty="0">
                <a:solidFill>
                  <a:srgbClr val="CE1779"/>
                </a:solidFill>
              </a:rPr>
              <a:t>PIERWSZY DZIEŃ</a:t>
            </a:r>
            <a:endParaRPr lang="en-US" dirty="0">
              <a:solidFill>
                <a:srgbClr val="CE1779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C0992A9-C372-F345-8BB5-9B89A1B4F2EB}"/>
              </a:ext>
            </a:extLst>
          </p:cNvPr>
          <p:cNvGrpSpPr/>
          <p:nvPr/>
        </p:nvGrpSpPr>
        <p:grpSpPr>
          <a:xfrm>
            <a:off x="121403" y="754913"/>
            <a:ext cx="723254" cy="723254"/>
            <a:chOff x="-41329" y="793657"/>
            <a:chExt cx="754251" cy="754251"/>
          </a:xfrm>
        </p:grpSpPr>
        <p:pic>
          <p:nvPicPr>
            <p:cNvPr id="8" name="Graphic 7" descr="Flip calendar">
              <a:extLst>
                <a:ext uri="{FF2B5EF4-FFF2-40B4-BE49-F238E27FC236}">
                  <a16:creationId xmlns:a16="http://schemas.microsoft.com/office/drawing/2014/main" id="{1962BCF0-D988-E248-A273-BCA43502BC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-41329" y="793657"/>
              <a:ext cx="754251" cy="754251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AFCC883-62E5-9641-9220-56E66E0728CB}"/>
                </a:ext>
              </a:extLst>
            </p:cNvPr>
            <p:cNvSpPr/>
            <p:nvPr/>
          </p:nvSpPr>
          <p:spPr>
            <a:xfrm>
              <a:off x="66421" y="1125589"/>
              <a:ext cx="549526" cy="272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E" sz="1100" dirty="0">
                  <a:solidFill>
                    <a:schemeClr val="bg1"/>
                  </a:solidFill>
                </a:rPr>
                <a:t>MON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855D93-12B7-1D4F-8083-775E9574A5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495266" y="1708057"/>
            <a:ext cx="9190456" cy="3918682"/>
          </a:xfrm>
        </p:spPr>
        <p:txBody>
          <a:bodyPr/>
          <a:lstStyle/>
          <a:p>
            <a:pPr marL="0" indent="0" algn="just">
              <a:spcBef>
                <a:spcPts val="400"/>
              </a:spcBef>
              <a:buNone/>
            </a:pPr>
            <a:r>
              <a:rPr lang="en-IE" dirty="0" err="1"/>
              <a:t>Często</a:t>
            </a:r>
            <a:r>
              <a:rPr lang="en-IE" dirty="0"/>
              <a:t> </a:t>
            </a:r>
            <a:r>
              <a:rPr lang="en-IE" dirty="0" err="1"/>
              <a:t>nowy</a:t>
            </a:r>
            <a:r>
              <a:rPr lang="en-IE" dirty="0"/>
              <a:t> </a:t>
            </a:r>
            <a:r>
              <a:rPr lang="en-IE" dirty="0" err="1"/>
              <a:t>pracownik</a:t>
            </a:r>
            <a:r>
              <a:rPr lang="en-IE" dirty="0"/>
              <a:t> </a:t>
            </a:r>
            <a:r>
              <a:rPr lang="en-IE" dirty="0" err="1"/>
              <a:t>przybywa</a:t>
            </a:r>
            <a:r>
              <a:rPr lang="en-IE" dirty="0"/>
              <a:t> w </a:t>
            </a:r>
            <a:r>
              <a:rPr lang="en-IE" dirty="0" err="1"/>
              <a:t>ciągu</a:t>
            </a:r>
            <a:r>
              <a:rPr lang="en-IE" dirty="0"/>
              <a:t> </a:t>
            </a:r>
            <a:r>
              <a:rPr lang="en-IE" dirty="0" err="1"/>
              <a:t>pracowitego</a:t>
            </a:r>
            <a:r>
              <a:rPr lang="en-IE" dirty="0"/>
              <a:t> </a:t>
            </a:r>
            <a:r>
              <a:rPr lang="en-IE" dirty="0" err="1"/>
              <a:t>tygodnia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. </a:t>
            </a:r>
            <a:r>
              <a:rPr lang="en-IE" dirty="0" err="1"/>
              <a:t>Upewnij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</a:t>
            </a:r>
            <a:r>
              <a:rPr lang="en-IE" dirty="0" err="1"/>
              <a:t>wyczyściłeś</a:t>
            </a:r>
            <a:r>
              <a:rPr lang="en-IE" dirty="0"/>
              <a:t> </a:t>
            </a:r>
            <a:r>
              <a:rPr lang="en-IE" dirty="0" err="1"/>
              <a:t>swój</a:t>
            </a:r>
            <a:r>
              <a:rPr lang="en-IE" dirty="0"/>
              <a:t> </a:t>
            </a:r>
            <a:r>
              <a:rPr lang="en-IE" dirty="0" err="1"/>
              <a:t>harmonogram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uczyniłeś</a:t>
            </a:r>
            <a:r>
              <a:rPr lang="en-IE" dirty="0"/>
              <a:t> </a:t>
            </a:r>
            <a:r>
              <a:rPr lang="en-IE" dirty="0" err="1"/>
              <a:t>nowego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 </a:t>
            </a:r>
            <a:r>
              <a:rPr lang="en-IE" dirty="0" err="1"/>
              <a:t>swoim</a:t>
            </a:r>
            <a:r>
              <a:rPr lang="en-IE" dirty="0"/>
              <a:t> </a:t>
            </a:r>
            <a:r>
              <a:rPr lang="en-IE" dirty="0" err="1"/>
              <a:t>priorytetem</a:t>
            </a:r>
            <a:r>
              <a:rPr lang="en-IE" dirty="0"/>
              <a:t> </a:t>
            </a:r>
            <a:r>
              <a:rPr lang="en-IE" dirty="0" err="1"/>
              <a:t>numer</a:t>
            </a:r>
            <a:r>
              <a:rPr lang="en-IE" dirty="0"/>
              <a:t> </a:t>
            </a:r>
            <a:r>
              <a:rPr lang="en-IE" dirty="0" err="1"/>
              <a:t>jeden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dany</a:t>
            </a:r>
            <a:r>
              <a:rPr lang="en-IE" dirty="0"/>
              <a:t> </a:t>
            </a:r>
            <a:r>
              <a:rPr lang="en-IE" dirty="0" err="1"/>
              <a:t>dzień</a:t>
            </a:r>
            <a:r>
              <a:rPr lang="en-IE" dirty="0"/>
              <a:t>.   </a:t>
            </a:r>
            <a:r>
              <a:rPr lang="en-IE" dirty="0" err="1"/>
              <a:t>Pierwsze</a:t>
            </a:r>
            <a:r>
              <a:rPr lang="en-IE" dirty="0"/>
              <a:t> </a:t>
            </a:r>
            <a:r>
              <a:rPr lang="en-IE" dirty="0" err="1"/>
              <a:t>dni</a:t>
            </a:r>
            <a:r>
              <a:rPr lang="en-IE" dirty="0"/>
              <a:t> </a:t>
            </a:r>
            <a:r>
              <a:rPr lang="en-IE" dirty="0" err="1"/>
              <a:t>są</a:t>
            </a:r>
            <a:r>
              <a:rPr lang="en-IE" dirty="0"/>
              <a:t> </a:t>
            </a:r>
            <a:r>
              <a:rPr lang="en-IE" dirty="0" err="1"/>
              <a:t>zazwyczaj</a:t>
            </a:r>
            <a:r>
              <a:rPr lang="en-IE" dirty="0"/>
              <a:t> </a:t>
            </a:r>
            <a:r>
              <a:rPr lang="en-IE" dirty="0" err="1"/>
              <a:t>niezręczne</a:t>
            </a:r>
            <a:r>
              <a:rPr lang="en-IE" dirty="0"/>
              <a:t> </a:t>
            </a:r>
            <a:r>
              <a:rPr lang="en-IE" dirty="0" err="1"/>
              <a:t>dla</a:t>
            </a:r>
            <a:r>
              <a:rPr lang="en-IE" dirty="0"/>
              <a:t> was </a:t>
            </a:r>
            <a:r>
              <a:rPr lang="en-IE" dirty="0" err="1"/>
              <a:t>obu</a:t>
            </a:r>
            <a:r>
              <a:rPr lang="en-IE" dirty="0"/>
              <a:t>. </a:t>
            </a:r>
          </a:p>
          <a:p>
            <a:pPr marL="0" indent="0" algn="just">
              <a:spcBef>
                <a:spcPts val="400"/>
              </a:spcBef>
              <a:buNone/>
            </a:pPr>
            <a:endParaRPr lang="en-IE" dirty="0"/>
          </a:p>
          <a:p>
            <a:pPr marL="1485900" lvl="4" algn="just">
              <a:spcBef>
                <a:spcPts val="400"/>
              </a:spcBef>
            </a:pPr>
            <a:r>
              <a:rPr lang="en-IE" dirty="0" err="1"/>
              <a:t>Przy</a:t>
            </a:r>
            <a:r>
              <a:rPr lang="en-IE" dirty="0"/>
              <a:t> </a:t>
            </a:r>
            <a:r>
              <a:rPr lang="en-IE" dirty="0" err="1"/>
              <a:t>herbacie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kawie</a:t>
            </a:r>
            <a:r>
              <a:rPr lang="en-IE" dirty="0"/>
              <a:t> </a:t>
            </a:r>
            <a:r>
              <a:rPr lang="en-IE" dirty="0" err="1"/>
              <a:t>powinieneś</a:t>
            </a:r>
            <a:r>
              <a:rPr lang="en-IE" dirty="0"/>
              <a:t> </a:t>
            </a:r>
            <a:r>
              <a:rPr lang="en-IE" dirty="0" err="1"/>
              <a:t>ich</a:t>
            </a:r>
            <a:r>
              <a:rPr lang="en-IE" dirty="0"/>
              <a:t> </a:t>
            </a:r>
            <a:r>
              <a:rPr lang="en-IE" dirty="0" err="1"/>
              <a:t>powitać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przedstawić</a:t>
            </a:r>
            <a:r>
              <a:rPr lang="en-IE" dirty="0"/>
              <a:t> </a:t>
            </a:r>
            <a:r>
              <a:rPr lang="en-IE" dirty="0" err="1"/>
              <a:t>firmie</a:t>
            </a:r>
            <a:r>
              <a:rPr lang="en-IE" dirty="0"/>
              <a:t> - </a:t>
            </a:r>
            <a:r>
              <a:rPr lang="en-IE" dirty="0" err="1"/>
              <a:t>porozmawiać</a:t>
            </a:r>
            <a:r>
              <a:rPr lang="en-IE" dirty="0"/>
              <a:t> o </a:t>
            </a:r>
            <a:r>
              <a:rPr lang="en-IE" dirty="0" err="1"/>
              <a:t>ich</a:t>
            </a:r>
            <a:r>
              <a:rPr lang="en-IE" dirty="0"/>
              <a:t> </a:t>
            </a:r>
            <a:r>
              <a:rPr lang="en-IE" dirty="0" err="1"/>
              <a:t>roli</a:t>
            </a:r>
            <a:r>
              <a:rPr lang="en-IE" dirty="0"/>
              <a:t>, </a:t>
            </a:r>
            <a:r>
              <a:rPr lang="en-IE" dirty="0" err="1"/>
              <a:t>powiedzieć</a:t>
            </a:r>
            <a:r>
              <a:rPr lang="en-IE" dirty="0"/>
              <a:t> </a:t>
            </a:r>
            <a:r>
              <a:rPr lang="en-IE" dirty="0" err="1"/>
              <a:t>im</a:t>
            </a:r>
            <a:r>
              <a:rPr lang="en-IE" dirty="0"/>
              <a:t>, </a:t>
            </a:r>
            <a:r>
              <a:rPr lang="en-IE" dirty="0" err="1"/>
              <a:t>dlaczego</a:t>
            </a:r>
            <a:r>
              <a:rPr lang="en-IE" dirty="0"/>
              <a:t> </a:t>
            </a:r>
            <a:r>
              <a:rPr lang="en-IE" dirty="0" err="1"/>
              <a:t>ich</a:t>
            </a:r>
            <a:r>
              <a:rPr lang="en-IE" dirty="0"/>
              <a:t> </a:t>
            </a:r>
            <a:r>
              <a:rPr lang="en-IE" dirty="0" err="1"/>
              <a:t>wybrałeś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czego</a:t>
            </a:r>
            <a:r>
              <a:rPr lang="en-IE" dirty="0"/>
              <a:t> od </a:t>
            </a:r>
            <a:r>
              <a:rPr lang="en-IE" dirty="0" err="1"/>
              <a:t>nich</a:t>
            </a:r>
            <a:r>
              <a:rPr lang="en-IE" dirty="0"/>
              <a:t> </a:t>
            </a:r>
            <a:r>
              <a:rPr lang="en-IE" dirty="0" err="1"/>
              <a:t>oczekujesz</a:t>
            </a:r>
            <a:r>
              <a:rPr lang="en-IE" dirty="0"/>
              <a:t> - </a:t>
            </a:r>
            <a:r>
              <a:rPr lang="en-IE" dirty="0" err="1"/>
              <a:t>pomoże</a:t>
            </a:r>
            <a:r>
              <a:rPr lang="en-IE" dirty="0"/>
              <a:t> </a:t>
            </a:r>
            <a:r>
              <a:rPr lang="en-IE" dirty="0" err="1"/>
              <a:t>im</a:t>
            </a:r>
            <a:r>
              <a:rPr lang="en-IE" dirty="0"/>
              <a:t> to </a:t>
            </a:r>
            <a:r>
              <a:rPr lang="en-IE" dirty="0" err="1"/>
              <a:t>uzyskać</a:t>
            </a:r>
            <a:r>
              <a:rPr lang="en-IE" dirty="0"/>
              <a:t> </a:t>
            </a:r>
            <a:r>
              <a:rPr lang="en-IE" dirty="0" err="1"/>
              <a:t>pełny</a:t>
            </a:r>
            <a:r>
              <a:rPr lang="en-IE" dirty="0"/>
              <a:t> </a:t>
            </a:r>
            <a:r>
              <a:rPr lang="en-IE" dirty="0" err="1"/>
              <a:t>kontekst</a:t>
            </a:r>
            <a:r>
              <a:rPr lang="en-IE" dirty="0"/>
              <a:t> </a:t>
            </a:r>
            <a:r>
              <a:rPr lang="en-IE" dirty="0" err="1"/>
              <a:t>Twojej</a:t>
            </a:r>
            <a:r>
              <a:rPr lang="en-IE" dirty="0"/>
              <a:t> </a:t>
            </a:r>
            <a:r>
              <a:rPr lang="en-IE" dirty="0" err="1"/>
              <a:t>motywacji</a:t>
            </a:r>
            <a:r>
              <a:rPr lang="en-IE" dirty="0"/>
              <a:t> do </a:t>
            </a:r>
            <a:r>
              <a:rPr lang="en-IE" dirty="0" err="1"/>
              <a:t>podjęcia</a:t>
            </a:r>
            <a:r>
              <a:rPr lang="en-IE" dirty="0"/>
              <a:t> </a:t>
            </a:r>
            <a:r>
              <a:rPr lang="en-IE" dirty="0" err="1"/>
              <a:t>pierwszego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.</a:t>
            </a:r>
            <a:endParaRPr lang="en-US" dirty="0"/>
          </a:p>
        </p:txBody>
      </p:sp>
      <p:pic>
        <p:nvPicPr>
          <p:cNvPr id="3" name="Picture 2" descr="A picture containing cup, mug, food&#10;&#10;Description automatically generated">
            <a:extLst>
              <a:ext uri="{FF2B5EF4-FFF2-40B4-BE49-F238E27FC236}">
                <a16:creationId xmlns:a16="http://schemas.microsoft.com/office/drawing/2014/main" id="{051F8C2C-EAB7-44DC-BEEC-F785900D84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40685" y="2913009"/>
            <a:ext cx="3047999" cy="287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463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25"/>
    </mc:Choice>
    <mc:Fallback>
      <p:transition spd="slow" advTm="8625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86930C-B778-F649-83EB-9AA450CEEF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95265" y="850899"/>
            <a:ext cx="3110405" cy="857158"/>
          </a:xfrm>
        </p:spPr>
        <p:txBody>
          <a:bodyPr>
            <a:normAutofit fontScale="92500"/>
          </a:bodyPr>
          <a:lstStyle/>
          <a:p>
            <a:r>
              <a:rPr lang="en-IE" dirty="0">
                <a:solidFill>
                  <a:srgbClr val="CE1779"/>
                </a:solidFill>
              </a:rPr>
              <a:t>PIERWSZY DZIEŃ</a:t>
            </a:r>
            <a:endParaRPr lang="en-US" dirty="0">
              <a:solidFill>
                <a:srgbClr val="CE1779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C0992A9-C372-F345-8BB5-9B89A1B4F2EB}"/>
              </a:ext>
            </a:extLst>
          </p:cNvPr>
          <p:cNvGrpSpPr/>
          <p:nvPr/>
        </p:nvGrpSpPr>
        <p:grpSpPr>
          <a:xfrm>
            <a:off x="121403" y="754913"/>
            <a:ext cx="723254" cy="723254"/>
            <a:chOff x="-41329" y="793657"/>
            <a:chExt cx="754251" cy="754251"/>
          </a:xfrm>
        </p:grpSpPr>
        <p:pic>
          <p:nvPicPr>
            <p:cNvPr id="8" name="Graphic 7" descr="Flip calendar">
              <a:extLst>
                <a:ext uri="{FF2B5EF4-FFF2-40B4-BE49-F238E27FC236}">
                  <a16:creationId xmlns:a16="http://schemas.microsoft.com/office/drawing/2014/main" id="{1962BCF0-D988-E248-A273-BCA43502BC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-41329" y="793657"/>
              <a:ext cx="754251" cy="754251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AFCC883-62E5-9641-9220-56E66E0728CB}"/>
                </a:ext>
              </a:extLst>
            </p:cNvPr>
            <p:cNvSpPr/>
            <p:nvPr/>
          </p:nvSpPr>
          <p:spPr>
            <a:xfrm>
              <a:off x="66421" y="1125589"/>
              <a:ext cx="549526" cy="272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E" sz="1100" dirty="0">
                  <a:solidFill>
                    <a:schemeClr val="bg1"/>
                  </a:solidFill>
                </a:rPr>
                <a:t>MON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855D93-12B7-1D4F-8083-775E9574A5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43173" y="1333955"/>
            <a:ext cx="10459092" cy="997765"/>
          </a:xfrm>
        </p:spPr>
        <p:txBody>
          <a:bodyPr/>
          <a:lstStyle/>
          <a:p>
            <a:pPr marL="0" indent="0" algn="just">
              <a:spcBef>
                <a:spcPts val="400"/>
              </a:spcBef>
              <a:buNone/>
            </a:pPr>
            <a:r>
              <a:rPr lang="en-IE" sz="2000" dirty="0"/>
              <a:t>POBIERZ NASZE UŻYTECZNE ZASOBY l WPROWADZAJĄCA LISTA KONTROLNA, </a:t>
            </a:r>
            <a:r>
              <a:rPr lang="en-IE" sz="2000" dirty="0" err="1"/>
              <a:t>którą</a:t>
            </a:r>
            <a:r>
              <a:rPr lang="en-IE" sz="2000" dirty="0"/>
              <a:t> </a:t>
            </a:r>
            <a:r>
              <a:rPr lang="en-IE" sz="2000" dirty="0" err="1"/>
              <a:t>zarówno</a:t>
            </a:r>
            <a:r>
              <a:rPr lang="en-IE" sz="2000" dirty="0"/>
              <a:t> Ty, </a:t>
            </a:r>
            <a:r>
              <a:rPr lang="en-IE" sz="2000" dirty="0" err="1"/>
              <a:t>jak</a:t>
            </a:r>
            <a:r>
              <a:rPr lang="en-IE" sz="2000" dirty="0"/>
              <a:t> </a:t>
            </a:r>
            <a:r>
              <a:rPr lang="en-IE" sz="2000" dirty="0" err="1"/>
              <a:t>i</a:t>
            </a:r>
            <a:r>
              <a:rPr lang="en-IE" sz="2000" dirty="0"/>
              <a:t> </a:t>
            </a:r>
            <a:r>
              <a:rPr lang="en-IE" sz="2000" dirty="0" err="1"/>
              <a:t>pracownik</a:t>
            </a:r>
            <a:r>
              <a:rPr lang="en-IE" sz="2000" dirty="0"/>
              <a:t> </a:t>
            </a:r>
            <a:r>
              <a:rPr lang="en-IE" sz="2000" dirty="0" err="1"/>
              <a:t>podpisujecie</a:t>
            </a:r>
            <a:r>
              <a:rPr lang="en-IE" sz="2000" dirty="0"/>
              <a:t>, </a:t>
            </a:r>
            <a:r>
              <a:rPr lang="en-IE" sz="2000" dirty="0" err="1"/>
              <a:t>sprawdzając</a:t>
            </a:r>
            <a:r>
              <a:rPr lang="en-IE" sz="2000" dirty="0"/>
              <a:t>, </a:t>
            </a:r>
            <a:r>
              <a:rPr lang="en-IE" sz="2000" dirty="0" err="1"/>
              <a:t>czy</a:t>
            </a:r>
            <a:r>
              <a:rPr lang="en-IE" sz="2000" dirty="0"/>
              <a:t> </a:t>
            </a:r>
            <a:r>
              <a:rPr lang="en-IE" sz="2000" dirty="0" err="1"/>
              <a:t>kluczowe</a:t>
            </a:r>
            <a:r>
              <a:rPr lang="en-IE" sz="2000" dirty="0"/>
              <a:t> </a:t>
            </a:r>
            <a:r>
              <a:rPr lang="en-IE" sz="2000" dirty="0" err="1"/>
              <a:t>dokumenty</a:t>
            </a:r>
            <a:r>
              <a:rPr lang="en-IE" sz="2000" dirty="0"/>
              <a:t> </a:t>
            </a:r>
            <a:r>
              <a:rPr lang="en-IE" sz="2000" dirty="0" err="1"/>
              <a:t>zostały</a:t>
            </a:r>
            <a:r>
              <a:rPr lang="en-IE" sz="2000" dirty="0"/>
              <a:t> </a:t>
            </a:r>
            <a:r>
              <a:rPr lang="en-IE" sz="2000" dirty="0" err="1"/>
              <a:t>dostarczone</a:t>
            </a:r>
            <a:r>
              <a:rPr lang="en-IE" sz="2000" dirty="0"/>
              <a:t>, a </a:t>
            </a:r>
            <a:r>
              <a:rPr lang="en-IE" sz="2000" dirty="0" err="1"/>
              <a:t>wyjaśnienia</a:t>
            </a:r>
            <a:r>
              <a:rPr lang="en-IE" sz="2000" dirty="0"/>
              <a:t> </a:t>
            </a:r>
            <a:r>
              <a:rPr lang="en-IE" sz="2000" dirty="0" err="1"/>
              <a:t>dotyczące</a:t>
            </a:r>
            <a:r>
              <a:rPr lang="en-IE" sz="2000" dirty="0"/>
              <a:t> </a:t>
            </a:r>
            <a:r>
              <a:rPr lang="en-IE" sz="2000" dirty="0" err="1"/>
              <a:t>kluczowych</a:t>
            </a:r>
            <a:r>
              <a:rPr lang="en-IE" sz="2000" dirty="0"/>
              <a:t> </a:t>
            </a:r>
            <a:r>
              <a:rPr lang="en-IE" sz="2000" dirty="0" err="1"/>
              <a:t>obszarów</a:t>
            </a:r>
            <a:r>
              <a:rPr lang="en-IE" sz="2000" dirty="0"/>
              <a:t> </a:t>
            </a:r>
            <a:r>
              <a:rPr lang="en-IE" sz="2000" dirty="0" err="1"/>
              <a:t>są</a:t>
            </a:r>
            <a:r>
              <a:rPr lang="en-IE" sz="2000" dirty="0"/>
              <a:t> </a:t>
            </a:r>
            <a:r>
              <a:rPr lang="en-IE" sz="2000" dirty="0" err="1"/>
              <a:t>dostępne</a:t>
            </a:r>
            <a:r>
              <a:rPr lang="en-IE" sz="2000" dirty="0"/>
              <a:t> </a:t>
            </a:r>
            <a:r>
              <a:rPr lang="en-IE" sz="2000" dirty="0" err="1"/>
              <a:t>i</a:t>
            </a:r>
            <a:r>
              <a:rPr lang="en-IE" sz="2000" dirty="0"/>
              <a:t> </a:t>
            </a:r>
            <a:r>
              <a:rPr lang="en-IE" sz="2000" dirty="0" err="1"/>
              <a:t>zrozumiałe</a:t>
            </a:r>
            <a:r>
              <a:rPr lang="en-IE" sz="2000" dirty="0"/>
              <a:t>.</a:t>
            </a:r>
            <a:endParaRPr lang="en-US" sz="2000" dirty="0"/>
          </a:p>
        </p:txBody>
      </p:sp>
      <p:pic>
        <p:nvPicPr>
          <p:cNvPr id="11" name="Obraz 10" descr="Obraz zawierający zrzut ekranu&#10;&#10;Opis wygenerowany automatycznie">
            <a:extLst>
              <a:ext uri="{FF2B5EF4-FFF2-40B4-BE49-F238E27FC236}">
                <a16:creationId xmlns:a16="http://schemas.microsoft.com/office/drawing/2014/main" id="{F8B1856F-BCC6-C74F-9372-FEDD2DF0E2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6944" y="2270807"/>
            <a:ext cx="8517255" cy="415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778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68"/>
    </mc:Choice>
    <mc:Fallback>
      <p:transition spd="slow" advTm="7468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86930C-B778-F649-83EB-9AA450CEEF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95265" y="850899"/>
            <a:ext cx="3100465" cy="857158"/>
          </a:xfrm>
        </p:spPr>
        <p:txBody>
          <a:bodyPr>
            <a:normAutofit fontScale="92500"/>
          </a:bodyPr>
          <a:lstStyle/>
          <a:p>
            <a:r>
              <a:rPr lang="en-IE" dirty="0">
                <a:solidFill>
                  <a:srgbClr val="CE1779"/>
                </a:solidFill>
              </a:rPr>
              <a:t>PIERWSZY DZIEŃ</a:t>
            </a:r>
            <a:endParaRPr lang="en-US" dirty="0">
              <a:solidFill>
                <a:srgbClr val="CE1779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C0992A9-C372-F345-8BB5-9B89A1B4F2EB}"/>
              </a:ext>
            </a:extLst>
          </p:cNvPr>
          <p:cNvGrpSpPr/>
          <p:nvPr/>
        </p:nvGrpSpPr>
        <p:grpSpPr>
          <a:xfrm>
            <a:off x="121403" y="754913"/>
            <a:ext cx="723254" cy="723254"/>
            <a:chOff x="-41329" y="793657"/>
            <a:chExt cx="754251" cy="754251"/>
          </a:xfrm>
        </p:grpSpPr>
        <p:pic>
          <p:nvPicPr>
            <p:cNvPr id="8" name="Graphic 7" descr="Flip calendar">
              <a:extLst>
                <a:ext uri="{FF2B5EF4-FFF2-40B4-BE49-F238E27FC236}">
                  <a16:creationId xmlns:a16="http://schemas.microsoft.com/office/drawing/2014/main" id="{1962BCF0-D988-E248-A273-BCA43502BC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-41329" y="793657"/>
              <a:ext cx="754251" cy="754251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AFCC883-62E5-9641-9220-56E66E0728CB}"/>
                </a:ext>
              </a:extLst>
            </p:cNvPr>
            <p:cNvSpPr/>
            <p:nvPr/>
          </p:nvSpPr>
          <p:spPr>
            <a:xfrm>
              <a:off x="66421" y="1125589"/>
              <a:ext cx="549526" cy="272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E" sz="1100" dirty="0">
                  <a:solidFill>
                    <a:schemeClr val="bg1"/>
                  </a:solidFill>
                </a:rPr>
                <a:t>MON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855D93-12B7-1D4F-8083-775E9574A5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495266" y="1708057"/>
            <a:ext cx="9190456" cy="3918682"/>
          </a:xfrm>
        </p:spPr>
        <p:txBody>
          <a:bodyPr/>
          <a:lstStyle/>
          <a:p>
            <a:pPr marL="0" indent="0">
              <a:spcBef>
                <a:spcPts val="400"/>
              </a:spcBef>
              <a:buNone/>
            </a:pPr>
            <a:r>
              <a:rPr lang="en-IE" dirty="0" err="1"/>
              <a:t>Jako</a:t>
            </a:r>
            <a:r>
              <a:rPr lang="en-IE" dirty="0"/>
              <a:t> </a:t>
            </a:r>
            <a:r>
              <a:rPr lang="en-IE" dirty="0" err="1"/>
              <a:t>przewodnik</a:t>
            </a:r>
            <a:r>
              <a:rPr lang="en-IE" dirty="0"/>
              <a:t>, </a:t>
            </a:r>
            <a:r>
              <a:rPr lang="en-IE" dirty="0" err="1"/>
              <a:t>przejdź</a:t>
            </a:r>
            <a:r>
              <a:rPr lang="en-IE" dirty="0"/>
              <a:t> </a:t>
            </a:r>
            <a:r>
              <a:rPr lang="en-IE" dirty="0" err="1"/>
              <a:t>przez</a:t>
            </a:r>
            <a:r>
              <a:rPr lang="en-IE" dirty="0"/>
              <a:t>...</a:t>
            </a:r>
          </a:p>
          <a:p>
            <a:pPr marL="0" indent="0">
              <a:spcBef>
                <a:spcPts val="400"/>
              </a:spcBef>
              <a:buNone/>
            </a:pPr>
            <a:endParaRPr lang="en-IE" b="1" dirty="0"/>
          </a:p>
          <a:p>
            <a:pPr lvl="0">
              <a:spcBef>
                <a:spcPts val="400"/>
              </a:spcBef>
            </a:pPr>
            <a:r>
              <a:rPr lang="en-IE" sz="2200" dirty="0" err="1"/>
              <a:t>Jakie</a:t>
            </a:r>
            <a:r>
              <a:rPr lang="en-IE" sz="2200" dirty="0"/>
              <a:t> </a:t>
            </a:r>
            <a:r>
              <a:rPr lang="en-IE" sz="2200" dirty="0" err="1"/>
              <a:t>towary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usługi</a:t>
            </a:r>
            <a:r>
              <a:rPr lang="en-IE" sz="2200" dirty="0"/>
              <a:t> </a:t>
            </a:r>
            <a:r>
              <a:rPr lang="en-IE" sz="2200" dirty="0" err="1"/>
              <a:t>powinny</a:t>
            </a:r>
            <a:r>
              <a:rPr lang="en-IE" sz="2200" dirty="0"/>
              <a:t> </a:t>
            </a:r>
            <a:r>
              <a:rPr lang="en-IE" sz="2200" dirty="0" err="1"/>
              <a:t>być</a:t>
            </a:r>
            <a:r>
              <a:rPr lang="en-IE" sz="2200" dirty="0"/>
              <a:t> </a:t>
            </a:r>
            <a:r>
              <a:rPr lang="en-IE" sz="2200" dirty="0" err="1"/>
              <a:t>wytwarzane</a:t>
            </a:r>
            <a:r>
              <a:rPr lang="en-IE" sz="2200" dirty="0"/>
              <a:t>/</a:t>
            </a:r>
            <a:r>
              <a:rPr lang="en-IE" sz="2200" dirty="0" err="1"/>
              <a:t>wydawane</a:t>
            </a:r>
            <a:r>
              <a:rPr lang="en-IE" sz="2200" dirty="0"/>
              <a:t> </a:t>
            </a:r>
            <a:r>
              <a:rPr lang="en-IE" sz="2200" dirty="0" err="1"/>
              <a:t>podczas</a:t>
            </a:r>
            <a:r>
              <a:rPr lang="en-IE" sz="2200" dirty="0"/>
              <a:t> </a:t>
            </a:r>
            <a:r>
              <a:rPr lang="en-IE" sz="2200" dirty="0" err="1"/>
              <a:t>pracy</a:t>
            </a:r>
            <a:r>
              <a:rPr lang="en-IE" sz="2200" dirty="0"/>
              <a:t>?</a:t>
            </a:r>
          </a:p>
          <a:p>
            <a:pPr lvl="0">
              <a:spcBef>
                <a:spcPts val="400"/>
              </a:spcBef>
            </a:pPr>
            <a:r>
              <a:rPr lang="en-IE" sz="2200" dirty="0"/>
              <a:t>Jaki </a:t>
            </a:r>
            <a:r>
              <a:rPr lang="en-IE" sz="2200" dirty="0" err="1"/>
              <a:t>wpływ</a:t>
            </a:r>
            <a:r>
              <a:rPr lang="en-IE" sz="2200" dirty="0"/>
              <a:t> </a:t>
            </a:r>
            <a:r>
              <a:rPr lang="en-IE" sz="2200" dirty="0" err="1"/>
              <a:t>powinna</a:t>
            </a:r>
            <a:r>
              <a:rPr lang="en-IE" sz="2200" dirty="0"/>
              <a:t> </a:t>
            </a:r>
            <a:r>
              <a:rPr lang="en-IE" sz="2200" dirty="0" err="1"/>
              <a:t>mieć</a:t>
            </a:r>
            <a:r>
              <a:rPr lang="en-IE" sz="2200" dirty="0"/>
              <a:t> </a:t>
            </a:r>
            <a:r>
              <a:rPr lang="en-IE" sz="2200" dirty="0" err="1"/>
              <a:t>ich</a:t>
            </a:r>
            <a:r>
              <a:rPr lang="en-IE" sz="2200" dirty="0"/>
              <a:t> </a:t>
            </a:r>
            <a:r>
              <a:rPr lang="en-IE" sz="2200" dirty="0" err="1"/>
              <a:t>praca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przedsiębiorstwo</a:t>
            </a:r>
            <a:r>
              <a:rPr lang="en-IE" sz="2200" dirty="0"/>
              <a:t>? Np. </a:t>
            </a:r>
            <a:r>
              <a:rPr lang="en-IE" sz="2200" dirty="0" err="1"/>
              <a:t>zwiększenie</a:t>
            </a:r>
            <a:r>
              <a:rPr lang="en-IE" sz="2200" dirty="0"/>
              <a:t> </a:t>
            </a:r>
            <a:r>
              <a:rPr lang="en-IE" sz="2200" dirty="0" err="1"/>
              <a:t>sprzedaży</a:t>
            </a:r>
            <a:r>
              <a:rPr lang="en-IE" sz="2200" dirty="0"/>
              <a:t>, </a:t>
            </a:r>
            <a:r>
              <a:rPr lang="en-IE" sz="2200" dirty="0" err="1"/>
              <a:t>szybszy</a:t>
            </a:r>
            <a:r>
              <a:rPr lang="en-IE" sz="2200" dirty="0"/>
              <a:t> </a:t>
            </a:r>
            <a:r>
              <a:rPr lang="en-IE" sz="2200" dirty="0" err="1"/>
              <a:t>czas</a:t>
            </a:r>
            <a:r>
              <a:rPr lang="en-IE" sz="2200" dirty="0"/>
              <a:t> </a:t>
            </a:r>
            <a:r>
              <a:rPr lang="en-IE" sz="2200" dirty="0" err="1"/>
              <a:t>realizacji</a:t>
            </a:r>
            <a:r>
              <a:rPr lang="en-IE" sz="2200" dirty="0"/>
              <a:t> </a:t>
            </a:r>
            <a:r>
              <a:rPr lang="en-IE" sz="2200" dirty="0" err="1"/>
              <a:t>zamówień</a:t>
            </a:r>
            <a:r>
              <a:rPr lang="en-IE" sz="2200" dirty="0"/>
              <a:t>, </a:t>
            </a:r>
            <a:r>
              <a:rPr lang="en-IE" sz="2200" dirty="0" err="1"/>
              <a:t>wprowadzenie</a:t>
            </a:r>
            <a:r>
              <a:rPr lang="en-IE" sz="2200" dirty="0"/>
              <a:t> </a:t>
            </a:r>
            <a:r>
              <a:rPr lang="en-IE" sz="2200" dirty="0" err="1"/>
              <a:t>nowych</a:t>
            </a:r>
            <a:r>
              <a:rPr lang="en-IE" sz="2200" dirty="0"/>
              <a:t> </a:t>
            </a:r>
            <a:r>
              <a:rPr lang="en-IE" sz="2200" dirty="0" err="1"/>
              <a:t>produktów</a:t>
            </a:r>
            <a:r>
              <a:rPr lang="en-IE" sz="2200" dirty="0"/>
              <a:t> </a:t>
            </a:r>
            <a:r>
              <a:rPr lang="en-IE" sz="2200" dirty="0" err="1"/>
              <a:t>lub</a:t>
            </a:r>
            <a:r>
              <a:rPr lang="en-IE" sz="2200" dirty="0"/>
              <a:t> </a:t>
            </a:r>
            <a:r>
              <a:rPr lang="en-IE" sz="2200" dirty="0" err="1"/>
              <a:t>usług</a:t>
            </a:r>
            <a:r>
              <a:rPr lang="en-IE" sz="2200" dirty="0"/>
              <a:t>.</a:t>
            </a:r>
          </a:p>
          <a:p>
            <a:pPr lvl="0">
              <a:spcBef>
                <a:spcPts val="400"/>
              </a:spcBef>
            </a:pPr>
            <a:r>
              <a:rPr lang="en-IE" sz="2200" dirty="0" err="1"/>
              <a:t>Jak</a:t>
            </a:r>
            <a:r>
              <a:rPr lang="en-IE" sz="2200" dirty="0"/>
              <a:t> </a:t>
            </a:r>
            <a:r>
              <a:rPr lang="en-IE" sz="2200" dirty="0" err="1"/>
              <a:t>oczekujesz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pracownik</a:t>
            </a:r>
            <a:r>
              <a:rPr lang="en-IE" sz="2200" dirty="0"/>
              <a:t> </a:t>
            </a:r>
            <a:r>
              <a:rPr lang="en-IE" sz="2200" dirty="0" err="1"/>
              <a:t>będzie</a:t>
            </a:r>
            <a:r>
              <a:rPr lang="en-IE" sz="2200" dirty="0"/>
              <a:t> </a:t>
            </a:r>
            <a:r>
              <a:rPr lang="en-IE" sz="2200" dirty="0" err="1"/>
              <a:t>działał</a:t>
            </a:r>
            <a:r>
              <a:rPr lang="en-IE" sz="2200" dirty="0"/>
              <a:t> z </a:t>
            </a:r>
            <a:r>
              <a:rPr lang="en-IE" sz="2200" dirty="0" err="1"/>
              <a:t>klientami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innymi</a:t>
            </a:r>
            <a:r>
              <a:rPr lang="en-IE" sz="2200" dirty="0"/>
              <a:t> </a:t>
            </a:r>
            <a:r>
              <a:rPr lang="en-IE" sz="2200" dirty="0" err="1"/>
              <a:t>osobami</a:t>
            </a:r>
            <a:r>
              <a:rPr lang="en-IE" sz="2200" dirty="0"/>
              <a:t> w </a:t>
            </a:r>
            <a:r>
              <a:rPr lang="en-IE" sz="2200" dirty="0" err="1"/>
              <a:t>Twojej</a:t>
            </a:r>
            <a:r>
              <a:rPr lang="en-IE" sz="2200" dirty="0"/>
              <a:t> </a:t>
            </a:r>
            <a:r>
              <a:rPr lang="en-IE" sz="2200" dirty="0" err="1"/>
              <a:t>sieci</a:t>
            </a:r>
            <a:r>
              <a:rPr lang="en-IE" sz="2200" dirty="0"/>
              <a:t>?</a:t>
            </a:r>
          </a:p>
          <a:p>
            <a:pPr lvl="0">
              <a:spcBef>
                <a:spcPts val="400"/>
              </a:spcBef>
            </a:pPr>
            <a:r>
              <a:rPr lang="en-IE" sz="2200" dirty="0" err="1"/>
              <a:t>Jakie</a:t>
            </a:r>
            <a:r>
              <a:rPr lang="en-IE" sz="2200" dirty="0"/>
              <a:t> </a:t>
            </a:r>
            <a:r>
              <a:rPr lang="en-IE" sz="2200" dirty="0" err="1"/>
              <a:t>są</a:t>
            </a:r>
            <a:r>
              <a:rPr lang="en-IE" sz="2200" dirty="0"/>
              <a:t> </a:t>
            </a:r>
            <a:r>
              <a:rPr lang="en-IE" sz="2200" dirty="0" err="1"/>
              <a:t>wartości</a:t>
            </a:r>
            <a:r>
              <a:rPr lang="en-IE" sz="2200" dirty="0"/>
              <a:t> </a:t>
            </a:r>
            <a:r>
              <a:rPr lang="en-IE" sz="2200" dirty="0" err="1"/>
              <a:t>organizacyjne</a:t>
            </a:r>
            <a:r>
              <a:rPr lang="en-IE" sz="2200" dirty="0"/>
              <a:t>, </a:t>
            </a:r>
            <a:r>
              <a:rPr lang="en-IE" sz="2200" dirty="0" err="1"/>
              <a:t>które</a:t>
            </a:r>
            <a:r>
              <a:rPr lang="en-IE" sz="2200" dirty="0"/>
              <a:t> </a:t>
            </a:r>
            <a:r>
              <a:rPr lang="en-IE" sz="2200" dirty="0" err="1"/>
              <a:t>pracownik</a:t>
            </a:r>
            <a:r>
              <a:rPr lang="en-IE" sz="2200" dirty="0"/>
              <a:t> </a:t>
            </a:r>
            <a:r>
              <a:rPr lang="en-IE" sz="2200" dirty="0" err="1"/>
              <a:t>musi</a:t>
            </a:r>
            <a:r>
              <a:rPr lang="en-IE" sz="2200" dirty="0"/>
              <a:t> </a:t>
            </a:r>
            <a:r>
              <a:rPr lang="en-IE" sz="2200" dirty="0" err="1"/>
              <a:t>wykazać</a:t>
            </a:r>
            <a:r>
              <a:rPr lang="en-IE" sz="2200" dirty="0"/>
              <a:t>?</a:t>
            </a:r>
          </a:p>
          <a:p>
            <a:pPr lvl="0">
              <a:spcBef>
                <a:spcPts val="400"/>
              </a:spcBef>
            </a:pPr>
            <a:r>
              <a:rPr lang="en-IE" sz="2200" dirty="0" err="1"/>
              <a:t>Jakie</a:t>
            </a:r>
            <a:r>
              <a:rPr lang="en-IE" sz="2200" dirty="0"/>
              <a:t> </a:t>
            </a:r>
            <a:r>
              <a:rPr lang="en-IE" sz="2200" dirty="0" err="1"/>
              <a:t>są</a:t>
            </a:r>
            <a:r>
              <a:rPr lang="en-IE" sz="2200" dirty="0"/>
              <a:t> </a:t>
            </a:r>
            <a:r>
              <a:rPr lang="en-IE" sz="2200" dirty="0" err="1"/>
              <a:t>procesy</a:t>
            </a:r>
            <a:r>
              <a:rPr lang="en-IE" sz="2200" dirty="0"/>
              <a:t>, </a:t>
            </a:r>
            <a:r>
              <a:rPr lang="en-IE" sz="2200" dirty="0" err="1"/>
              <a:t>metody</a:t>
            </a:r>
            <a:r>
              <a:rPr lang="en-IE" sz="2200" dirty="0"/>
              <a:t> </a:t>
            </a:r>
            <a:r>
              <a:rPr lang="en-IE" sz="2200" dirty="0" err="1"/>
              <a:t>lub</a:t>
            </a:r>
            <a:r>
              <a:rPr lang="en-IE" sz="2200" dirty="0"/>
              <a:t> </a:t>
            </a:r>
            <a:r>
              <a:rPr lang="en-IE" sz="2200" dirty="0" err="1"/>
              <a:t>środki</a:t>
            </a:r>
            <a:r>
              <a:rPr lang="en-IE" sz="2200" dirty="0"/>
              <a:t>, </a:t>
            </a:r>
            <a:r>
              <a:rPr lang="en-IE" sz="2200" dirty="0" err="1"/>
              <a:t>których</a:t>
            </a:r>
            <a:r>
              <a:rPr lang="en-IE" sz="2200" dirty="0"/>
              <a:t> </a:t>
            </a:r>
            <a:r>
              <a:rPr lang="en-IE" sz="2200" dirty="0" err="1"/>
              <a:t>stosowania</a:t>
            </a:r>
            <a:r>
              <a:rPr lang="en-IE" sz="2200" dirty="0"/>
              <a:t> </a:t>
            </a:r>
            <a:r>
              <a:rPr lang="en-IE" sz="2200" dirty="0" err="1"/>
              <a:t>oczekuje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od </a:t>
            </a:r>
            <a:r>
              <a:rPr lang="en-IE" sz="2200" dirty="0" err="1"/>
              <a:t>pracownika</a:t>
            </a:r>
            <a:r>
              <a:rPr lang="en-IE" sz="2200" dirty="0"/>
              <a:t>?</a:t>
            </a:r>
          </a:p>
          <a:p>
            <a:pPr marL="0" lvl="0" indent="0">
              <a:spcBef>
                <a:spcPts val="400"/>
              </a:spcBef>
              <a:buNone/>
            </a:pPr>
            <a:r>
              <a:rPr lang="en-IE" sz="1000" dirty="0"/>
              <a:t>Source: </a:t>
            </a:r>
            <a:r>
              <a:rPr lang="en-GB" sz="1000" u="sng" dirty="0">
                <a:hlinkClick r:id="rId4"/>
              </a:rPr>
              <a:t>www.hrweb.berkeley.edu</a:t>
            </a:r>
            <a:r>
              <a:rPr lang="en-IE" sz="1000" dirty="0"/>
              <a:t> </a:t>
            </a:r>
            <a:endParaRPr lang="en-IE" sz="1000" b="1" dirty="0"/>
          </a:p>
          <a:p>
            <a:pPr>
              <a:spcBef>
                <a:spcPts val="4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038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468"/>
    </mc:Choice>
    <mc:Fallback>
      <p:transition spd="slow" advTm="6468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86930C-B778-F649-83EB-9AA450CEEF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95265" y="850899"/>
            <a:ext cx="3339005" cy="857158"/>
          </a:xfrm>
        </p:spPr>
        <p:txBody>
          <a:bodyPr>
            <a:normAutofit/>
          </a:bodyPr>
          <a:lstStyle/>
          <a:p>
            <a:r>
              <a:rPr lang="en-IE" dirty="0">
                <a:solidFill>
                  <a:srgbClr val="CE1779"/>
                </a:solidFill>
              </a:rPr>
              <a:t>PIERWSZY DZIEŃ</a:t>
            </a:r>
            <a:endParaRPr lang="en-US" dirty="0">
              <a:solidFill>
                <a:srgbClr val="CE1779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C0992A9-C372-F345-8BB5-9B89A1B4F2EB}"/>
              </a:ext>
            </a:extLst>
          </p:cNvPr>
          <p:cNvGrpSpPr/>
          <p:nvPr/>
        </p:nvGrpSpPr>
        <p:grpSpPr>
          <a:xfrm>
            <a:off x="121403" y="754913"/>
            <a:ext cx="723254" cy="723254"/>
            <a:chOff x="-41329" y="793657"/>
            <a:chExt cx="754251" cy="754251"/>
          </a:xfrm>
        </p:grpSpPr>
        <p:pic>
          <p:nvPicPr>
            <p:cNvPr id="8" name="Graphic 7" descr="Flip calendar">
              <a:extLst>
                <a:ext uri="{FF2B5EF4-FFF2-40B4-BE49-F238E27FC236}">
                  <a16:creationId xmlns:a16="http://schemas.microsoft.com/office/drawing/2014/main" id="{1962BCF0-D988-E248-A273-BCA43502BC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-41329" y="793657"/>
              <a:ext cx="754251" cy="754251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AFCC883-62E5-9641-9220-56E66E0728CB}"/>
                </a:ext>
              </a:extLst>
            </p:cNvPr>
            <p:cNvSpPr/>
            <p:nvPr/>
          </p:nvSpPr>
          <p:spPr>
            <a:xfrm>
              <a:off x="66421" y="1125589"/>
              <a:ext cx="549526" cy="272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E" sz="1100" dirty="0">
                  <a:solidFill>
                    <a:schemeClr val="bg1"/>
                  </a:solidFill>
                </a:rPr>
                <a:t>MON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855D93-12B7-1D4F-8083-775E9574A5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495265" y="1708057"/>
            <a:ext cx="9575331" cy="3918682"/>
          </a:xfrm>
        </p:spPr>
        <p:txBody>
          <a:bodyPr/>
          <a:lstStyle/>
          <a:p>
            <a:pPr marL="685800">
              <a:buFont typeface="Arial" panose="020B0604020202020204" pitchFamily="34" charset="0"/>
              <a:buChar char="•"/>
            </a:pPr>
            <a:r>
              <a:rPr lang="en-IE" b="1" dirty="0" err="1">
                <a:solidFill>
                  <a:srgbClr val="CE1779"/>
                </a:solidFill>
              </a:rPr>
              <a:t>Zwiedzanie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miejsca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pracy</a:t>
            </a:r>
            <a:r>
              <a:rPr lang="en-IE" b="1" dirty="0">
                <a:solidFill>
                  <a:srgbClr val="CE1779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en-IE" dirty="0" err="1"/>
              <a:t>Zabierz</a:t>
            </a:r>
            <a:r>
              <a:rPr lang="en-IE" dirty="0"/>
              <a:t> </a:t>
            </a:r>
            <a:r>
              <a:rPr lang="en-IE" dirty="0" err="1"/>
              <a:t>swojego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wycieczkę</a:t>
            </a:r>
            <a:r>
              <a:rPr lang="en-IE" dirty="0"/>
              <a:t> </a:t>
            </a:r>
            <a:r>
              <a:rPr lang="en-IE" dirty="0" err="1"/>
              <a:t>po</a:t>
            </a:r>
            <a:r>
              <a:rPr lang="en-IE" dirty="0"/>
              <a:t> </a:t>
            </a:r>
            <a:r>
              <a:rPr lang="en-IE" dirty="0" err="1"/>
              <a:t>miejscu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, aby </a:t>
            </a:r>
            <a:r>
              <a:rPr lang="en-IE" dirty="0" err="1"/>
              <a:t>podkreślić</a:t>
            </a:r>
            <a:r>
              <a:rPr lang="en-IE" dirty="0"/>
              <a:t> </a:t>
            </a:r>
            <a:r>
              <a:rPr lang="en-IE" dirty="0" err="1"/>
              <a:t>pewne</a:t>
            </a:r>
            <a:r>
              <a:rPr lang="en-IE" dirty="0"/>
              <a:t> </a:t>
            </a:r>
            <a:r>
              <a:rPr lang="en-IE" dirty="0" err="1"/>
              <a:t>podstawy</a:t>
            </a:r>
            <a:r>
              <a:rPr lang="en-IE" dirty="0"/>
              <a:t> - </a:t>
            </a:r>
            <a:r>
              <a:rPr lang="en-IE" dirty="0" err="1"/>
              <a:t>gdzie</a:t>
            </a:r>
            <a:r>
              <a:rPr lang="en-IE" dirty="0"/>
              <a:t> jest </a:t>
            </a:r>
            <a:r>
              <a:rPr lang="en-IE" dirty="0" err="1"/>
              <a:t>łazienka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kuchnia</a:t>
            </a:r>
            <a:r>
              <a:rPr lang="en-IE" dirty="0"/>
              <a:t> (</a:t>
            </a:r>
            <a:r>
              <a:rPr lang="en-IE" dirty="0" err="1"/>
              <a:t>jeśli</a:t>
            </a:r>
            <a:r>
              <a:rPr lang="en-IE" dirty="0"/>
              <a:t> taka </a:t>
            </a:r>
            <a:r>
              <a:rPr lang="en-IE" dirty="0" err="1"/>
              <a:t>istnieje</a:t>
            </a:r>
            <a:r>
              <a:rPr lang="en-IE" dirty="0"/>
              <a:t>!) </a:t>
            </a:r>
            <a:r>
              <a:rPr lang="en-IE" dirty="0" err="1"/>
              <a:t>oraz</a:t>
            </a:r>
            <a:r>
              <a:rPr lang="en-IE" dirty="0"/>
              <a:t> </a:t>
            </a:r>
            <a:r>
              <a:rPr lang="en-IE" dirty="0" err="1"/>
              <a:t>biuro</a:t>
            </a:r>
            <a:r>
              <a:rPr lang="en-IE" dirty="0"/>
              <a:t>.  </a:t>
            </a:r>
            <a:r>
              <a:rPr lang="en-IE" dirty="0" err="1"/>
              <a:t>Miej</a:t>
            </a:r>
            <a:r>
              <a:rPr lang="en-IE" dirty="0"/>
              <a:t> </a:t>
            </a:r>
            <a:r>
              <a:rPr lang="en-IE" dirty="0" err="1"/>
              <a:t>jasność</a:t>
            </a:r>
            <a:r>
              <a:rPr lang="en-IE" dirty="0"/>
              <a:t> co do </a:t>
            </a:r>
            <a:r>
              <a:rPr lang="en-IE" dirty="0" err="1"/>
              <a:t>tego</a:t>
            </a:r>
            <a:r>
              <a:rPr lang="en-IE" dirty="0"/>
              <a:t>, </a:t>
            </a:r>
            <a:r>
              <a:rPr lang="en-IE" dirty="0" err="1"/>
              <a:t>czy</a:t>
            </a:r>
            <a:r>
              <a:rPr lang="en-IE" dirty="0"/>
              <a:t> </a:t>
            </a:r>
            <a:r>
              <a:rPr lang="en-IE" dirty="0" err="1"/>
              <a:t>ćwiczysz</a:t>
            </a:r>
            <a:r>
              <a:rPr lang="en-IE" dirty="0"/>
              <a:t> system </a:t>
            </a:r>
            <a:r>
              <a:rPr lang="en-IE" dirty="0" err="1"/>
              <a:t>otwartych</a:t>
            </a:r>
            <a:r>
              <a:rPr lang="en-IE" dirty="0"/>
              <a:t> </a:t>
            </a:r>
            <a:r>
              <a:rPr lang="en-IE" dirty="0" err="1"/>
              <a:t>drzwi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zachęcaj</a:t>
            </a:r>
            <a:r>
              <a:rPr lang="en-IE" dirty="0"/>
              <a:t> </a:t>
            </a:r>
            <a:r>
              <a:rPr lang="en-IE" dirty="0" err="1"/>
              <a:t>ich</a:t>
            </a:r>
            <a:r>
              <a:rPr lang="en-IE" dirty="0"/>
              <a:t> do </a:t>
            </a:r>
            <a:r>
              <a:rPr lang="en-IE" dirty="0" err="1"/>
              <a:t>odwiedzenia</a:t>
            </a:r>
            <a:r>
              <a:rPr lang="en-IE" dirty="0"/>
              <a:t> </a:t>
            </a:r>
            <a:r>
              <a:rPr lang="en-IE" dirty="0" err="1"/>
              <a:t>cię</a:t>
            </a:r>
            <a:r>
              <a:rPr lang="en-IE" dirty="0"/>
              <a:t>, </a:t>
            </a:r>
            <a:r>
              <a:rPr lang="en-IE" dirty="0" err="1"/>
              <a:t>jeśli</a:t>
            </a:r>
            <a:r>
              <a:rPr lang="en-IE" dirty="0"/>
              <a:t> </a:t>
            </a:r>
            <a:r>
              <a:rPr lang="en-IE" dirty="0" err="1"/>
              <a:t>mają</a:t>
            </a:r>
            <a:r>
              <a:rPr lang="en-IE" dirty="0"/>
              <a:t> </a:t>
            </a:r>
            <a:r>
              <a:rPr lang="en-IE" dirty="0" err="1"/>
              <a:t>jakieś</a:t>
            </a:r>
            <a:r>
              <a:rPr lang="en-IE" dirty="0"/>
              <a:t> </a:t>
            </a:r>
            <a:r>
              <a:rPr lang="en-IE" dirty="0" err="1"/>
              <a:t>pytania</a:t>
            </a:r>
            <a:r>
              <a:rPr lang="en-IE" dirty="0"/>
              <a:t>. </a:t>
            </a:r>
            <a:br>
              <a:rPr lang="en-IE" dirty="0"/>
            </a:br>
            <a:endParaRPr lang="en-IE" b="1" dirty="0"/>
          </a:p>
          <a:p>
            <a:pPr marL="1714500" lvl="3" indent="-342900" algn="l">
              <a:buFont typeface="Arial" panose="020B0604020202020204" pitchFamily="34" charset="0"/>
              <a:buChar char="•"/>
            </a:pPr>
            <a:r>
              <a:rPr lang="en-IE" b="1" dirty="0" err="1">
                <a:solidFill>
                  <a:srgbClr val="CE1779"/>
                </a:solidFill>
              </a:rPr>
              <a:t>Wprowadzenie</a:t>
            </a:r>
            <a:r>
              <a:rPr lang="en-IE" b="1" dirty="0">
                <a:solidFill>
                  <a:srgbClr val="CE1779"/>
                </a:solidFill>
              </a:rPr>
              <a:t> do </a:t>
            </a:r>
            <a:r>
              <a:rPr lang="en-IE" b="1" dirty="0" err="1">
                <a:solidFill>
                  <a:srgbClr val="CE1779"/>
                </a:solidFill>
              </a:rPr>
              <a:t>kultury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firmy</a:t>
            </a:r>
            <a:r>
              <a:rPr lang="en-IE" b="1" dirty="0">
                <a:solidFill>
                  <a:srgbClr val="CE1779"/>
                </a:solidFill>
              </a:rPr>
              <a:t>                                                                                                                                                                  </a:t>
            </a:r>
            <a:r>
              <a:rPr lang="en-IE" dirty="0" err="1"/>
              <a:t>Porozmawiaj</a:t>
            </a:r>
            <a:r>
              <a:rPr lang="en-IE" dirty="0"/>
              <a:t> o </a:t>
            </a:r>
            <a:r>
              <a:rPr lang="en-IE" dirty="0" err="1"/>
              <a:t>tym</a:t>
            </a:r>
            <a:r>
              <a:rPr lang="en-IE" dirty="0"/>
              <a:t>, </a:t>
            </a:r>
            <a:r>
              <a:rPr lang="en-IE" dirty="0" err="1"/>
              <a:t>jaki</a:t>
            </a:r>
            <a:r>
              <a:rPr lang="en-IE" dirty="0"/>
              <a:t> </a:t>
            </a:r>
            <a:r>
              <a:rPr lang="en-IE" dirty="0" err="1"/>
              <a:t>rodzaj</a:t>
            </a:r>
            <a:r>
              <a:rPr lang="en-IE" dirty="0"/>
              <a:t> </a:t>
            </a:r>
            <a:r>
              <a:rPr lang="en-IE" dirty="0" err="1"/>
              <a:t>kultury</a:t>
            </a:r>
            <a:r>
              <a:rPr lang="en-IE" dirty="0"/>
              <a:t> </a:t>
            </a:r>
            <a:r>
              <a:rPr lang="en-IE" dirty="0" err="1"/>
              <a:t>organizacyjnej</a:t>
            </a:r>
            <a:r>
              <a:rPr lang="en-IE" dirty="0"/>
              <a:t> </a:t>
            </a:r>
            <a:r>
              <a:rPr lang="en-IE" dirty="0" err="1"/>
              <a:t>chcesz</a:t>
            </a:r>
            <a:r>
              <a:rPr lang="en-IE" dirty="0"/>
              <a:t> </a:t>
            </a:r>
            <a:r>
              <a:rPr lang="en-IE" dirty="0" err="1"/>
              <a:t>osiągnąć</a:t>
            </a:r>
            <a:r>
              <a:rPr lang="en-IE" dirty="0"/>
              <a:t>. </a:t>
            </a:r>
            <a:r>
              <a:rPr lang="en-IE" dirty="0" err="1"/>
              <a:t>Wyjaśnij</a:t>
            </a:r>
            <a:r>
              <a:rPr lang="en-IE" dirty="0"/>
              <a:t> </a:t>
            </a:r>
            <a:r>
              <a:rPr lang="en-IE" dirty="0" err="1"/>
              <a:t>szczegóły</a:t>
            </a:r>
            <a:r>
              <a:rPr lang="en-IE" dirty="0"/>
              <a:t>, </a:t>
            </a:r>
            <a:r>
              <a:rPr lang="en-IE" dirty="0" err="1"/>
              <a:t>takie</a:t>
            </a:r>
            <a:r>
              <a:rPr lang="en-IE" dirty="0"/>
              <a:t> </a:t>
            </a:r>
            <a:r>
              <a:rPr lang="en-IE" dirty="0" err="1"/>
              <a:t>jak</a:t>
            </a:r>
            <a:r>
              <a:rPr lang="en-IE" dirty="0"/>
              <a:t> </a:t>
            </a:r>
            <a:r>
              <a:rPr lang="en-IE" dirty="0" err="1"/>
              <a:t>kiedy</a:t>
            </a:r>
            <a:r>
              <a:rPr lang="en-IE" dirty="0"/>
              <a:t> </a:t>
            </a:r>
            <a:r>
              <a:rPr lang="en-IE" dirty="0" err="1"/>
              <a:t>musi</a:t>
            </a:r>
            <a:r>
              <a:rPr lang="en-IE" dirty="0"/>
              <a:t> </a:t>
            </a:r>
            <a:r>
              <a:rPr lang="en-IE" dirty="0" err="1"/>
              <a:t>przyjechać</a:t>
            </a:r>
            <a:r>
              <a:rPr lang="en-IE" dirty="0"/>
              <a:t> do </a:t>
            </a:r>
            <a:r>
              <a:rPr lang="en-IE" dirty="0" err="1"/>
              <a:t>miejsca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, </a:t>
            </a:r>
            <a:r>
              <a:rPr lang="en-IE" dirty="0" err="1"/>
              <a:t>gdzie</a:t>
            </a:r>
            <a:r>
              <a:rPr lang="en-IE" dirty="0"/>
              <a:t> </a:t>
            </a:r>
            <a:r>
              <a:rPr lang="en-IE" dirty="0" err="1"/>
              <a:t>musi</a:t>
            </a:r>
            <a:r>
              <a:rPr lang="en-IE" dirty="0"/>
              <a:t> </a:t>
            </a:r>
            <a:r>
              <a:rPr lang="en-IE" dirty="0" err="1"/>
              <a:t>zaparkować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jaki</a:t>
            </a:r>
            <a:r>
              <a:rPr lang="en-IE" dirty="0"/>
              <a:t> jest </a:t>
            </a:r>
            <a:r>
              <a:rPr lang="en-IE" dirty="0" err="1"/>
              <a:t>kodeks</a:t>
            </a:r>
            <a:r>
              <a:rPr lang="en-IE" dirty="0"/>
              <a:t> </a:t>
            </a:r>
            <a:r>
              <a:rPr lang="en-IE" dirty="0" err="1"/>
              <a:t>ubierania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w </a:t>
            </a:r>
            <a:r>
              <a:rPr lang="en-IE" dirty="0" err="1"/>
              <a:t>Twojej</a:t>
            </a:r>
            <a:r>
              <a:rPr lang="en-IE" dirty="0"/>
              <a:t> </a:t>
            </a:r>
            <a:r>
              <a:rPr lang="en-IE" dirty="0" err="1"/>
              <a:t>firmie</a:t>
            </a:r>
            <a:r>
              <a:rPr lang="en-IE" dirty="0"/>
              <a:t>. </a:t>
            </a:r>
            <a:endParaRPr lang="en-US" dirty="0"/>
          </a:p>
        </p:txBody>
      </p:sp>
      <p:pic>
        <p:nvPicPr>
          <p:cNvPr id="11" name="Picture 10" descr="A picture containing table, man, room, computer&#10;&#10;Description automatically generated">
            <a:extLst>
              <a:ext uri="{FF2B5EF4-FFF2-40B4-BE49-F238E27FC236}">
                <a16:creationId xmlns:a16="http://schemas.microsoft.com/office/drawing/2014/main" id="{D9BEC873-4C4B-4B04-8A5A-91C517DE54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/>
          <a:stretch/>
        </p:blipFill>
        <p:spPr>
          <a:xfrm>
            <a:off x="27560" y="2149932"/>
            <a:ext cx="3906267" cy="507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211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594"/>
    </mc:Choice>
    <mc:Fallback>
      <p:transition spd="slow" advTm="8594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86930C-B778-F649-83EB-9AA450CEEF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95265" y="850899"/>
            <a:ext cx="3170039" cy="857158"/>
          </a:xfrm>
        </p:spPr>
        <p:txBody>
          <a:bodyPr>
            <a:normAutofit fontScale="92500"/>
          </a:bodyPr>
          <a:lstStyle/>
          <a:p>
            <a:r>
              <a:rPr lang="en-IE" dirty="0">
                <a:solidFill>
                  <a:srgbClr val="CE1779"/>
                </a:solidFill>
              </a:rPr>
              <a:t>PIERWSZY DZIEŃ</a:t>
            </a:r>
            <a:endParaRPr lang="en-US" dirty="0">
              <a:solidFill>
                <a:srgbClr val="CE1779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C0992A9-C372-F345-8BB5-9B89A1B4F2EB}"/>
              </a:ext>
            </a:extLst>
          </p:cNvPr>
          <p:cNvGrpSpPr/>
          <p:nvPr/>
        </p:nvGrpSpPr>
        <p:grpSpPr>
          <a:xfrm>
            <a:off x="121403" y="754913"/>
            <a:ext cx="723254" cy="723254"/>
            <a:chOff x="-41329" y="793657"/>
            <a:chExt cx="754251" cy="754251"/>
          </a:xfrm>
        </p:grpSpPr>
        <p:pic>
          <p:nvPicPr>
            <p:cNvPr id="8" name="Graphic 7" descr="Flip calendar">
              <a:extLst>
                <a:ext uri="{FF2B5EF4-FFF2-40B4-BE49-F238E27FC236}">
                  <a16:creationId xmlns:a16="http://schemas.microsoft.com/office/drawing/2014/main" id="{1962BCF0-D988-E248-A273-BCA43502BC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-41329" y="793657"/>
              <a:ext cx="754251" cy="754251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AFCC883-62E5-9641-9220-56E66E0728CB}"/>
                </a:ext>
              </a:extLst>
            </p:cNvPr>
            <p:cNvSpPr/>
            <p:nvPr/>
          </p:nvSpPr>
          <p:spPr>
            <a:xfrm>
              <a:off x="66421" y="1125589"/>
              <a:ext cx="549526" cy="272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E" sz="1100" dirty="0">
                  <a:solidFill>
                    <a:schemeClr val="bg1"/>
                  </a:solidFill>
                </a:rPr>
                <a:t>MON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855D93-12B7-1D4F-8083-775E9574A5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495266" y="1708057"/>
            <a:ext cx="9190456" cy="3918682"/>
          </a:xfrm>
        </p:spPr>
        <p:txBody>
          <a:bodyPr/>
          <a:lstStyle/>
          <a:p>
            <a:pPr lvl="0"/>
            <a:r>
              <a:rPr lang="en-IE" b="1" dirty="0" err="1">
                <a:solidFill>
                  <a:srgbClr val="CE1779"/>
                </a:solidFill>
              </a:rPr>
              <a:t>Specyfika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roli</a:t>
            </a:r>
            <a:r>
              <a:rPr lang="en-IE" b="1" dirty="0">
                <a:solidFill>
                  <a:srgbClr val="CE1779"/>
                </a:solidFill>
              </a:rPr>
              <a:t>                                                                                                                                                                          </a:t>
            </a:r>
            <a:r>
              <a:rPr lang="en-IE" dirty="0" err="1"/>
              <a:t>Następnie</a:t>
            </a:r>
            <a:r>
              <a:rPr lang="en-IE" dirty="0"/>
              <a:t> </a:t>
            </a:r>
            <a:r>
              <a:rPr lang="en-IE" dirty="0" err="1"/>
              <a:t>przejdź</a:t>
            </a:r>
            <a:r>
              <a:rPr lang="en-IE" dirty="0"/>
              <a:t> do </a:t>
            </a:r>
            <a:r>
              <a:rPr lang="en-IE" dirty="0" err="1"/>
              <a:t>podawania</a:t>
            </a:r>
            <a:r>
              <a:rPr lang="en-IE" dirty="0"/>
              <a:t> </a:t>
            </a:r>
            <a:r>
              <a:rPr lang="en-IE" dirty="0" err="1"/>
              <a:t>jasnych</a:t>
            </a:r>
            <a:r>
              <a:rPr lang="en-IE" dirty="0"/>
              <a:t> </a:t>
            </a:r>
            <a:r>
              <a:rPr lang="en-IE" dirty="0" err="1"/>
              <a:t>wskazówek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instrukcji</a:t>
            </a:r>
            <a:r>
              <a:rPr lang="en-IE" dirty="0"/>
              <a:t> </a:t>
            </a:r>
            <a:r>
              <a:rPr lang="en-IE" dirty="0" err="1"/>
              <a:t>dotyczących</a:t>
            </a:r>
            <a:r>
              <a:rPr lang="en-IE" dirty="0"/>
              <a:t> </a:t>
            </a:r>
            <a:r>
              <a:rPr lang="en-IE" dirty="0" err="1"/>
              <a:t>procesów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procedur</a:t>
            </a:r>
            <a:r>
              <a:rPr lang="en-IE" dirty="0"/>
              <a:t> w </a:t>
            </a:r>
            <a:r>
              <a:rPr lang="en-IE" dirty="0" err="1"/>
              <a:t>rzeczywistym</a:t>
            </a:r>
            <a:r>
              <a:rPr lang="en-IE" dirty="0"/>
              <a:t> </a:t>
            </a:r>
            <a:r>
              <a:rPr lang="en-IE" dirty="0" err="1"/>
              <a:t>wykonywaniu</a:t>
            </a:r>
            <a:r>
              <a:rPr lang="en-IE" dirty="0"/>
              <a:t> </a:t>
            </a:r>
            <a:r>
              <a:rPr lang="en-IE" dirty="0" err="1"/>
              <a:t>swojej</a:t>
            </a:r>
            <a:r>
              <a:rPr lang="en-IE" dirty="0"/>
              <a:t> </a:t>
            </a:r>
            <a:r>
              <a:rPr lang="en-IE" dirty="0" err="1"/>
              <a:t>pracy</a:t>
            </a:r>
            <a:r>
              <a:rPr lang="en-IE" dirty="0"/>
              <a:t>.  </a:t>
            </a:r>
            <a:r>
              <a:rPr lang="en-IE" dirty="0" err="1"/>
              <a:t>Zazwyczaj</a:t>
            </a:r>
            <a:r>
              <a:rPr lang="en-IE" dirty="0"/>
              <a:t> </a:t>
            </a:r>
            <a:r>
              <a:rPr lang="en-IE" dirty="0" err="1"/>
              <a:t>polega</a:t>
            </a:r>
            <a:r>
              <a:rPr lang="en-IE" dirty="0"/>
              <a:t> to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tym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</a:t>
            </a:r>
            <a:r>
              <a:rPr lang="en-IE" dirty="0" err="1"/>
              <a:t>właściciel</a:t>
            </a:r>
            <a:r>
              <a:rPr lang="en-IE" dirty="0"/>
              <a:t> </a:t>
            </a:r>
            <a:r>
              <a:rPr lang="en-IE" dirty="0" err="1"/>
              <a:t>firmy</a:t>
            </a:r>
            <a:r>
              <a:rPr lang="en-IE" dirty="0"/>
              <a:t> </a:t>
            </a:r>
            <a:r>
              <a:rPr lang="en-IE" dirty="0" err="1"/>
              <a:t>pokazuje</a:t>
            </a:r>
            <a:r>
              <a:rPr lang="en-IE" dirty="0"/>
              <a:t> </a:t>
            </a:r>
            <a:r>
              <a:rPr lang="en-IE" dirty="0" err="1"/>
              <a:t>nowemu</a:t>
            </a:r>
            <a:r>
              <a:rPr lang="en-IE" dirty="0"/>
              <a:t> </a:t>
            </a:r>
            <a:r>
              <a:rPr lang="en-IE" dirty="0" err="1"/>
              <a:t>pracownikowi</a:t>
            </a:r>
            <a:r>
              <a:rPr lang="en-IE" dirty="0"/>
              <a:t>, </a:t>
            </a:r>
            <a:r>
              <a:rPr lang="en-IE" dirty="0" err="1"/>
              <a:t>jak</a:t>
            </a:r>
            <a:r>
              <a:rPr lang="en-IE" dirty="0"/>
              <a:t> </a:t>
            </a:r>
            <a:r>
              <a:rPr lang="en-IE" dirty="0" err="1"/>
              <a:t>postępować</a:t>
            </a:r>
            <a:r>
              <a:rPr lang="en-IE" dirty="0"/>
              <a:t> </a:t>
            </a:r>
            <a:r>
              <a:rPr lang="en-IE" dirty="0" err="1"/>
              <a:t>prawidłowo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zgodnie</a:t>
            </a:r>
            <a:r>
              <a:rPr lang="en-IE" dirty="0"/>
              <a:t> </a:t>
            </a:r>
            <a:r>
              <a:rPr lang="en-IE" dirty="0" err="1"/>
              <a:t>ze</a:t>
            </a:r>
            <a:r>
              <a:rPr lang="en-IE" dirty="0"/>
              <a:t> </a:t>
            </a:r>
            <a:r>
              <a:rPr lang="en-IE" dirty="0" err="1"/>
              <a:t>swoimi</a:t>
            </a:r>
            <a:r>
              <a:rPr lang="en-IE" dirty="0"/>
              <a:t> </a:t>
            </a:r>
            <a:r>
              <a:rPr lang="en-IE" dirty="0" err="1"/>
              <a:t>standardami</a:t>
            </a:r>
            <a:r>
              <a:rPr lang="en-IE" dirty="0"/>
              <a:t>.  </a:t>
            </a:r>
            <a:r>
              <a:rPr lang="en-IE" dirty="0" err="1"/>
              <a:t>Praca</a:t>
            </a:r>
            <a:r>
              <a:rPr lang="en-IE" dirty="0"/>
              <a:t> z </a:t>
            </a:r>
            <a:r>
              <a:rPr lang="en-IE" dirty="0" err="1"/>
              <a:t>pracownikiem</a:t>
            </a:r>
            <a:r>
              <a:rPr lang="en-IE" dirty="0"/>
              <a:t> do </a:t>
            </a:r>
            <a:r>
              <a:rPr lang="en-IE" dirty="0" err="1"/>
              <a:t>czasu</a:t>
            </a:r>
            <a:r>
              <a:rPr lang="en-IE" dirty="0"/>
              <a:t>, </a:t>
            </a:r>
            <a:r>
              <a:rPr lang="en-IE" dirty="0" err="1"/>
              <a:t>aż</a:t>
            </a:r>
            <a:r>
              <a:rPr lang="en-IE" dirty="0"/>
              <a:t> </a:t>
            </a:r>
            <a:r>
              <a:rPr lang="en-IE" dirty="0" err="1"/>
              <a:t>udoskonali</a:t>
            </a:r>
            <a:r>
              <a:rPr lang="en-IE" dirty="0"/>
              <a:t> </a:t>
            </a:r>
            <a:r>
              <a:rPr lang="en-IE" dirty="0" err="1"/>
              <a:t>proces</a:t>
            </a:r>
            <a:r>
              <a:rPr lang="en-IE" dirty="0"/>
              <a:t>, </a:t>
            </a:r>
            <a:r>
              <a:rPr lang="en-IE" dirty="0" err="1"/>
              <a:t>wzmocni</a:t>
            </a:r>
            <a:r>
              <a:rPr lang="en-IE" dirty="0"/>
              <a:t> </a:t>
            </a:r>
            <a:r>
              <a:rPr lang="en-IE" dirty="0" err="1"/>
              <a:t>jego</a:t>
            </a:r>
            <a:r>
              <a:rPr lang="en-IE" dirty="0"/>
              <a:t> </a:t>
            </a:r>
            <a:r>
              <a:rPr lang="en-IE" dirty="0" err="1"/>
              <a:t>pozycję</a:t>
            </a:r>
            <a:r>
              <a:rPr lang="en-IE" dirty="0"/>
              <a:t>. </a:t>
            </a:r>
            <a:endParaRPr lang="en-US" dirty="0"/>
          </a:p>
          <a:p>
            <a:pPr marL="1714500" lvl="3" indent="-342900" algn="l">
              <a:buFont typeface="Arial" panose="020B0604020202020204" pitchFamily="34" charset="0"/>
              <a:buChar char="•"/>
            </a:pPr>
            <a:endParaRPr lang="en-IE" b="1" dirty="0"/>
          </a:p>
          <a:p>
            <a:pPr marL="1714500" lvl="3" indent="-342900" algn="l">
              <a:buFont typeface="Arial" panose="020B0604020202020204" pitchFamily="34" charset="0"/>
              <a:buChar char="•"/>
            </a:pPr>
            <a:r>
              <a:rPr lang="en-IE" b="1" dirty="0" err="1">
                <a:solidFill>
                  <a:srgbClr val="CE1779"/>
                </a:solidFill>
              </a:rPr>
              <a:t>Przedstawienie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wszelkich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planów</a:t>
            </a:r>
            <a:r>
              <a:rPr lang="en-IE" b="1" dirty="0">
                <a:solidFill>
                  <a:srgbClr val="CE1779"/>
                </a:solidFill>
              </a:rPr>
              <a:t> </a:t>
            </a:r>
            <a:r>
              <a:rPr lang="en-IE" b="1" dirty="0" err="1">
                <a:solidFill>
                  <a:srgbClr val="CE1779"/>
                </a:solidFill>
              </a:rPr>
              <a:t>szkoleniowych</a:t>
            </a:r>
            <a:r>
              <a:rPr lang="en-IE" b="1" dirty="0">
                <a:solidFill>
                  <a:srgbClr val="CE1779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</a:t>
            </a:r>
            <a:r>
              <a:rPr lang="en-IE" dirty="0" err="1"/>
              <a:t>Jeśli</a:t>
            </a:r>
            <a:r>
              <a:rPr lang="en-IE" dirty="0"/>
              <a:t> </a:t>
            </a:r>
            <a:r>
              <a:rPr lang="en-IE" dirty="0" err="1"/>
              <a:t>wymagane</a:t>
            </a:r>
            <a:r>
              <a:rPr lang="en-IE" dirty="0"/>
              <a:t> jest </a:t>
            </a:r>
            <a:r>
              <a:rPr lang="en-IE" dirty="0" err="1"/>
              <a:t>przeszkolenie</a:t>
            </a:r>
            <a:r>
              <a:rPr lang="en-IE" dirty="0"/>
              <a:t> </a:t>
            </a:r>
            <a:r>
              <a:rPr lang="en-IE" dirty="0" err="1"/>
              <a:t>pracownika</a:t>
            </a:r>
            <a:r>
              <a:rPr lang="en-IE" dirty="0"/>
              <a:t> w </a:t>
            </a:r>
            <a:r>
              <a:rPr lang="en-IE" dirty="0" err="1"/>
              <a:t>zakresie</a:t>
            </a:r>
            <a:r>
              <a:rPr lang="en-IE" dirty="0"/>
              <a:t> </a:t>
            </a:r>
            <a:r>
              <a:rPr lang="en-IE" dirty="0" err="1"/>
              <a:t>umiejętności</a:t>
            </a:r>
            <a:r>
              <a:rPr lang="en-IE" dirty="0"/>
              <a:t> </a:t>
            </a:r>
            <a:r>
              <a:rPr lang="en-IE" dirty="0" err="1"/>
              <a:t>specyficznych</a:t>
            </a:r>
            <a:r>
              <a:rPr lang="en-IE" dirty="0"/>
              <a:t> </a:t>
            </a:r>
            <a:r>
              <a:rPr lang="en-IE" dirty="0" err="1"/>
              <a:t>dla</a:t>
            </a:r>
            <a:r>
              <a:rPr lang="en-IE" dirty="0"/>
              <a:t> </a:t>
            </a:r>
            <a:r>
              <a:rPr lang="en-IE" dirty="0" err="1"/>
              <a:t>danego</a:t>
            </a:r>
            <a:r>
              <a:rPr lang="en-IE" dirty="0"/>
              <a:t> </a:t>
            </a:r>
            <a:r>
              <a:rPr lang="en-IE" dirty="0" err="1"/>
              <a:t>stanowiska</a:t>
            </a:r>
            <a:r>
              <a:rPr lang="en-IE" dirty="0"/>
              <a:t>, </a:t>
            </a:r>
            <a:r>
              <a:rPr lang="en-IE" dirty="0" err="1"/>
              <a:t>należy</a:t>
            </a:r>
            <a:r>
              <a:rPr lang="en-IE" dirty="0"/>
              <a:t> </a:t>
            </a:r>
            <a:r>
              <a:rPr lang="en-IE" dirty="0" err="1"/>
              <a:t>wypełnić</a:t>
            </a:r>
            <a:r>
              <a:rPr lang="en-IE" dirty="0"/>
              <a:t> plan </a:t>
            </a:r>
            <a:r>
              <a:rPr lang="en-IE" dirty="0" err="1"/>
              <a:t>szkoleniowy</a:t>
            </a:r>
            <a:r>
              <a:rPr lang="en-IE" dirty="0"/>
              <a:t>, </a:t>
            </a:r>
            <a:r>
              <a:rPr lang="en-IE" dirty="0" err="1"/>
              <a:t>który</a:t>
            </a:r>
            <a:r>
              <a:rPr lang="en-IE" dirty="0"/>
              <a:t> </a:t>
            </a:r>
            <a:r>
              <a:rPr lang="en-IE" dirty="0" err="1"/>
              <a:t>jasno</a:t>
            </a:r>
            <a:r>
              <a:rPr lang="en-IE" dirty="0"/>
              <a:t> </a:t>
            </a:r>
            <a:r>
              <a:rPr lang="en-IE" dirty="0" err="1"/>
              <a:t>określi</a:t>
            </a:r>
            <a:r>
              <a:rPr lang="en-IE" dirty="0"/>
              <a:t>, co </a:t>
            </a:r>
            <a:r>
              <a:rPr lang="en-IE" dirty="0" err="1"/>
              <a:t>będzie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wiązało</a:t>
            </a:r>
            <a:r>
              <a:rPr lang="en-IE" dirty="0"/>
              <a:t> z </a:t>
            </a:r>
            <a:r>
              <a:rPr lang="en-IE" dirty="0" err="1"/>
              <a:t>tym</a:t>
            </a:r>
            <a:r>
              <a:rPr lang="en-IE" dirty="0"/>
              <a:t> </a:t>
            </a:r>
            <a:r>
              <a:rPr lang="en-IE" dirty="0" err="1"/>
              <a:t>szkoleniem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jak</a:t>
            </a:r>
            <a:r>
              <a:rPr lang="en-IE" dirty="0"/>
              <a:t> </a:t>
            </a:r>
            <a:r>
              <a:rPr lang="en-IE" dirty="0" err="1"/>
              <a:t>zostanie</a:t>
            </a:r>
            <a:r>
              <a:rPr lang="en-IE" dirty="0"/>
              <a:t> ono </a:t>
            </a:r>
            <a:r>
              <a:rPr lang="en-IE" dirty="0" err="1"/>
              <a:t>przeprowadzone</a:t>
            </a:r>
            <a:r>
              <a:rPr lang="en-IE" dirty="0"/>
              <a:t>. </a:t>
            </a:r>
            <a:endParaRPr lang="en-IE" b="1" dirty="0"/>
          </a:p>
          <a:p>
            <a:pPr>
              <a:spcBef>
                <a:spcPts val="400"/>
              </a:spcBef>
            </a:pPr>
            <a:endParaRPr lang="en-US" dirty="0"/>
          </a:p>
        </p:txBody>
      </p:sp>
      <p:pic>
        <p:nvPicPr>
          <p:cNvPr id="3" name="Picture 2" descr="A picture containing clock&#10;&#10;Description automatically generated">
            <a:extLst>
              <a:ext uri="{FF2B5EF4-FFF2-40B4-BE49-F238E27FC236}">
                <a16:creationId xmlns:a16="http://schemas.microsoft.com/office/drawing/2014/main" id="{AD3BDDA5-F1E4-4362-888F-42730E5F35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-1387365" y="2565215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559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23"/>
    </mc:Choice>
    <mc:Fallback>
      <p:transition spd="slow" advTm="7123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855D93-12B7-1D4F-8083-775E9574A5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495266" y="1635870"/>
            <a:ext cx="9412955" cy="3872188"/>
          </a:xfrm>
        </p:spPr>
        <p:txBody>
          <a:bodyPr/>
          <a:lstStyle/>
          <a:p>
            <a:pPr marL="0" indent="0">
              <a:buNone/>
            </a:pPr>
            <a:r>
              <a:rPr lang="en-IE" sz="2200" dirty="0" err="1"/>
              <a:t>Kiedy</a:t>
            </a:r>
            <a:r>
              <a:rPr lang="en-IE" sz="2200" dirty="0"/>
              <a:t> </a:t>
            </a:r>
            <a:r>
              <a:rPr lang="en-IE" sz="2200" dirty="0" err="1"/>
              <a:t>Twój</a:t>
            </a:r>
            <a:r>
              <a:rPr lang="en-IE" sz="2200" dirty="0"/>
              <a:t> </a:t>
            </a:r>
            <a:r>
              <a:rPr lang="en-IE" sz="2200" dirty="0" err="1"/>
              <a:t>nowy</a:t>
            </a:r>
            <a:r>
              <a:rPr lang="en-IE" sz="2200" dirty="0"/>
              <a:t> </a:t>
            </a:r>
            <a:r>
              <a:rPr lang="en-IE" sz="2200" dirty="0" err="1"/>
              <a:t>pracownik</a:t>
            </a:r>
            <a:r>
              <a:rPr lang="en-IE" sz="2200" dirty="0"/>
              <a:t> </a:t>
            </a:r>
            <a:r>
              <a:rPr lang="en-IE" sz="2200" dirty="0" err="1"/>
              <a:t>zaaklimatyzuje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będzie</a:t>
            </a:r>
            <a:r>
              <a:rPr lang="en-IE" sz="2200" dirty="0"/>
              <a:t> </a:t>
            </a:r>
            <a:r>
              <a:rPr lang="en-IE" sz="2200" dirty="0" err="1"/>
              <a:t>czuł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komfortowo</a:t>
            </a:r>
            <a:r>
              <a:rPr lang="en-IE" sz="2200" dirty="0"/>
              <a:t> w </a:t>
            </a:r>
            <a:r>
              <a:rPr lang="en-IE" sz="2200" dirty="0" err="1"/>
              <a:t>swoim</a:t>
            </a:r>
            <a:r>
              <a:rPr lang="en-IE" sz="2200" dirty="0"/>
              <a:t> </a:t>
            </a:r>
            <a:r>
              <a:rPr lang="en-IE" sz="2200" dirty="0" err="1"/>
              <a:t>miejscu</a:t>
            </a:r>
            <a:r>
              <a:rPr lang="en-IE" sz="2200" dirty="0"/>
              <a:t> </a:t>
            </a:r>
            <a:r>
              <a:rPr lang="en-IE" sz="2200" dirty="0" err="1"/>
              <a:t>pracy</a:t>
            </a:r>
            <a:r>
              <a:rPr lang="en-IE" sz="2200" dirty="0"/>
              <a:t>, </a:t>
            </a:r>
            <a:r>
              <a:rPr lang="en-IE" sz="2200" dirty="0" err="1"/>
              <a:t>powinieneś</a:t>
            </a:r>
            <a:r>
              <a:rPr lang="en-IE" sz="2200" dirty="0"/>
              <a:t> </a:t>
            </a:r>
            <a:r>
              <a:rPr lang="en-IE" sz="2200" dirty="0" err="1"/>
              <a:t>przydzielić</a:t>
            </a:r>
            <a:r>
              <a:rPr lang="en-IE" sz="2200" dirty="0"/>
              <a:t> mu </a:t>
            </a:r>
            <a:r>
              <a:rPr lang="en-IE" sz="2200" dirty="0" err="1"/>
              <a:t>pierwszy</a:t>
            </a:r>
            <a:r>
              <a:rPr lang="en-IE" sz="2200" dirty="0"/>
              <a:t> </a:t>
            </a:r>
            <a:r>
              <a:rPr lang="en-IE" sz="2200" dirty="0" err="1"/>
              <a:t>projekt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pogłębić</a:t>
            </a:r>
            <a:r>
              <a:rPr lang="en-IE" sz="2200" dirty="0"/>
              <a:t> </a:t>
            </a:r>
            <a:r>
              <a:rPr lang="en-IE" sz="2200" dirty="0" err="1"/>
              <a:t>wiedzę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temat</a:t>
            </a:r>
            <a:r>
              <a:rPr lang="en-IE" sz="2200" dirty="0"/>
              <a:t> </a:t>
            </a:r>
            <a:r>
              <a:rPr lang="en-IE" sz="2200" dirty="0" err="1"/>
              <a:t>jego</a:t>
            </a:r>
            <a:r>
              <a:rPr lang="en-IE" sz="2200" dirty="0"/>
              <a:t> </a:t>
            </a:r>
            <a:r>
              <a:rPr lang="en-IE" sz="2200" dirty="0" err="1"/>
              <a:t>roli</a:t>
            </a:r>
            <a:r>
              <a:rPr lang="en-IE" sz="2200" dirty="0"/>
              <a:t>.  </a:t>
            </a:r>
            <a:br>
              <a:rPr lang="en-IE" sz="2200" dirty="0"/>
            </a:br>
            <a:endParaRPr lang="en-IE" sz="2200" dirty="0"/>
          </a:p>
          <a:p>
            <a:pPr marL="1028700" lvl="3" algn="l"/>
            <a:r>
              <a:rPr lang="en-IE" sz="2200" dirty="0" err="1">
                <a:solidFill>
                  <a:srgbClr val="6D6E6C"/>
                </a:solidFill>
              </a:rPr>
              <a:t>Projekt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zapewni</a:t>
            </a:r>
            <a:r>
              <a:rPr lang="en-IE" sz="2200" dirty="0">
                <a:solidFill>
                  <a:srgbClr val="6D6E6C"/>
                </a:solidFill>
              </a:rPr>
              <a:t>, </a:t>
            </a:r>
            <a:r>
              <a:rPr lang="en-IE" sz="2200" dirty="0" err="1">
                <a:solidFill>
                  <a:srgbClr val="6D6E6C"/>
                </a:solidFill>
              </a:rPr>
              <a:t>że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nauczą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się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oni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wykonywać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pracę</a:t>
            </a:r>
            <a:r>
              <a:rPr lang="en-IE" sz="2200" dirty="0">
                <a:solidFill>
                  <a:srgbClr val="6D6E6C"/>
                </a:solidFill>
              </a:rPr>
              <a:t> z </a:t>
            </a:r>
            <a:r>
              <a:rPr lang="en-IE" sz="2200" dirty="0" err="1">
                <a:solidFill>
                  <a:srgbClr val="6D6E6C"/>
                </a:solidFill>
              </a:rPr>
              <a:t>ręki</a:t>
            </a:r>
            <a:r>
              <a:rPr lang="en-IE" sz="2200" dirty="0">
                <a:solidFill>
                  <a:srgbClr val="6D6E6C"/>
                </a:solidFill>
              </a:rPr>
              <a:t> do </a:t>
            </a:r>
            <a:r>
              <a:rPr lang="en-IE" sz="2200" dirty="0" err="1">
                <a:solidFill>
                  <a:srgbClr val="6D6E6C"/>
                </a:solidFill>
              </a:rPr>
              <a:t>ręki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i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poczują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się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cenni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dla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firmy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nawet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na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tym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wczesnym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etapie</a:t>
            </a:r>
            <a:r>
              <a:rPr lang="en-IE" sz="2200" dirty="0">
                <a:solidFill>
                  <a:srgbClr val="6D6E6C"/>
                </a:solidFill>
              </a:rPr>
              <a:t>. Pod </a:t>
            </a:r>
            <a:r>
              <a:rPr lang="en-IE" sz="2200" dirty="0" err="1">
                <a:solidFill>
                  <a:srgbClr val="6D6E6C"/>
                </a:solidFill>
              </a:rPr>
              <a:t>koniec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pierwszego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tygodnia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spotkaj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się</a:t>
            </a:r>
            <a:r>
              <a:rPr lang="en-IE" sz="2200" dirty="0">
                <a:solidFill>
                  <a:srgbClr val="6D6E6C"/>
                </a:solidFill>
              </a:rPr>
              <a:t>, aby </a:t>
            </a:r>
            <a:r>
              <a:rPr lang="en-IE" sz="2200" dirty="0" err="1">
                <a:solidFill>
                  <a:srgbClr val="6D6E6C"/>
                </a:solidFill>
              </a:rPr>
              <a:t>zastanowić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się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nad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tym</a:t>
            </a:r>
            <a:r>
              <a:rPr lang="en-IE" sz="2200" dirty="0">
                <a:solidFill>
                  <a:srgbClr val="6D6E6C"/>
                </a:solidFill>
              </a:rPr>
              <a:t>, co </a:t>
            </a:r>
            <a:r>
              <a:rPr lang="en-IE" sz="2200" dirty="0" err="1">
                <a:solidFill>
                  <a:srgbClr val="6D6E6C"/>
                </a:solidFill>
              </a:rPr>
              <a:t>dobrze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się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sprawdziło</a:t>
            </a:r>
            <a:r>
              <a:rPr lang="en-IE" sz="2200" dirty="0">
                <a:solidFill>
                  <a:srgbClr val="6D6E6C"/>
                </a:solidFill>
              </a:rPr>
              <a:t>, </a:t>
            </a:r>
            <a:r>
              <a:rPr lang="en-IE" sz="2200" dirty="0" err="1">
                <a:solidFill>
                  <a:srgbClr val="6D6E6C"/>
                </a:solidFill>
              </a:rPr>
              <a:t>jakie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obszary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są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niejasne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i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jak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możesz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pomóc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im</a:t>
            </a:r>
            <a:r>
              <a:rPr lang="en-IE" sz="2200" dirty="0">
                <a:solidFill>
                  <a:srgbClr val="6D6E6C"/>
                </a:solidFill>
              </a:rPr>
              <a:t> w </a:t>
            </a:r>
            <a:r>
              <a:rPr lang="en-IE" sz="2200" dirty="0" err="1">
                <a:solidFill>
                  <a:srgbClr val="6D6E6C"/>
                </a:solidFill>
              </a:rPr>
              <a:t>doskonaleniu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się</a:t>
            </a:r>
            <a:r>
              <a:rPr lang="en-IE" sz="2200" dirty="0">
                <a:solidFill>
                  <a:srgbClr val="6D6E6C"/>
                </a:solidFill>
              </a:rPr>
              <a:t> w </a:t>
            </a:r>
            <a:r>
              <a:rPr lang="en-IE" sz="2200" dirty="0" err="1">
                <a:solidFill>
                  <a:srgbClr val="6D6E6C"/>
                </a:solidFill>
              </a:rPr>
              <a:t>tej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roli</a:t>
            </a:r>
            <a:r>
              <a:rPr lang="en-IE" sz="2200" dirty="0">
                <a:solidFill>
                  <a:srgbClr val="6D6E6C"/>
                </a:solidFill>
              </a:rPr>
              <a:t>. </a:t>
            </a:r>
            <a:r>
              <a:rPr lang="en-IE" sz="2200" dirty="0" err="1">
                <a:solidFill>
                  <a:srgbClr val="6D6E6C"/>
                </a:solidFill>
              </a:rPr>
              <a:t>Wyjaśnij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oczekiwania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na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kolejny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miesiąc</a:t>
            </a:r>
            <a:r>
              <a:rPr lang="en-IE" sz="2200" dirty="0">
                <a:solidFill>
                  <a:srgbClr val="6D6E6C"/>
                </a:solidFill>
              </a:rPr>
              <a:t>. </a:t>
            </a:r>
            <a:br>
              <a:rPr lang="en-IE" dirty="0">
                <a:solidFill>
                  <a:srgbClr val="6D6E6C"/>
                </a:solidFill>
              </a:rPr>
            </a:br>
            <a:endParaRPr lang="en-IE" dirty="0">
              <a:solidFill>
                <a:srgbClr val="6D6E6C"/>
              </a:solidFill>
            </a:endParaRPr>
          </a:p>
          <a:p>
            <a:pPr marL="1028700" lvl="3" algn="l"/>
            <a:r>
              <a:rPr lang="en-IE" sz="2200" dirty="0" err="1">
                <a:solidFill>
                  <a:srgbClr val="6D6E6C"/>
                </a:solidFill>
              </a:rPr>
              <a:t>Odwołaj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się</a:t>
            </a:r>
            <a:r>
              <a:rPr lang="en-IE" sz="2200" dirty="0">
                <a:solidFill>
                  <a:srgbClr val="6D6E6C"/>
                </a:solidFill>
              </a:rPr>
              <a:t> do </a:t>
            </a:r>
            <a:r>
              <a:rPr lang="en-IE" sz="2200" dirty="0" err="1">
                <a:solidFill>
                  <a:srgbClr val="6D6E6C"/>
                </a:solidFill>
              </a:rPr>
              <a:t>opisu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stanowiska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i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wspólnie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stwórz</a:t>
            </a:r>
            <a:r>
              <a:rPr lang="en-IE" sz="2200" dirty="0">
                <a:solidFill>
                  <a:srgbClr val="6D6E6C"/>
                </a:solidFill>
              </a:rPr>
              <a:t> plan </a:t>
            </a:r>
            <a:r>
              <a:rPr lang="en-IE" sz="2200" dirty="0" err="1">
                <a:solidFill>
                  <a:srgbClr val="6D6E6C"/>
                </a:solidFill>
              </a:rPr>
              <a:t>dla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swojego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pracownika</a:t>
            </a:r>
            <a:r>
              <a:rPr lang="en-IE" sz="2200" dirty="0">
                <a:solidFill>
                  <a:srgbClr val="6D6E6C"/>
                </a:solidFill>
              </a:rPr>
              <a:t>, </a:t>
            </a:r>
            <a:r>
              <a:rPr lang="en-IE" sz="2200" dirty="0" err="1">
                <a:solidFill>
                  <a:srgbClr val="6D6E6C"/>
                </a:solidFill>
              </a:rPr>
              <a:t>dając</a:t>
            </a:r>
            <a:r>
              <a:rPr lang="en-IE" sz="2200" dirty="0">
                <a:solidFill>
                  <a:srgbClr val="6D6E6C"/>
                </a:solidFill>
              </a:rPr>
              <a:t> mu </a:t>
            </a:r>
            <a:r>
              <a:rPr lang="en-IE" sz="2200" dirty="0" err="1">
                <a:solidFill>
                  <a:srgbClr val="6D6E6C"/>
                </a:solidFill>
              </a:rPr>
              <a:t>znać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dokładnie</a:t>
            </a:r>
            <a:r>
              <a:rPr lang="en-IE" sz="2200" dirty="0">
                <a:solidFill>
                  <a:srgbClr val="6D6E6C"/>
                </a:solidFill>
              </a:rPr>
              <a:t>, co </a:t>
            </a:r>
            <a:r>
              <a:rPr lang="en-IE" sz="2200" dirty="0" err="1">
                <a:solidFill>
                  <a:srgbClr val="6D6E6C"/>
                </a:solidFill>
              </a:rPr>
              <a:t>będzie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robił</a:t>
            </a:r>
            <a:r>
              <a:rPr lang="en-IE" sz="2200" dirty="0">
                <a:solidFill>
                  <a:srgbClr val="6D6E6C"/>
                </a:solidFill>
              </a:rPr>
              <a:t> w </a:t>
            </a:r>
            <a:r>
              <a:rPr lang="en-IE" sz="2200" dirty="0" err="1">
                <a:solidFill>
                  <a:srgbClr val="6D6E6C"/>
                </a:solidFill>
              </a:rPr>
              <a:t>najbliższych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tygodniach</a:t>
            </a:r>
            <a:r>
              <a:rPr lang="en-IE" sz="2200" dirty="0">
                <a:solidFill>
                  <a:srgbClr val="6D6E6C"/>
                </a:solidFill>
              </a:rPr>
              <a:t>.  </a:t>
            </a:r>
            <a:r>
              <a:rPr lang="en-IE" sz="2200" dirty="0" err="1">
                <a:solidFill>
                  <a:srgbClr val="6D6E6C"/>
                </a:solidFill>
              </a:rPr>
              <a:t>Podziel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się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szczegółami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dotyczącymi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zbliżających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się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projektów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i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przewidywanego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przebiegu</a:t>
            </a:r>
            <a:r>
              <a:rPr lang="en-IE" sz="2200" dirty="0">
                <a:solidFill>
                  <a:srgbClr val="6D6E6C"/>
                </a:solidFill>
              </a:rPr>
              <a:t> </a:t>
            </a:r>
            <a:r>
              <a:rPr lang="en-IE" sz="2200" dirty="0" err="1">
                <a:solidFill>
                  <a:srgbClr val="6D6E6C"/>
                </a:solidFill>
              </a:rPr>
              <a:t>pracy</a:t>
            </a:r>
            <a:r>
              <a:rPr lang="en-IE" sz="2200" dirty="0">
                <a:solidFill>
                  <a:srgbClr val="6D6E6C"/>
                </a:solidFill>
              </a:rPr>
              <a:t>.</a:t>
            </a:r>
            <a:endParaRPr lang="en-US" sz="2200" dirty="0">
              <a:solidFill>
                <a:srgbClr val="6D6E6C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86930C-B778-F649-83EB-9AA450CEEF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95266" y="865597"/>
            <a:ext cx="3567604" cy="857158"/>
          </a:xfrm>
        </p:spPr>
        <p:txBody>
          <a:bodyPr>
            <a:normAutofit fontScale="92500"/>
          </a:bodyPr>
          <a:lstStyle/>
          <a:p>
            <a:r>
              <a:rPr lang="en-IE" dirty="0">
                <a:solidFill>
                  <a:srgbClr val="EE7123"/>
                </a:solidFill>
              </a:rPr>
              <a:t>PIERWSZY TYDZIEŃ</a:t>
            </a:r>
            <a:endParaRPr lang="en-US" dirty="0">
              <a:solidFill>
                <a:srgbClr val="EE7123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3F7FCD5-3FEB-C249-A528-5DEF767DCD52}"/>
              </a:ext>
            </a:extLst>
          </p:cNvPr>
          <p:cNvGrpSpPr/>
          <p:nvPr/>
        </p:nvGrpSpPr>
        <p:grpSpPr>
          <a:xfrm>
            <a:off x="97591" y="782842"/>
            <a:ext cx="813476" cy="726397"/>
            <a:chOff x="180141" y="1478167"/>
            <a:chExt cx="813476" cy="726397"/>
          </a:xfrm>
        </p:grpSpPr>
        <p:pic>
          <p:nvPicPr>
            <p:cNvPr id="3" name="Graphic 2" descr="Daily calendar">
              <a:extLst>
                <a:ext uri="{FF2B5EF4-FFF2-40B4-BE49-F238E27FC236}">
                  <a16:creationId xmlns:a16="http://schemas.microsoft.com/office/drawing/2014/main" id="{38A06D7E-7025-B543-8A3F-1A944285C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141" y="1478167"/>
              <a:ext cx="726397" cy="726397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0665F30-85C9-E647-AFA8-B497D381173E}"/>
                </a:ext>
              </a:extLst>
            </p:cNvPr>
            <p:cNvSpPr/>
            <p:nvPr/>
          </p:nvSpPr>
          <p:spPr>
            <a:xfrm>
              <a:off x="270363" y="1776635"/>
              <a:ext cx="723254" cy="1384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E" sz="300" b="1" dirty="0">
                  <a:solidFill>
                    <a:schemeClr val="bg1"/>
                  </a:solidFill>
                </a:rPr>
                <a:t>MON        TUES        WED</a:t>
              </a:r>
              <a:endParaRPr lang="en-US" sz="3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BDD62C6-B9E5-2248-B67D-B8286914D34A}"/>
                </a:ext>
              </a:extLst>
            </p:cNvPr>
            <p:cNvSpPr/>
            <p:nvPr/>
          </p:nvSpPr>
          <p:spPr>
            <a:xfrm>
              <a:off x="258077" y="1858450"/>
              <a:ext cx="723254" cy="1384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E" sz="300" b="1" dirty="0">
                  <a:solidFill>
                    <a:schemeClr val="bg1"/>
                  </a:solidFill>
                </a:rPr>
                <a:t>THUR   .    FRI</a:t>
              </a:r>
              <a:endParaRPr lang="en-US" sz="3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7" name="Picture 6" descr="A picture containing toy&#10;&#10;Description automatically generated">
            <a:extLst>
              <a:ext uri="{FF2B5EF4-FFF2-40B4-BE49-F238E27FC236}">
                <a16:creationId xmlns:a16="http://schemas.microsoft.com/office/drawing/2014/main" id="{F136C448-86FB-49EF-9161-86B7F33A0C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0" y="3083441"/>
            <a:ext cx="3424441" cy="319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443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93"/>
    </mc:Choice>
    <mc:Fallback>
      <p:transition spd="slow" advTm="5593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855D93-12B7-1D4F-8083-775E9574A5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495265" y="1754551"/>
            <a:ext cx="9153395" cy="3872188"/>
          </a:xfrm>
        </p:spPr>
        <p:txBody>
          <a:bodyPr/>
          <a:lstStyle/>
          <a:p>
            <a:pPr marL="0" indent="0" algn="just">
              <a:buNone/>
            </a:pPr>
            <a:r>
              <a:rPr lang="en-IE" sz="2200" dirty="0" err="1"/>
              <a:t>Upewnij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w </a:t>
            </a:r>
            <a:r>
              <a:rPr lang="en-IE" sz="2200" dirty="0" err="1"/>
              <a:t>pierwszym</a:t>
            </a:r>
            <a:r>
              <a:rPr lang="en-IE" sz="2200" dirty="0"/>
              <a:t> </a:t>
            </a:r>
            <a:r>
              <a:rPr lang="en-IE" sz="2200" dirty="0" err="1"/>
              <a:t>tygodniu</a:t>
            </a:r>
            <a:r>
              <a:rPr lang="en-IE" sz="2200" dirty="0"/>
              <a:t> </a:t>
            </a:r>
            <a:r>
              <a:rPr lang="en-IE" sz="2200" dirty="0" err="1"/>
              <a:t>planujesz</a:t>
            </a:r>
            <a:r>
              <a:rPr lang="en-IE" sz="2200" dirty="0"/>
              <a:t> </a:t>
            </a:r>
            <a:r>
              <a:rPr lang="en-IE" sz="2200" dirty="0" err="1"/>
              <a:t>spotkania</a:t>
            </a:r>
            <a:r>
              <a:rPr lang="en-IE" sz="2200" dirty="0"/>
              <a:t> </a:t>
            </a:r>
            <a:r>
              <a:rPr lang="en-IE" sz="2200" dirty="0" err="1"/>
              <a:t>przeglądowe</a:t>
            </a:r>
            <a:r>
              <a:rPr lang="en-IE" sz="2200" dirty="0"/>
              <a:t> </a:t>
            </a:r>
            <a:r>
              <a:rPr lang="en-IE" sz="2200" dirty="0" err="1"/>
              <a:t>lub</a:t>
            </a:r>
            <a:r>
              <a:rPr lang="en-IE" sz="2200" dirty="0"/>
              <a:t> </a:t>
            </a:r>
            <a:r>
              <a:rPr lang="en-IE" sz="2200" dirty="0" err="1"/>
              <a:t>odprawowe</a:t>
            </a:r>
            <a:r>
              <a:rPr lang="en-IE" sz="2200" dirty="0"/>
              <a:t>,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których</a:t>
            </a:r>
            <a:r>
              <a:rPr lang="en-IE" sz="2200" dirty="0"/>
              <a:t> </a:t>
            </a:r>
            <a:r>
              <a:rPr lang="en-IE" sz="2200" dirty="0" err="1"/>
              <a:t>omówisz</a:t>
            </a:r>
            <a:r>
              <a:rPr lang="en-IE" sz="2200" dirty="0"/>
              <a:t> </a:t>
            </a:r>
            <a:r>
              <a:rPr lang="en-IE" sz="2200" dirty="0" err="1"/>
              <a:t>wszelkie</a:t>
            </a:r>
            <a:r>
              <a:rPr lang="en-IE" sz="2200" dirty="0"/>
              <a:t> </a:t>
            </a:r>
            <a:r>
              <a:rPr lang="en-IE" sz="2200" dirty="0" err="1"/>
              <a:t>problemy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wątpliwości</a:t>
            </a:r>
            <a:r>
              <a:rPr lang="en-IE" sz="2200" dirty="0"/>
              <a:t>, </a:t>
            </a:r>
            <a:r>
              <a:rPr lang="en-IE" sz="2200" dirty="0" err="1"/>
              <a:t>jakie</a:t>
            </a:r>
            <a:r>
              <a:rPr lang="en-IE" sz="2200" dirty="0"/>
              <a:t> </a:t>
            </a:r>
            <a:r>
              <a:rPr lang="en-IE" sz="2200" dirty="0" err="1"/>
              <a:t>może</a:t>
            </a:r>
            <a:r>
              <a:rPr lang="en-IE" sz="2200" dirty="0"/>
              <a:t> </a:t>
            </a:r>
            <a:r>
              <a:rPr lang="en-IE" sz="2200" dirty="0" err="1"/>
              <a:t>mieć</a:t>
            </a:r>
            <a:r>
              <a:rPr lang="en-IE" sz="2200" dirty="0"/>
              <a:t> </a:t>
            </a:r>
            <a:r>
              <a:rPr lang="en-IE" sz="2200" dirty="0" err="1"/>
              <a:t>Twój</a:t>
            </a:r>
            <a:r>
              <a:rPr lang="en-IE" sz="2200" dirty="0"/>
              <a:t> </a:t>
            </a:r>
            <a:r>
              <a:rPr lang="en-IE" sz="2200" dirty="0" err="1"/>
              <a:t>pracownik</a:t>
            </a:r>
            <a:r>
              <a:rPr lang="en-IE" sz="2200" dirty="0"/>
              <a:t>. Jest to </a:t>
            </a:r>
            <a:r>
              <a:rPr lang="en-IE" sz="2200" dirty="0" err="1"/>
              <a:t>idealny</a:t>
            </a:r>
            <a:r>
              <a:rPr lang="en-IE" sz="2200" dirty="0"/>
              <a:t> </a:t>
            </a:r>
            <a:r>
              <a:rPr lang="en-IE" sz="2200" dirty="0" err="1"/>
              <a:t>czas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konstruktywną</a:t>
            </a:r>
            <a:r>
              <a:rPr lang="en-IE" sz="2200" dirty="0"/>
              <a:t> </a:t>
            </a:r>
            <a:r>
              <a:rPr lang="en-IE" sz="2200" dirty="0" err="1"/>
              <a:t>krytykę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porady</a:t>
            </a:r>
            <a:r>
              <a:rPr lang="en-IE" sz="2200" dirty="0"/>
              <a:t> </a:t>
            </a:r>
            <a:r>
              <a:rPr lang="en-IE" sz="2200" dirty="0" err="1"/>
              <a:t>dotyczące</a:t>
            </a:r>
            <a:r>
              <a:rPr lang="en-IE" sz="2200" dirty="0"/>
              <a:t> </a:t>
            </a:r>
            <a:r>
              <a:rPr lang="en-IE" sz="2200" dirty="0" err="1"/>
              <a:t>różnych</a:t>
            </a:r>
            <a:r>
              <a:rPr lang="en-IE" sz="2200" dirty="0"/>
              <a:t> </a:t>
            </a:r>
            <a:r>
              <a:rPr lang="en-IE" sz="2200" dirty="0" err="1"/>
              <a:t>zadań</a:t>
            </a:r>
            <a:r>
              <a:rPr lang="en-IE" sz="2200" dirty="0"/>
              <a:t>.  </a:t>
            </a:r>
            <a:r>
              <a:rPr lang="en-IE" sz="2200" dirty="0" err="1"/>
              <a:t>Korzystaj</a:t>
            </a:r>
            <a:r>
              <a:rPr lang="en-IE" sz="2200" dirty="0"/>
              <a:t> z </a:t>
            </a:r>
            <a:r>
              <a:rPr lang="en-IE" sz="2200" dirty="0" err="1"/>
              <a:t>technologii</a:t>
            </a:r>
            <a:r>
              <a:rPr lang="en-IE" sz="2200" dirty="0"/>
              <a:t>, w </a:t>
            </a:r>
            <a:r>
              <a:rPr lang="en-IE" sz="2200" dirty="0" err="1"/>
              <a:t>której</a:t>
            </a:r>
            <a:r>
              <a:rPr lang="en-IE" sz="2200" dirty="0"/>
              <a:t> </a:t>
            </a:r>
            <a:r>
              <a:rPr lang="en-IE" sz="2200" dirty="0" err="1"/>
              <a:t>możesz</a:t>
            </a:r>
            <a:r>
              <a:rPr lang="en-IE" sz="2200" dirty="0"/>
              <a:t> np. </a:t>
            </a:r>
            <a:r>
              <a:rPr lang="en-IE" sz="2200" dirty="0" err="1"/>
              <a:t>skonfigurować</a:t>
            </a:r>
            <a:r>
              <a:rPr lang="en-IE" sz="2200" dirty="0"/>
              <a:t> </a:t>
            </a:r>
            <a:r>
              <a:rPr lang="en-IE" sz="2200" dirty="0" err="1"/>
              <a:t>dla</a:t>
            </a:r>
            <a:r>
              <a:rPr lang="en-IE" sz="2200" dirty="0"/>
              <a:t> </a:t>
            </a:r>
            <a:r>
              <a:rPr lang="en-IE" sz="2200" dirty="0" err="1"/>
              <a:t>siebie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swoich</a:t>
            </a:r>
            <a:r>
              <a:rPr lang="en-IE" sz="2200" dirty="0"/>
              <a:t> </a:t>
            </a:r>
            <a:r>
              <a:rPr lang="en-IE" sz="2200" dirty="0" err="1"/>
              <a:t>pracowników</a:t>
            </a:r>
            <a:r>
              <a:rPr lang="en-IE" sz="2200" dirty="0"/>
              <a:t> </a:t>
            </a:r>
            <a:r>
              <a:rPr lang="en-IE" sz="2200" dirty="0" err="1"/>
              <a:t>Kalendarz</a:t>
            </a:r>
            <a:r>
              <a:rPr lang="en-IE" sz="2200" dirty="0"/>
              <a:t> Google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dodać</a:t>
            </a:r>
            <a:r>
              <a:rPr lang="en-IE" sz="2200" dirty="0"/>
              <a:t> </a:t>
            </a:r>
            <a:r>
              <a:rPr lang="en-IE" sz="2200" dirty="0" err="1"/>
              <a:t>ich</a:t>
            </a:r>
            <a:r>
              <a:rPr lang="en-IE" sz="2200" dirty="0"/>
              <a:t> do </a:t>
            </a:r>
            <a:r>
              <a:rPr lang="en-IE" sz="2200" dirty="0" err="1"/>
              <a:t>tygodniowych</a:t>
            </a:r>
            <a:r>
              <a:rPr lang="en-IE" sz="2200" dirty="0"/>
              <a:t> </a:t>
            </a:r>
            <a:r>
              <a:rPr lang="en-IE" sz="2200" dirty="0" err="1"/>
              <a:t>wydarzeń</a:t>
            </a:r>
            <a:r>
              <a:rPr lang="en-IE" sz="2200" dirty="0"/>
              <a:t>.  </a:t>
            </a:r>
            <a:r>
              <a:rPr lang="en-IE" sz="2200" dirty="0" err="1"/>
              <a:t>Upewnij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oboje</a:t>
            </a:r>
            <a:r>
              <a:rPr lang="en-IE" sz="2200" dirty="0"/>
              <a:t> </a:t>
            </a:r>
            <a:r>
              <a:rPr lang="en-IE" sz="2200" dirty="0" err="1"/>
              <a:t>jesteście</a:t>
            </a:r>
            <a:r>
              <a:rPr lang="en-IE" sz="2200" dirty="0"/>
              <a:t> </a:t>
            </a:r>
            <a:r>
              <a:rPr lang="en-IE" sz="2200" dirty="0" err="1"/>
              <a:t>gotowi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cotygodniowe</a:t>
            </a:r>
            <a:r>
              <a:rPr lang="en-IE" sz="2200" dirty="0"/>
              <a:t> </a:t>
            </a:r>
            <a:r>
              <a:rPr lang="en-IE" sz="2200" dirty="0" err="1"/>
              <a:t>spotkania</a:t>
            </a:r>
            <a:r>
              <a:rPr lang="en-IE" sz="2200" dirty="0"/>
              <a:t> </a:t>
            </a:r>
            <a:r>
              <a:rPr lang="en-IE" sz="2200" dirty="0" err="1"/>
              <a:t>przeglądowe</a:t>
            </a:r>
            <a:r>
              <a:rPr lang="en-IE" sz="2200" dirty="0"/>
              <a:t>, </a:t>
            </a:r>
            <a:r>
              <a:rPr lang="en-IE" sz="2200" dirty="0" err="1"/>
              <a:t>tak</a:t>
            </a:r>
            <a:r>
              <a:rPr lang="en-IE" sz="2200" dirty="0"/>
              <a:t> aby </a:t>
            </a:r>
            <a:r>
              <a:rPr lang="en-IE" sz="2200" dirty="0" err="1"/>
              <a:t>były</a:t>
            </a:r>
            <a:r>
              <a:rPr lang="en-IE" sz="2200" dirty="0"/>
              <a:t> one </a:t>
            </a:r>
            <a:r>
              <a:rPr lang="en-IE" sz="2200" dirty="0" err="1"/>
              <a:t>wartościowe</a:t>
            </a:r>
            <a:r>
              <a:rPr lang="en-IE" sz="2200" dirty="0"/>
              <a:t> </a:t>
            </a:r>
            <a:r>
              <a:rPr lang="en-IE" sz="2200" dirty="0" err="1"/>
              <a:t>dla</a:t>
            </a:r>
            <a:r>
              <a:rPr lang="en-IE" sz="2200" dirty="0"/>
              <a:t> Was </a:t>
            </a:r>
            <a:r>
              <a:rPr lang="en-IE" sz="2200" dirty="0" err="1"/>
              <a:t>obu</a:t>
            </a:r>
            <a:r>
              <a:rPr lang="en-IE" sz="2200" dirty="0"/>
              <a:t>. </a:t>
            </a:r>
          </a:p>
          <a:p>
            <a:pPr marL="0" indent="0" algn="just">
              <a:buNone/>
            </a:pPr>
            <a:r>
              <a:rPr lang="en-IE" sz="2200" dirty="0"/>
              <a:t>W </a:t>
            </a:r>
            <a:r>
              <a:rPr lang="en-IE" sz="2200" dirty="0" err="1"/>
              <a:t>nadchodzących</a:t>
            </a:r>
            <a:r>
              <a:rPr lang="en-IE" sz="2200" dirty="0"/>
              <a:t> </a:t>
            </a:r>
            <a:r>
              <a:rPr lang="en-IE" sz="2200" dirty="0" err="1"/>
              <a:t>tygodniach</a:t>
            </a:r>
            <a:r>
              <a:rPr lang="en-IE" sz="2200" dirty="0"/>
              <a:t>, w </a:t>
            </a:r>
            <a:r>
              <a:rPr lang="en-IE" sz="2200" dirty="0" err="1"/>
              <a:t>miarę</a:t>
            </a:r>
            <a:r>
              <a:rPr lang="en-IE" sz="2200" dirty="0"/>
              <a:t> </a:t>
            </a:r>
            <a:r>
              <a:rPr lang="en-IE" sz="2200" dirty="0" err="1"/>
              <a:t>jak</a:t>
            </a:r>
            <a:r>
              <a:rPr lang="en-IE" sz="2200" dirty="0"/>
              <a:t> </a:t>
            </a:r>
            <a:r>
              <a:rPr lang="en-IE" sz="2200" dirty="0" err="1"/>
              <a:t>zaufanie</a:t>
            </a:r>
            <a:r>
              <a:rPr lang="en-IE" sz="2200" dirty="0"/>
              <a:t> </a:t>
            </a:r>
            <a:r>
              <a:rPr lang="en-IE" sz="2200" dirty="0" err="1"/>
              <a:t>pracownika</a:t>
            </a:r>
            <a:r>
              <a:rPr lang="en-IE" sz="2200" dirty="0"/>
              <a:t> </a:t>
            </a:r>
            <a:r>
              <a:rPr lang="en-IE" sz="2200" dirty="0" err="1"/>
              <a:t>będzie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budować</a:t>
            </a:r>
            <a:r>
              <a:rPr lang="en-IE" sz="2200" dirty="0"/>
              <a:t>, </a:t>
            </a:r>
            <a:r>
              <a:rPr lang="en-IE" sz="2200" dirty="0" err="1"/>
              <a:t>wyjaśnij</a:t>
            </a:r>
            <a:r>
              <a:rPr lang="en-IE" sz="2200" dirty="0"/>
              <a:t> </a:t>
            </a:r>
            <a:r>
              <a:rPr lang="en-IE" sz="2200" dirty="0" err="1"/>
              <a:t>swoje</a:t>
            </a:r>
            <a:r>
              <a:rPr lang="en-IE" sz="2200" dirty="0"/>
              <a:t> </a:t>
            </a:r>
            <a:r>
              <a:rPr lang="en-IE" sz="2200" dirty="0" err="1"/>
              <a:t>średnio</a:t>
            </a:r>
            <a:r>
              <a:rPr lang="en-IE" sz="2200" dirty="0"/>
              <a:t>-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długoterminowe</a:t>
            </a:r>
            <a:r>
              <a:rPr lang="en-IE" sz="2200" dirty="0"/>
              <a:t> </a:t>
            </a:r>
            <a:r>
              <a:rPr lang="en-IE" sz="2200" dirty="0" err="1"/>
              <a:t>cele</a:t>
            </a:r>
            <a:r>
              <a:rPr lang="en-IE" sz="2200" dirty="0"/>
              <a:t> </a:t>
            </a:r>
            <a:r>
              <a:rPr lang="en-IE" sz="2200" dirty="0" err="1"/>
              <a:t>dla</a:t>
            </a:r>
            <a:r>
              <a:rPr lang="en-IE" sz="2200" dirty="0"/>
              <a:t> </a:t>
            </a:r>
            <a:r>
              <a:rPr lang="en-IE" sz="2200" dirty="0" err="1"/>
              <a:t>firmy</a:t>
            </a:r>
            <a:r>
              <a:rPr lang="en-IE" sz="2200" dirty="0"/>
              <a:t>, </a:t>
            </a:r>
            <a:r>
              <a:rPr lang="en-IE" sz="2200" dirty="0" err="1"/>
              <a:t>dając</a:t>
            </a:r>
            <a:r>
              <a:rPr lang="en-IE" sz="2200" dirty="0"/>
              <a:t> </a:t>
            </a:r>
            <a:r>
              <a:rPr lang="en-IE" sz="2200" dirty="0" err="1"/>
              <a:t>im</a:t>
            </a:r>
            <a:r>
              <a:rPr lang="en-IE" sz="2200" dirty="0"/>
              <a:t> </a:t>
            </a:r>
            <a:r>
              <a:rPr lang="en-IE" sz="2200" dirty="0" err="1"/>
              <a:t>znać</a:t>
            </a:r>
            <a:r>
              <a:rPr lang="en-IE" sz="2200" dirty="0"/>
              <a:t>, </a:t>
            </a:r>
            <a:r>
              <a:rPr lang="en-IE" sz="2200" dirty="0" err="1"/>
              <a:t>gdzie</a:t>
            </a:r>
            <a:r>
              <a:rPr lang="en-IE" sz="2200" dirty="0"/>
              <a:t> </a:t>
            </a:r>
            <a:r>
              <a:rPr lang="en-IE" sz="2200" dirty="0" err="1"/>
              <a:t>pasują</a:t>
            </a:r>
            <a:r>
              <a:rPr lang="en-IE" sz="2200" dirty="0"/>
              <a:t> do </a:t>
            </a:r>
            <a:r>
              <a:rPr lang="en-IE" sz="2200" dirty="0" err="1"/>
              <a:t>tej</a:t>
            </a:r>
            <a:r>
              <a:rPr lang="en-IE" sz="2200" dirty="0"/>
              <a:t> </a:t>
            </a:r>
            <a:r>
              <a:rPr lang="en-IE" sz="2200" dirty="0" err="1"/>
              <a:t>wizji</a:t>
            </a:r>
            <a:r>
              <a:rPr lang="en-IE" sz="2200" dirty="0"/>
              <a:t>.   </a:t>
            </a:r>
            <a:r>
              <a:rPr lang="en-IE" sz="2200" dirty="0" err="1"/>
              <a:t>Dzięki</a:t>
            </a:r>
            <a:r>
              <a:rPr lang="en-IE" sz="2200" dirty="0"/>
              <a:t> </a:t>
            </a:r>
            <a:r>
              <a:rPr lang="en-IE" sz="2200" dirty="0" err="1"/>
              <a:t>temu</a:t>
            </a:r>
            <a:r>
              <a:rPr lang="en-IE" sz="2200" dirty="0"/>
              <a:t> </a:t>
            </a:r>
            <a:r>
              <a:rPr lang="en-IE" sz="2200" dirty="0" err="1"/>
              <a:t>pracownik</a:t>
            </a:r>
            <a:r>
              <a:rPr lang="en-IE" sz="2200" dirty="0"/>
              <a:t> </a:t>
            </a:r>
            <a:r>
              <a:rPr lang="en-IE" sz="2200" dirty="0" err="1"/>
              <a:t>będzie</a:t>
            </a:r>
            <a:r>
              <a:rPr lang="en-IE" sz="2200" dirty="0"/>
              <a:t> </a:t>
            </a:r>
            <a:r>
              <a:rPr lang="en-IE" sz="2200" dirty="0" err="1"/>
              <a:t>miał</a:t>
            </a:r>
            <a:r>
              <a:rPr lang="en-IE" sz="2200" dirty="0"/>
              <a:t> </a:t>
            </a:r>
            <a:r>
              <a:rPr lang="en-IE" sz="2200" dirty="0" err="1"/>
              <a:t>jasność</a:t>
            </a:r>
            <a:r>
              <a:rPr lang="en-IE" sz="2200" dirty="0"/>
              <a:t> co do </a:t>
            </a:r>
            <a:r>
              <a:rPr lang="en-IE" sz="2200" dirty="0" err="1"/>
              <a:t>dalszego</a:t>
            </a:r>
            <a:r>
              <a:rPr lang="en-IE" sz="2200" dirty="0"/>
              <a:t> </a:t>
            </a:r>
            <a:r>
              <a:rPr lang="en-IE" sz="2200" dirty="0" err="1"/>
              <a:t>postępowania</a:t>
            </a:r>
            <a:r>
              <a:rPr lang="en-IE" sz="2200" dirty="0"/>
              <a:t>, a </a:t>
            </a:r>
            <a:r>
              <a:rPr lang="en-IE" sz="2200" dirty="0" err="1"/>
              <a:t>także</a:t>
            </a:r>
            <a:r>
              <a:rPr lang="en-IE" sz="2200" dirty="0"/>
              <a:t>, co </a:t>
            </a:r>
            <a:r>
              <a:rPr lang="en-IE" sz="2200" dirty="0" err="1"/>
              <a:t>ważne</a:t>
            </a:r>
            <a:r>
              <a:rPr lang="en-IE" sz="2200" dirty="0"/>
              <a:t>, </a:t>
            </a:r>
            <a:r>
              <a:rPr lang="en-IE" sz="2200" dirty="0" err="1"/>
              <a:t>poczuje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pewniej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zrozumie</a:t>
            </a:r>
            <a:r>
              <a:rPr lang="en-IE" sz="2200" dirty="0"/>
              <a:t> </a:t>
            </a:r>
            <a:r>
              <a:rPr lang="en-IE" sz="2200" dirty="0" err="1"/>
              <a:t>wkład</a:t>
            </a:r>
            <a:r>
              <a:rPr lang="en-IE" sz="2200" dirty="0"/>
              <a:t>, </a:t>
            </a:r>
            <a:r>
              <a:rPr lang="en-IE" sz="2200" dirty="0" err="1"/>
              <a:t>jaki</a:t>
            </a:r>
            <a:r>
              <a:rPr lang="en-IE" sz="2200" dirty="0"/>
              <a:t> </a:t>
            </a:r>
            <a:r>
              <a:rPr lang="en-IE" sz="2200" dirty="0" err="1"/>
              <a:t>musi</a:t>
            </a:r>
            <a:r>
              <a:rPr lang="en-IE" sz="2200" dirty="0"/>
              <a:t> </a:t>
            </a:r>
            <a:r>
              <a:rPr lang="en-IE" sz="2200" dirty="0" err="1"/>
              <a:t>wnieść</a:t>
            </a:r>
            <a:r>
              <a:rPr lang="en-IE" sz="2200" dirty="0"/>
              <a:t>.  </a:t>
            </a:r>
            <a:r>
              <a:rPr lang="en-IE" sz="2200" dirty="0" err="1"/>
              <a:t>Klarowność</a:t>
            </a:r>
            <a:r>
              <a:rPr lang="en-IE" sz="2200" dirty="0"/>
              <a:t> w </a:t>
            </a:r>
            <a:r>
              <a:rPr lang="en-IE" sz="2200" dirty="0" err="1"/>
              <a:t>zarządzaniu</a:t>
            </a:r>
            <a:r>
              <a:rPr lang="en-IE" sz="2200" dirty="0"/>
              <a:t> </a:t>
            </a:r>
            <a:r>
              <a:rPr lang="en-IE" sz="2200" dirty="0" err="1"/>
              <a:t>może</a:t>
            </a:r>
            <a:r>
              <a:rPr lang="en-IE" sz="2200" dirty="0"/>
              <a:t> </a:t>
            </a:r>
            <a:r>
              <a:rPr lang="en-IE" sz="2200" dirty="0" err="1"/>
              <a:t>być</a:t>
            </a:r>
            <a:r>
              <a:rPr lang="en-IE" sz="2200" dirty="0"/>
              <a:t> </a:t>
            </a:r>
            <a:r>
              <a:rPr lang="en-IE" sz="2200" dirty="0" err="1"/>
              <a:t>często</a:t>
            </a:r>
            <a:r>
              <a:rPr lang="en-IE" sz="2200" dirty="0"/>
              <a:t> </a:t>
            </a:r>
            <a:r>
              <a:rPr lang="en-IE" sz="2200" dirty="0" err="1"/>
              <a:t>niedoceniana</a:t>
            </a:r>
            <a:r>
              <a:rPr lang="en-IE" sz="2200" dirty="0"/>
              <a:t>!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86930C-B778-F649-83EB-9AA450CEEF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95266" y="865597"/>
            <a:ext cx="3736569" cy="857158"/>
          </a:xfrm>
        </p:spPr>
        <p:txBody>
          <a:bodyPr>
            <a:normAutofit/>
          </a:bodyPr>
          <a:lstStyle/>
          <a:p>
            <a:r>
              <a:rPr lang="en-IE" dirty="0">
                <a:solidFill>
                  <a:srgbClr val="EE7123"/>
                </a:solidFill>
              </a:rPr>
              <a:t>PIERWSZY TYDZIEŃ</a:t>
            </a:r>
            <a:endParaRPr lang="en-US" dirty="0">
              <a:solidFill>
                <a:srgbClr val="EE7123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3F7FCD5-3FEB-C249-A528-5DEF767DCD52}"/>
              </a:ext>
            </a:extLst>
          </p:cNvPr>
          <p:cNvGrpSpPr/>
          <p:nvPr/>
        </p:nvGrpSpPr>
        <p:grpSpPr>
          <a:xfrm>
            <a:off x="97591" y="782842"/>
            <a:ext cx="813476" cy="726397"/>
            <a:chOff x="180141" y="1478167"/>
            <a:chExt cx="813476" cy="726397"/>
          </a:xfrm>
        </p:grpSpPr>
        <p:pic>
          <p:nvPicPr>
            <p:cNvPr id="3" name="Graphic 2" descr="Daily calendar">
              <a:extLst>
                <a:ext uri="{FF2B5EF4-FFF2-40B4-BE49-F238E27FC236}">
                  <a16:creationId xmlns:a16="http://schemas.microsoft.com/office/drawing/2014/main" id="{38A06D7E-7025-B543-8A3F-1A944285C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141" y="1478167"/>
              <a:ext cx="726397" cy="726397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0665F30-85C9-E647-AFA8-B497D381173E}"/>
                </a:ext>
              </a:extLst>
            </p:cNvPr>
            <p:cNvSpPr/>
            <p:nvPr/>
          </p:nvSpPr>
          <p:spPr>
            <a:xfrm>
              <a:off x="270363" y="1776635"/>
              <a:ext cx="723254" cy="1384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E" sz="300" b="1" dirty="0">
                  <a:solidFill>
                    <a:schemeClr val="bg1"/>
                  </a:solidFill>
                </a:rPr>
                <a:t>MON        TUES        WED</a:t>
              </a:r>
              <a:endParaRPr lang="en-US" sz="3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BDD62C6-B9E5-2248-B67D-B8286914D34A}"/>
                </a:ext>
              </a:extLst>
            </p:cNvPr>
            <p:cNvSpPr/>
            <p:nvPr/>
          </p:nvSpPr>
          <p:spPr>
            <a:xfrm>
              <a:off x="258077" y="1858450"/>
              <a:ext cx="723254" cy="1384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E" sz="300" b="1" dirty="0">
                  <a:solidFill>
                    <a:schemeClr val="bg1"/>
                  </a:solidFill>
                </a:rPr>
                <a:t>THUR   .    FRI</a:t>
              </a:r>
              <a:endParaRPr lang="en-US" sz="3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5DB6B876-EB05-4186-AF06-2D6DB32EFC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75527" y="2932386"/>
            <a:ext cx="2159748" cy="215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811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69"/>
    </mc:Choice>
    <mc:Fallback>
      <p:transition spd="slow" advTm="5969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33784" y="3848099"/>
            <a:ext cx="9284586" cy="2621281"/>
          </a:xfrm>
        </p:spPr>
        <p:txBody>
          <a:bodyPr/>
          <a:lstStyle/>
          <a:p>
            <a:r>
              <a:rPr lang="en-US" b="1" dirty="0"/>
              <a:t>5.4 </a:t>
            </a:r>
            <a:r>
              <a:rPr lang="en-IE" dirty="0"/>
              <a:t>SZKOLENIA I WSPARCIE - PIERWSZE MIESIĄCE ZATRUDNIENIA, KLUCZ DO SUKCESU</a:t>
            </a:r>
            <a:endParaRPr lang="en-IE" b="1" dirty="0"/>
          </a:p>
        </p:txBody>
      </p:sp>
      <p:pic>
        <p:nvPicPr>
          <p:cNvPr id="3" name="Picture 2" descr="A picture containing clock&#10;&#10;Description automatically generated">
            <a:extLst>
              <a:ext uri="{FF2B5EF4-FFF2-40B4-BE49-F238E27FC236}">
                <a16:creationId xmlns:a16="http://schemas.microsoft.com/office/drawing/2014/main" id="{6BF1D036-F66A-4D3A-95EB-819CD9E3E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663559" y="279215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158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74"/>
    </mc:Choice>
    <mc:Fallback>
      <p:transition spd="slow" advTm="5374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5.1 WPROWADZENIE</a:t>
            </a:r>
          </a:p>
        </p:txBody>
      </p:sp>
      <p:pic>
        <p:nvPicPr>
          <p:cNvPr id="4" name="Picture 3" descr="A drawing of a person&#10;&#10;Description automatically generated">
            <a:extLst>
              <a:ext uri="{FF2B5EF4-FFF2-40B4-BE49-F238E27FC236}">
                <a16:creationId xmlns:a16="http://schemas.microsoft.com/office/drawing/2014/main" id="{D616FC47-0899-436F-A515-5B5566BF1A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608503" y="654518"/>
            <a:ext cx="4457373" cy="315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481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89"/>
    </mc:Choice>
    <mc:Fallback>
      <p:transition spd="slow" advTm="4789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A05653B-94C0-C247-85F1-4F4F790FF6A8}"/>
              </a:ext>
            </a:extLst>
          </p:cNvPr>
          <p:cNvSpPr/>
          <p:nvPr/>
        </p:nvSpPr>
        <p:spPr>
          <a:xfrm>
            <a:off x="239908" y="1764717"/>
            <a:ext cx="8679872" cy="33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95662D-9A2D-E848-ADE1-EBED866483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8483" y="678118"/>
            <a:ext cx="8679872" cy="5501763"/>
          </a:xfrm>
        </p:spPr>
        <p:txBody>
          <a:bodyPr/>
          <a:lstStyle/>
          <a:p>
            <a:pPr algn="just"/>
            <a:r>
              <a:rPr lang="en-IE" sz="2200" dirty="0" err="1"/>
              <a:t>Jak</a:t>
            </a:r>
            <a:r>
              <a:rPr lang="en-IE" sz="2200" dirty="0"/>
              <a:t> </a:t>
            </a:r>
            <a:r>
              <a:rPr lang="en-IE" sz="2200" dirty="0" err="1"/>
              <a:t>już</a:t>
            </a:r>
            <a:r>
              <a:rPr lang="en-IE" sz="2200" dirty="0"/>
              <a:t> </a:t>
            </a:r>
            <a:r>
              <a:rPr lang="en-IE" sz="2200" dirty="0" err="1"/>
              <a:t>mówiliśmy</a:t>
            </a:r>
            <a:r>
              <a:rPr lang="en-IE" sz="2200" dirty="0"/>
              <a:t>, </a:t>
            </a:r>
            <a:r>
              <a:rPr lang="en-IE" sz="2200" dirty="0" err="1"/>
              <a:t>termin</a:t>
            </a:r>
            <a:r>
              <a:rPr lang="en-IE" sz="2200" dirty="0"/>
              <a:t> "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pokładzie</a:t>
            </a:r>
            <a:r>
              <a:rPr lang="en-IE" sz="2200" dirty="0"/>
              <a:t>" </a:t>
            </a:r>
            <a:r>
              <a:rPr lang="en-IE" sz="2200" dirty="0" err="1"/>
              <a:t>staje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powszechnie</a:t>
            </a:r>
            <a:r>
              <a:rPr lang="en-IE" sz="2200" dirty="0"/>
              <a:t> </a:t>
            </a:r>
            <a:r>
              <a:rPr lang="en-IE" sz="2200" dirty="0" err="1"/>
              <a:t>znany</a:t>
            </a:r>
            <a:r>
              <a:rPr lang="en-IE" sz="2200" dirty="0"/>
              <a:t>.   </a:t>
            </a:r>
            <a:r>
              <a:rPr lang="en-IE" sz="2200" dirty="0" err="1"/>
              <a:t>Prawie</a:t>
            </a:r>
            <a:r>
              <a:rPr lang="en-IE" sz="2200" dirty="0"/>
              <a:t> 90% </a:t>
            </a:r>
            <a:r>
              <a:rPr lang="en-IE" sz="2200" dirty="0" err="1"/>
              <a:t>pracowników</a:t>
            </a:r>
            <a:r>
              <a:rPr lang="en-IE" sz="2200" dirty="0"/>
              <a:t> </a:t>
            </a:r>
            <a:r>
              <a:rPr lang="en-IE" sz="2200" dirty="0" err="1"/>
              <a:t>decyduje</a:t>
            </a:r>
            <a:r>
              <a:rPr lang="en-IE" sz="2200" dirty="0"/>
              <a:t> o </a:t>
            </a:r>
            <a:r>
              <a:rPr lang="en-IE" sz="2200" dirty="0" err="1"/>
              <a:t>tym</a:t>
            </a:r>
            <a:r>
              <a:rPr lang="en-IE" sz="2200" dirty="0"/>
              <a:t>, </a:t>
            </a:r>
            <a:r>
              <a:rPr lang="en-IE" sz="2200" dirty="0" err="1"/>
              <a:t>czy</a:t>
            </a:r>
            <a:r>
              <a:rPr lang="en-IE" sz="2200" dirty="0"/>
              <a:t> </a:t>
            </a:r>
            <a:r>
              <a:rPr lang="en-IE" sz="2200" dirty="0" err="1"/>
              <a:t>chce</a:t>
            </a:r>
            <a:r>
              <a:rPr lang="en-IE" sz="2200" dirty="0"/>
              <a:t> </a:t>
            </a:r>
            <a:r>
              <a:rPr lang="en-IE" sz="2200" dirty="0" err="1"/>
              <a:t>zostać</a:t>
            </a:r>
            <a:r>
              <a:rPr lang="en-IE" sz="2200" dirty="0"/>
              <a:t>, </a:t>
            </a:r>
            <a:r>
              <a:rPr lang="en-IE" sz="2200" dirty="0" err="1"/>
              <a:t>czy</a:t>
            </a:r>
            <a:r>
              <a:rPr lang="en-IE" sz="2200" dirty="0"/>
              <a:t> </a:t>
            </a:r>
            <a:r>
              <a:rPr lang="en-IE" sz="2200" dirty="0" err="1"/>
              <a:t>wyjechać</a:t>
            </a:r>
            <a:r>
              <a:rPr lang="en-IE" sz="2200" dirty="0"/>
              <a:t> w </a:t>
            </a:r>
            <a:r>
              <a:rPr lang="en-IE" sz="2200" dirty="0" err="1"/>
              <a:t>ciągu</a:t>
            </a:r>
            <a:r>
              <a:rPr lang="en-IE" sz="2200" dirty="0"/>
              <a:t> </a:t>
            </a:r>
            <a:r>
              <a:rPr lang="en-IE" sz="2200" dirty="0" err="1"/>
              <a:t>pierwszych</a:t>
            </a:r>
            <a:r>
              <a:rPr lang="en-IE" sz="2200" dirty="0"/>
              <a:t> </a:t>
            </a:r>
            <a:r>
              <a:rPr lang="en-IE" sz="2200" dirty="0" err="1"/>
              <a:t>sześciu</a:t>
            </a:r>
            <a:r>
              <a:rPr lang="en-IE" sz="2200" dirty="0"/>
              <a:t> </a:t>
            </a:r>
            <a:r>
              <a:rPr lang="en-IE" sz="2200" dirty="0" err="1"/>
              <a:t>miesięcy</a:t>
            </a:r>
            <a:r>
              <a:rPr lang="en-IE" sz="2200" dirty="0"/>
              <a:t>.  </a:t>
            </a:r>
            <a:r>
              <a:rPr lang="en-IE" sz="2200" dirty="0" err="1"/>
              <a:t>Przeglądanie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udzielanie</a:t>
            </a:r>
            <a:r>
              <a:rPr lang="en-IE" sz="2200" dirty="0"/>
              <a:t> </a:t>
            </a:r>
            <a:r>
              <a:rPr lang="en-IE" sz="2200" dirty="0" err="1"/>
              <a:t>przemyślanych</a:t>
            </a:r>
            <a:r>
              <a:rPr lang="en-IE" sz="2200" dirty="0"/>
              <a:t> </a:t>
            </a:r>
            <a:r>
              <a:rPr lang="en-IE" sz="2200" dirty="0" err="1"/>
              <a:t>informacji</a:t>
            </a:r>
            <a:r>
              <a:rPr lang="en-IE" sz="2200" dirty="0"/>
              <a:t> </a:t>
            </a:r>
            <a:r>
              <a:rPr lang="en-IE" sz="2200" dirty="0" err="1"/>
              <a:t>zwrotnych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temat</a:t>
            </a:r>
            <a:r>
              <a:rPr lang="en-IE" sz="2200" dirty="0"/>
              <a:t> </a:t>
            </a:r>
            <a:r>
              <a:rPr lang="en-IE" sz="2200" dirty="0" err="1"/>
              <a:t>wczesnych</a:t>
            </a:r>
            <a:r>
              <a:rPr lang="en-IE" sz="2200" dirty="0"/>
              <a:t> </a:t>
            </a:r>
            <a:r>
              <a:rPr lang="en-IE" sz="2200" dirty="0" err="1"/>
              <a:t>wkładów</a:t>
            </a:r>
            <a:r>
              <a:rPr lang="en-IE" sz="2200" dirty="0"/>
              <a:t> </a:t>
            </a:r>
            <a:r>
              <a:rPr lang="en-IE" sz="2200" dirty="0" err="1"/>
              <a:t>nowego</a:t>
            </a:r>
            <a:r>
              <a:rPr lang="en-IE" sz="2200" dirty="0"/>
              <a:t> </a:t>
            </a:r>
            <a:r>
              <a:rPr lang="en-IE" sz="2200" dirty="0" err="1"/>
              <a:t>pracownika</a:t>
            </a:r>
            <a:r>
              <a:rPr lang="en-IE" sz="2200" dirty="0"/>
              <a:t> jest </a:t>
            </a:r>
            <a:r>
              <a:rPr lang="en-IE" sz="2200" dirty="0" err="1"/>
              <a:t>naprawdę</a:t>
            </a:r>
            <a:r>
              <a:rPr lang="en-IE" sz="2200" dirty="0"/>
              <a:t> </a:t>
            </a:r>
            <a:r>
              <a:rPr lang="en-IE" sz="2200" dirty="0" err="1"/>
              <a:t>ważne</a:t>
            </a:r>
            <a:r>
              <a:rPr lang="en-IE" sz="2200" dirty="0"/>
              <a:t>. </a:t>
            </a:r>
            <a:r>
              <a:rPr lang="en-IE" sz="2200" dirty="0" err="1"/>
              <a:t>Zarówno</a:t>
            </a:r>
            <a:r>
              <a:rPr lang="en-IE" sz="2200" dirty="0"/>
              <a:t> Ty, </a:t>
            </a:r>
            <a:r>
              <a:rPr lang="en-IE" sz="2200" dirty="0" err="1"/>
              <a:t>jak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Twój</a:t>
            </a:r>
            <a:r>
              <a:rPr lang="en-IE" sz="2200" dirty="0"/>
              <a:t> </a:t>
            </a:r>
            <a:r>
              <a:rPr lang="en-IE" sz="2200" dirty="0" err="1"/>
              <a:t>pracownik</a:t>
            </a:r>
            <a:r>
              <a:rPr lang="en-IE" sz="2200" dirty="0"/>
              <a:t> </a:t>
            </a:r>
            <a:r>
              <a:rPr lang="en-IE" sz="2200" dirty="0" err="1"/>
              <a:t>powinniście</a:t>
            </a:r>
            <a:r>
              <a:rPr lang="en-IE" sz="2200" dirty="0"/>
              <a:t> </a:t>
            </a:r>
            <a:r>
              <a:rPr lang="en-IE" sz="2200" dirty="0" err="1"/>
              <a:t>odbyć</a:t>
            </a:r>
            <a:r>
              <a:rPr lang="en-IE" sz="2200" dirty="0"/>
              <a:t> </a:t>
            </a:r>
            <a:r>
              <a:rPr lang="en-IE" sz="2200" dirty="0" err="1"/>
              <a:t>miesięczną</a:t>
            </a:r>
            <a:r>
              <a:rPr lang="en-IE" sz="2200" dirty="0"/>
              <a:t> </a:t>
            </a:r>
            <a:r>
              <a:rPr lang="en-IE" sz="2200" dirty="0" err="1"/>
              <a:t>formalną</a:t>
            </a:r>
            <a:r>
              <a:rPr lang="en-IE" sz="2200" dirty="0"/>
              <a:t> </a:t>
            </a:r>
            <a:r>
              <a:rPr lang="en-IE" sz="2200" dirty="0" err="1"/>
              <a:t>odprawę</a:t>
            </a:r>
            <a:r>
              <a:rPr lang="en-IE" sz="2200" dirty="0"/>
              <a:t>, aby </a:t>
            </a:r>
            <a:r>
              <a:rPr lang="en-IE" sz="2200" dirty="0" err="1"/>
              <a:t>upewnić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nowy</a:t>
            </a:r>
            <a:r>
              <a:rPr lang="en-IE" sz="2200" dirty="0"/>
              <a:t> </a:t>
            </a:r>
            <a:r>
              <a:rPr lang="en-IE" sz="2200" dirty="0" err="1"/>
              <a:t>pracownik</a:t>
            </a:r>
            <a:r>
              <a:rPr lang="en-IE" sz="2200" dirty="0"/>
              <a:t> </a:t>
            </a:r>
            <a:r>
              <a:rPr lang="en-IE" sz="2200" dirty="0" err="1"/>
              <a:t>czuje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komfortowo</a:t>
            </a:r>
            <a:r>
              <a:rPr lang="en-IE" sz="2200" dirty="0"/>
              <a:t>, </a:t>
            </a:r>
            <a:r>
              <a:rPr lang="en-IE" sz="2200" dirty="0" err="1"/>
              <a:t>szczęśliwy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zaangażowany</a:t>
            </a:r>
            <a:r>
              <a:rPr lang="en-IE" sz="2200" dirty="0"/>
              <a:t>.</a:t>
            </a:r>
          </a:p>
          <a:p>
            <a:pPr algn="just"/>
            <a:endParaRPr lang="en-IE" sz="2200" dirty="0"/>
          </a:p>
          <a:p>
            <a:pPr algn="just"/>
            <a:r>
              <a:rPr lang="en-IE" sz="2200" dirty="0" err="1"/>
              <a:t>Zdecyduj</a:t>
            </a:r>
            <a:r>
              <a:rPr lang="en-IE" sz="2200" dirty="0"/>
              <a:t>, </a:t>
            </a:r>
            <a:r>
              <a:rPr lang="en-IE" sz="2200" dirty="0" err="1"/>
              <a:t>jak</a:t>
            </a:r>
            <a:r>
              <a:rPr lang="en-IE" sz="2200" dirty="0"/>
              <a:t> </a:t>
            </a:r>
            <a:r>
              <a:rPr lang="en-IE" sz="2200" dirty="0" err="1"/>
              <a:t>często</a:t>
            </a:r>
            <a:r>
              <a:rPr lang="en-IE" sz="2200" dirty="0"/>
              <a:t> </a:t>
            </a:r>
            <a:r>
              <a:rPr lang="en-IE" sz="2200" dirty="0" err="1"/>
              <a:t>powinieneś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spotykać</a:t>
            </a:r>
            <a:r>
              <a:rPr lang="en-IE" sz="2200" dirty="0"/>
              <a:t> w </a:t>
            </a:r>
            <a:r>
              <a:rPr lang="en-IE" sz="2200" dirty="0" err="1"/>
              <a:t>sposób</a:t>
            </a:r>
            <a:r>
              <a:rPr lang="en-IE" sz="2200" dirty="0"/>
              <a:t> </a:t>
            </a:r>
            <a:r>
              <a:rPr lang="en-IE" sz="2200" dirty="0" err="1"/>
              <a:t>formalny</a:t>
            </a:r>
            <a:r>
              <a:rPr lang="en-IE" sz="2200" dirty="0"/>
              <a:t> - co </a:t>
            </a:r>
            <a:r>
              <a:rPr lang="en-IE" sz="2200" dirty="0" err="1"/>
              <a:t>tydzień</a:t>
            </a:r>
            <a:r>
              <a:rPr lang="en-IE" sz="2200" dirty="0"/>
              <a:t>, co </a:t>
            </a:r>
            <a:r>
              <a:rPr lang="en-IE" sz="2200" dirty="0" err="1"/>
              <a:t>dwa</a:t>
            </a:r>
            <a:r>
              <a:rPr lang="en-IE" sz="2200" dirty="0"/>
              <a:t> </a:t>
            </a:r>
            <a:r>
              <a:rPr lang="en-IE" sz="2200" dirty="0" err="1"/>
              <a:t>tygodnie</a:t>
            </a:r>
            <a:r>
              <a:rPr lang="en-IE" sz="2200" dirty="0"/>
              <a:t> </a:t>
            </a:r>
            <a:r>
              <a:rPr lang="en-IE" sz="2200" dirty="0" err="1"/>
              <a:t>lub</a:t>
            </a:r>
            <a:r>
              <a:rPr lang="en-IE" sz="2200" dirty="0"/>
              <a:t> co </a:t>
            </a:r>
            <a:r>
              <a:rPr lang="en-IE" sz="2200" dirty="0" err="1"/>
              <a:t>miesiąc</a:t>
            </a:r>
            <a:r>
              <a:rPr lang="en-IE" sz="2200" dirty="0"/>
              <a:t> (</a:t>
            </a:r>
            <a:r>
              <a:rPr lang="en-IE" sz="2200" dirty="0" err="1"/>
              <a:t>nie</a:t>
            </a:r>
            <a:r>
              <a:rPr lang="en-IE" sz="2200" dirty="0"/>
              <a:t> </a:t>
            </a:r>
            <a:r>
              <a:rPr lang="en-IE" sz="2200" dirty="0" err="1"/>
              <a:t>dłużej</a:t>
            </a:r>
            <a:r>
              <a:rPr lang="en-IE" sz="2200" dirty="0"/>
              <a:t> </a:t>
            </a:r>
            <a:r>
              <a:rPr lang="en-IE" sz="2200" dirty="0" err="1"/>
              <a:t>niż</a:t>
            </a:r>
            <a:r>
              <a:rPr lang="en-IE" sz="2200" dirty="0"/>
              <a:t> co </a:t>
            </a:r>
            <a:r>
              <a:rPr lang="en-IE" sz="2200" dirty="0" err="1"/>
              <a:t>miesiąc</a:t>
            </a:r>
            <a:r>
              <a:rPr lang="en-IE" sz="2200" dirty="0"/>
              <a:t> jest </a:t>
            </a:r>
            <a:r>
              <a:rPr lang="en-IE" sz="2200" dirty="0" err="1"/>
              <a:t>zalecane</a:t>
            </a:r>
            <a:r>
              <a:rPr lang="en-IE" sz="2200" dirty="0"/>
              <a:t>).  </a:t>
            </a:r>
            <a:r>
              <a:rPr lang="en-IE" sz="2200" dirty="0" err="1"/>
              <a:t>Oprócz</a:t>
            </a:r>
            <a:r>
              <a:rPr lang="en-IE" sz="2200" dirty="0"/>
              <a:t> </a:t>
            </a:r>
            <a:r>
              <a:rPr lang="en-IE" sz="2200" dirty="0" err="1"/>
              <a:t>praktycznych</a:t>
            </a:r>
            <a:r>
              <a:rPr lang="en-IE" sz="2200" dirty="0"/>
              <a:t> </a:t>
            </a:r>
            <a:r>
              <a:rPr lang="en-IE" sz="2200" dirty="0" err="1"/>
              <a:t>aspektów</a:t>
            </a:r>
            <a:r>
              <a:rPr lang="en-IE" sz="2200" dirty="0"/>
              <a:t> </a:t>
            </a:r>
            <a:r>
              <a:rPr lang="en-IE" sz="2200" dirty="0" err="1"/>
              <a:t>samej</a:t>
            </a:r>
            <a:r>
              <a:rPr lang="en-IE" sz="2200" dirty="0"/>
              <a:t> </a:t>
            </a:r>
            <a:r>
              <a:rPr lang="en-IE" sz="2200" dirty="0" err="1"/>
              <a:t>pracy</a:t>
            </a:r>
            <a:r>
              <a:rPr lang="en-IE" sz="2200" dirty="0"/>
              <a:t>, </a:t>
            </a:r>
            <a:r>
              <a:rPr lang="en-IE" sz="2200" dirty="0" err="1"/>
              <a:t>zawsze</a:t>
            </a:r>
            <a:r>
              <a:rPr lang="en-IE" sz="2200" dirty="0"/>
              <a:t> </a:t>
            </a:r>
            <a:r>
              <a:rPr lang="en-IE" sz="2200" dirty="0" err="1"/>
              <a:t>zadawaj</a:t>
            </a:r>
            <a:r>
              <a:rPr lang="en-IE" sz="2200" dirty="0"/>
              <a:t> </a:t>
            </a:r>
            <a:r>
              <a:rPr lang="en-IE" sz="2200" dirty="0" err="1"/>
              <a:t>swojemu</a:t>
            </a:r>
            <a:r>
              <a:rPr lang="en-IE" sz="2200" dirty="0"/>
              <a:t> </a:t>
            </a:r>
            <a:r>
              <a:rPr lang="en-IE" sz="2200" dirty="0" err="1"/>
              <a:t>pracownikowi</a:t>
            </a:r>
            <a:r>
              <a:rPr lang="en-IE" sz="2200" dirty="0"/>
              <a:t> </a:t>
            </a:r>
            <a:r>
              <a:rPr lang="en-IE" sz="2200" dirty="0" err="1"/>
              <a:t>pytanie</a:t>
            </a:r>
            <a:r>
              <a:rPr lang="en-IE" sz="2200" dirty="0"/>
              <a:t>: - </a:t>
            </a:r>
            <a:r>
              <a:rPr lang="en-IE" sz="2200" i="1" dirty="0"/>
              <a:t>Co </a:t>
            </a:r>
            <a:r>
              <a:rPr lang="en-IE" sz="2200" i="1" dirty="0" err="1"/>
              <a:t>powinienem</a:t>
            </a:r>
            <a:r>
              <a:rPr lang="en-IE" sz="2200" i="1" dirty="0"/>
              <a:t> </a:t>
            </a:r>
            <a:r>
              <a:rPr lang="en-IE" sz="2200" i="1" dirty="0" err="1"/>
              <a:t>zrobić</a:t>
            </a:r>
            <a:r>
              <a:rPr lang="en-IE" sz="2200" i="1" dirty="0"/>
              <a:t>, aby </a:t>
            </a:r>
            <a:r>
              <a:rPr lang="en-IE" sz="2200" i="1" dirty="0" err="1"/>
              <a:t>pomóc</a:t>
            </a:r>
            <a:r>
              <a:rPr lang="en-IE" sz="2200" i="1" dirty="0"/>
              <a:t> Ci </a:t>
            </a:r>
            <a:r>
              <a:rPr lang="en-IE" sz="2200" i="1" dirty="0" err="1"/>
              <a:t>odnieść</a:t>
            </a:r>
            <a:r>
              <a:rPr lang="en-IE" sz="2200" i="1" dirty="0"/>
              <a:t> </a:t>
            </a:r>
            <a:r>
              <a:rPr lang="en-IE" sz="2200" i="1" dirty="0" err="1"/>
              <a:t>sukces</a:t>
            </a:r>
            <a:r>
              <a:rPr lang="en-IE" sz="2200" i="1" dirty="0"/>
              <a:t> w </a:t>
            </a:r>
            <a:r>
              <a:rPr lang="en-IE" sz="2200" i="1" dirty="0" err="1"/>
              <a:t>Twojej</a:t>
            </a:r>
            <a:r>
              <a:rPr lang="en-IE" sz="2200" i="1" dirty="0"/>
              <a:t> </a:t>
            </a:r>
            <a:r>
              <a:rPr lang="en-IE" sz="2200" i="1" dirty="0" err="1"/>
              <a:t>roli</a:t>
            </a:r>
            <a:r>
              <a:rPr lang="en-IE" sz="2200" i="1" dirty="0"/>
              <a:t>?</a:t>
            </a:r>
            <a:r>
              <a:rPr lang="en-IE" sz="2200" dirty="0"/>
              <a:t>  </a:t>
            </a:r>
            <a:r>
              <a:rPr lang="en-IE" sz="2200" dirty="0" err="1"/>
              <a:t>Upewnij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</a:t>
            </a:r>
            <a:r>
              <a:rPr lang="en-IE" sz="2200" dirty="0" err="1"/>
              <a:t>masz</a:t>
            </a:r>
            <a:r>
              <a:rPr lang="en-IE" sz="2200" dirty="0"/>
              <a:t> </a:t>
            </a:r>
            <a:r>
              <a:rPr lang="en-IE" sz="2200" dirty="0" err="1"/>
              <a:t>zaplanowane</a:t>
            </a:r>
            <a:r>
              <a:rPr lang="en-IE" sz="2200" dirty="0"/>
              <a:t> </a:t>
            </a:r>
            <a:r>
              <a:rPr lang="en-IE" sz="2200" dirty="0" err="1"/>
              <a:t>spotkania</a:t>
            </a:r>
            <a:r>
              <a:rPr lang="en-IE" sz="2200" dirty="0"/>
              <a:t> w </a:t>
            </a:r>
            <a:r>
              <a:rPr lang="en-IE" sz="2200" dirty="0" err="1"/>
              <a:t>swoim</a:t>
            </a:r>
            <a:r>
              <a:rPr lang="en-IE" sz="2200" dirty="0"/>
              <a:t> </a:t>
            </a:r>
            <a:r>
              <a:rPr lang="en-IE" sz="2200" dirty="0" err="1"/>
              <a:t>kalendarzu</a:t>
            </a:r>
            <a:r>
              <a:rPr lang="en-IE" sz="2200" dirty="0"/>
              <a:t>. </a:t>
            </a:r>
            <a:r>
              <a:rPr lang="en-IE" sz="2200" dirty="0" err="1"/>
              <a:t>Twoja</a:t>
            </a:r>
            <a:r>
              <a:rPr lang="en-IE" sz="2200" dirty="0"/>
              <a:t> </a:t>
            </a:r>
            <a:r>
              <a:rPr lang="en-IE" sz="2200" dirty="0" err="1"/>
              <a:t>gotowość</a:t>
            </a:r>
            <a:r>
              <a:rPr lang="en-IE" sz="2200" dirty="0"/>
              <a:t> do </a:t>
            </a:r>
            <a:r>
              <a:rPr lang="en-IE" sz="2200" dirty="0" err="1"/>
              <a:t>zaangażowania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w </a:t>
            </a:r>
            <a:r>
              <a:rPr lang="en-IE" sz="2200" dirty="0" err="1"/>
              <a:t>spotkania</a:t>
            </a:r>
            <a:r>
              <a:rPr lang="en-IE" sz="2200" dirty="0"/>
              <a:t> z </a:t>
            </a:r>
            <a:r>
              <a:rPr lang="en-IE" sz="2200" dirty="0" err="1"/>
              <a:t>pracownikiem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wysłuchania</a:t>
            </a:r>
            <a:r>
              <a:rPr lang="en-IE" sz="2200" dirty="0"/>
              <a:t> go jest </a:t>
            </a:r>
            <a:r>
              <a:rPr lang="en-IE" sz="2200" dirty="0" err="1"/>
              <a:t>znakiem</a:t>
            </a:r>
            <a:r>
              <a:rPr lang="en-IE" sz="2200" dirty="0"/>
              <a:t>, </a:t>
            </a:r>
            <a:r>
              <a:rPr lang="en-IE" sz="2200" dirty="0" err="1"/>
              <a:t>że</a:t>
            </a:r>
            <a:r>
              <a:rPr lang="en-IE" sz="2200" dirty="0"/>
              <a:t> go </a:t>
            </a:r>
            <a:r>
              <a:rPr lang="en-IE" sz="2200" dirty="0" err="1"/>
              <a:t>szanujesz</a:t>
            </a:r>
            <a:r>
              <a:rPr lang="en-IE" sz="2200" dirty="0"/>
              <a:t>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499185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499"/>
    </mc:Choice>
    <mc:Fallback>
      <p:transition spd="slow" advTm="6499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A05653B-94C0-C247-85F1-4F4F790FF6A8}"/>
              </a:ext>
            </a:extLst>
          </p:cNvPr>
          <p:cNvSpPr/>
          <p:nvPr/>
        </p:nvSpPr>
        <p:spPr>
          <a:xfrm>
            <a:off x="239908" y="1764717"/>
            <a:ext cx="8679872" cy="33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95662D-9A2D-E848-ADE1-EBED866483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6575" y="464758"/>
            <a:ext cx="8679872" cy="5501763"/>
          </a:xfrm>
        </p:spPr>
        <p:txBody>
          <a:bodyPr/>
          <a:lstStyle/>
          <a:p>
            <a:pPr algn="just"/>
            <a:r>
              <a:rPr lang="en-US" dirty="0" err="1"/>
              <a:t>Wielu</a:t>
            </a:r>
            <a:r>
              <a:rPr lang="en-US" dirty="0"/>
              <a:t> </a:t>
            </a:r>
            <a:r>
              <a:rPr lang="en-US" dirty="0" err="1"/>
              <a:t>pracodawców</a:t>
            </a:r>
            <a:r>
              <a:rPr lang="en-US" dirty="0"/>
              <a:t> </a:t>
            </a:r>
            <a:r>
              <a:rPr lang="en-US" dirty="0" err="1"/>
              <a:t>korzysta</a:t>
            </a:r>
            <a:r>
              <a:rPr lang="en-US" dirty="0"/>
              <a:t> z </a:t>
            </a:r>
            <a:r>
              <a:rPr lang="en-US" dirty="0" err="1"/>
              <a:t>umowy</a:t>
            </a:r>
            <a:r>
              <a:rPr lang="en-US" dirty="0"/>
              <a:t> </a:t>
            </a:r>
            <a:r>
              <a:rPr lang="en-US" dirty="0" err="1"/>
              <a:t>szkoleniowej</a:t>
            </a:r>
            <a:r>
              <a:rPr lang="en-US" dirty="0"/>
              <a:t>– </a:t>
            </a:r>
            <a:r>
              <a:rPr lang="en-US" b="1" dirty="0" err="1">
                <a:solidFill>
                  <a:srgbClr val="FF0000"/>
                </a:solidFill>
              </a:rPr>
              <a:t>pobierz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edytuj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naszą</a:t>
            </a:r>
            <a:r>
              <a:rPr lang="en-US" b="1" dirty="0">
                <a:solidFill>
                  <a:srgbClr val="FF0000"/>
                </a:solidFill>
              </a:rPr>
              <a:t> PRÓBKĘ</a:t>
            </a:r>
            <a:endParaRPr lang="en-US" dirty="0"/>
          </a:p>
          <a:p>
            <a:pPr algn="just"/>
            <a:endParaRPr lang="en-US" dirty="0"/>
          </a:p>
        </p:txBody>
      </p:sp>
      <p:pic>
        <p:nvPicPr>
          <p:cNvPr id="6" name="Obraz 5" descr="Obraz zawierający zrzut ekranu&#10;&#10;Opis wygenerowany automatycznie">
            <a:extLst>
              <a:ext uri="{FF2B5EF4-FFF2-40B4-BE49-F238E27FC236}">
                <a16:creationId xmlns:a16="http://schemas.microsoft.com/office/drawing/2014/main" id="{1C95FA5A-F3A3-DF4B-A551-EB32BE8FD3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620" y="1660102"/>
            <a:ext cx="8572500" cy="473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672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250"/>
    </mc:Choice>
    <mc:Fallback>
      <p:transition spd="slow" advTm="725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52834" y="3583517"/>
            <a:ext cx="7295765" cy="2654302"/>
          </a:xfrm>
        </p:spPr>
        <p:txBody>
          <a:bodyPr/>
          <a:lstStyle/>
          <a:p>
            <a:r>
              <a:rPr lang="en-IE" b="1" dirty="0"/>
              <a:t>5.5 </a:t>
            </a:r>
            <a:r>
              <a:rPr lang="en-IE" dirty="0"/>
              <a:t>SZKOLENIA I WSPARCIE - PRZEGLĄD PIERWSZEGO ROKU </a:t>
            </a:r>
            <a:endParaRPr lang="en-IE" b="1" dirty="0"/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0D2FD6BA-80B1-4035-8A4D-6A97D45FFF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734018" y="935419"/>
            <a:ext cx="4079773" cy="309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122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15"/>
    </mc:Choice>
    <mc:Fallback>
      <p:transition spd="slow" advTm="6515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B08162C-064D-494D-A688-D8511F4AF64F}"/>
              </a:ext>
            </a:extLst>
          </p:cNvPr>
          <p:cNvSpPr/>
          <p:nvPr/>
        </p:nvSpPr>
        <p:spPr>
          <a:xfrm>
            <a:off x="332508" y="4608576"/>
            <a:ext cx="11700996" cy="296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6F543A3-B66E-924C-95C8-5A4945373BF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2508" y="3914775"/>
            <a:ext cx="11545518" cy="3345561"/>
          </a:xfrm>
        </p:spPr>
        <p:txBody>
          <a:bodyPr anchor="t">
            <a:normAutofit/>
          </a:bodyPr>
          <a:lstStyle/>
          <a:p>
            <a:r>
              <a:rPr lang="en-IE" sz="2400" dirty="0" err="1">
                <a:latin typeface="+mn-lt"/>
              </a:rPr>
              <a:t>Koniec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pierwszego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roku</a:t>
            </a:r>
            <a:r>
              <a:rPr lang="en-IE" sz="2400" dirty="0">
                <a:latin typeface="+mn-lt"/>
              </a:rPr>
              <a:t> jest </a:t>
            </a:r>
            <a:r>
              <a:rPr lang="en-IE" sz="2400" dirty="0" err="1">
                <a:latin typeface="+mn-lt"/>
              </a:rPr>
              <a:t>wtedy</a:t>
            </a:r>
            <a:r>
              <a:rPr lang="en-IE" sz="2400" dirty="0">
                <a:latin typeface="+mn-lt"/>
              </a:rPr>
              <a:t>, </a:t>
            </a:r>
            <a:r>
              <a:rPr lang="en-IE" sz="2400" dirty="0" err="1">
                <a:latin typeface="+mn-lt"/>
              </a:rPr>
              <a:t>gdy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tradycyjne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przejścia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pokładowe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przekształcają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się</a:t>
            </a:r>
            <a:r>
              <a:rPr lang="en-IE" sz="2400" dirty="0">
                <a:latin typeface="+mn-lt"/>
              </a:rPr>
              <a:t> w </a:t>
            </a:r>
            <a:r>
              <a:rPr lang="en-IE" sz="2400" dirty="0" err="1">
                <a:latin typeface="+mn-lt"/>
              </a:rPr>
              <a:t>zatrzymanie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i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satysfakcję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pracowników</a:t>
            </a:r>
            <a:r>
              <a:rPr lang="en-IE" sz="2400" dirty="0">
                <a:latin typeface="+mn-lt"/>
              </a:rPr>
              <a:t>..</a:t>
            </a:r>
            <a:r>
              <a:rPr lang="en-IE" sz="2400" b="1" i="1" dirty="0">
                <a:latin typeface="+mn-lt"/>
              </a:rPr>
              <a:t>  </a:t>
            </a:r>
          </a:p>
          <a:p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Zazwyczaj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 jest to </a:t>
            </a:r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czas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na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przejście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 od </a:t>
            </a:r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szkolenia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 w </a:t>
            </a:r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miejscu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pracy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 do </a:t>
            </a:r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ciągłego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 </a:t>
            </a:r>
            <a:r>
              <a:rPr lang="en-IE" sz="2400" b="1" i="1" dirty="0" err="1">
                <a:solidFill>
                  <a:srgbClr val="CE1779"/>
                </a:solidFill>
                <a:latin typeface="+mn-lt"/>
              </a:rPr>
              <a:t>rozwoju</a:t>
            </a:r>
            <a:r>
              <a:rPr lang="en-IE" sz="2400" b="1" i="1" dirty="0">
                <a:solidFill>
                  <a:srgbClr val="CE1779"/>
                </a:solidFill>
                <a:latin typeface="+mn-lt"/>
              </a:rPr>
              <a:t>.  </a:t>
            </a:r>
          </a:p>
          <a:p>
            <a:r>
              <a:rPr lang="en-US" sz="2400" dirty="0" err="1">
                <a:latin typeface="+mn-lt"/>
              </a:rPr>
              <a:t>Wymaga</a:t>
            </a:r>
            <a:r>
              <a:rPr lang="en-US" sz="2400" dirty="0">
                <a:latin typeface="+mn-lt"/>
              </a:rPr>
              <a:t> to </a:t>
            </a:r>
            <a:r>
              <a:rPr lang="en-US" sz="2400" dirty="0" err="1">
                <a:latin typeface="+mn-lt"/>
              </a:rPr>
              <a:t>zaangażowania</a:t>
            </a:r>
            <a:r>
              <a:rPr lang="en-US" sz="2400" dirty="0">
                <a:latin typeface="+mn-lt"/>
              </a:rPr>
              <a:t> w </a:t>
            </a:r>
            <a:r>
              <a:rPr lang="en-US" sz="2400" dirty="0" err="1">
                <a:latin typeface="+mn-lt"/>
              </a:rPr>
              <a:t>uczenie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się</a:t>
            </a:r>
            <a:r>
              <a:rPr lang="en-US" sz="2400" dirty="0">
                <a:latin typeface="+mn-lt"/>
              </a:rPr>
              <a:t> w </a:t>
            </a:r>
            <a:r>
              <a:rPr lang="en-US" sz="2400" dirty="0" err="1">
                <a:latin typeface="+mn-lt"/>
              </a:rPr>
              <a:t>miejscu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pracy</a:t>
            </a:r>
            <a:r>
              <a:rPr lang="en-US" sz="2400" dirty="0">
                <a:latin typeface="+mn-lt"/>
              </a:rPr>
              <a:t> Jest to </a:t>
            </a:r>
            <a:r>
              <a:rPr lang="en-US" sz="2400" dirty="0" err="1">
                <a:latin typeface="+mn-lt"/>
              </a:rPr>
              <a:t>również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czas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na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formalną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ocenę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wyników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oraz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zgodnie</a:t>
            </a:r>
            <a:r>
              <a:rPr lang="en-US" sz="2400" dirty="0">
                <a:latin typeface="+mn-lt"/>
              </a:rPr>
              <a:t> z </a:t>
            </a:r>
            <a:r>
              <a:rPr lang="en-US" sz="2400" dirty="0" err="1">
                <a:latin typeface="+mn-lt"/>
              </a:rPr>
              <a:t>początkowym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porozumieniem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na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rozmowę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kompensacyjną</a:t>
            </a:r>
            <a:r>
              <a:rPr lang="en-IE" sz="2400" dirty="0">
                <a:latin typeface="+mn-lt"/>
              </a:rPr>
              <a:t>.</a:t>
            </a:r>
            <a:endParaRPr lang="en-US" sz="2400" i="1" dirty="0">
              <a:latin typeface="+mn-lt"/>
            </a:endParaRP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159539E-50C7-104F-9105-4CF25986620C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267" y="-1972"/>
            <a:ext cx="12186838" cy="3804275"/>
          </a:xfrm>
          <a:custGeom>
            <a:avLst/>
            <a:gdLst>
              <a:gd name="connsiteX0" fmla="*/ 0 w 12192000"/>
              <a:gd name="connsiteY0" fmla="*/ 0 h 3797275"/>
              <a:gd name="connsiteX1" fmla="*/ 11559108 w 12192000"/>
              <a:gd name="connsiteY1" fmla="*/ 0 h 3797275"/>
              <a:gd name="connsiteX2" fmla="*/ 12192000 w 12192000"/>
              <a:gd name="connsiteY2" fmla="*/ 632892 h 3797275"/>
              <a:gd name="connsiteX3" fmla="*/ 12192000 w 12192000"/>
              <a:gd name="connsiteY3" fmla="*/ 3797275 h 3797275"/>
              <a:gd name="connsiteX4" fmla="*/ 12192000 w 12192000"/>
              <a:gd name="connsiteY4" fmla="*/ 3797275 h 3797275"/>
              <a:gd name="connsiteX5" fmla="*/ 632892 w 12192000"/>
              <a:gd name="connsiteY5" fmla="*/ 3797275 h 3797275"/>
              <a:gd name="connsiteX6" fmla="*/ 0 w 12192000"/>
              <a:gd name="connsiteY6" fmla="*/ 3164383 h 3797275"/>
              <a:gd name="connsiteX7" fmla="*/ 0 w 12192000"/>
              <a:gd name="connsiteY7" fmla="*/ 0 h 3797275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632892 w 12192000"/>
              <a:gd name="connsiteY5" fmla="*/ 37972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24783"/>
              <a:gd name="connsiteX1" fmla="*/ 11559108 w 12192000"/>
              <a:gd name="connsiteY1" fmla="*/ 0 h 3824783"/>
              <a:gd name="connsiteX2" fmla="*/ 12192000 w 12192000"/>
              <a:gd name="connsiteY2" fmla="*/ 632892 h 3824783"/>
              <a:gd name="connsiteX3" fmla="*/ 12192000 w 12192000"/>
              <a:gd name="connsiteY3" fmla="*/ 3797275 h 3824783"/>
              <a:gd name="connsiteX4" fmla="*/ 12192000 w 12192000"/>
              <a:gd name="connsiteY4" fmla="*/ 3797275 h 3824783"/>
              <a:gd name="connsiteX5" fmla="*/ 8100492 w 12192000"/>
              <a:gd name="connsiteY5" fmla="*/ 2705075 h 3824783"/>
              <a:gd name="connsiteX6" fmla="*/ 6045200 w 12192000"/>
              <a:gd name="connsiteY6" fmla="*/ 3824783 h 3824783"/>
              <a:gd name="connsiteX7" fmla="*/ 0 w 12192000"/>
              <a:gd name="connsiteY7" fmla="*/ 0 h 38247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100492 w 12192000"/>
              <a:gd name="connsiteY5" fmla="*/ 27050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12192000 w 12192000"/>
              <a:gd name="connsiteY4" fmla="*/ 37972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610600 w 12192000"/>
              <a:gd name="connsiteY4" fmla="*/ 14350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1559108 w 12192000"/>
              <a:gd name="connsiteY1" fmla="*/ 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2192000 w 12192000"/>
              <a:gd name="connsiteY3" fmla="*/ 37972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92000"/>
              <a:gd name="connsiteY0" fmla="*/ 0 h 3812083"/>
              <a:gd name="connsiteX1" fmla="*/ 12168708 w 12192000"/>
              <a:gd name="connsiteY1" fmla="*/ 12700 h 3812083"/>
              <a:gd name="connsiteX2" fmla="*/ 12192000 w 12192000"/>
              <a:gd name="connsiteY2" fmla="*/ 632892 h 3812083"/>
              <a:gd name="connsiteX3" fmla="*/ 11328400 w 12192000"/>
              <a:gd name="connsiteY3" fmla="*/ 3225775 h 3812083"/>
              <a:gd name="connsiteX4" fmla="*/ 8559800 w 12192000"/>
              <a:gd name="connsiteY4" fmla="*/ 1320775 h 3812083"/>
              <a:gd name="connsiteX5" fmla="*/ 8519592 w 12192000"/>
              <a:gd name="connsiteY5" fmla="*/ 2285975 h 3812083"/>
              <a:gd name="connsiteX6" fmla="*/ 6083300 w 12192000"/>
              <a:gd name="connsiteY6" fmla="*/ 3812083 h 3812083"/>
              <a:gd name="connsiteX7" fmla="*/ 0 w 12192000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11328400 w 12168708"/>
              <a:gd name="connsiteY3" fmla="*/ 32257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19592 w 12168708"/>
              <a:gd name="connsiteY5" fmla="*/ 2285975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12083"/>
              <a:gd name="connsiteX1" fmla="*/ 12168708 w 12168708"/>
              <a:gd name="connsiteY1" fmla="*/ 12700 h 3812083"/>
              <a:gd name="connsiteX2" fmla="*/ 9702800 w 12168708"/>
              <a:gd name="connsiteY2" fmla="*/ 1534592 h 3812083"/>
              <a:gd name="connsiteX3" fmla="*/ 9334500 w 12168708"/>
              <a:gd name="connsiteY3" fmla="*/ 1790675 h 3812083"/>
              <a:gd name="connsiteX4" fmla="*/ 8559800 w 12168708"/>
              <a:gd name="connsiteY4" fmla="*/ 1320775 h 3812083"/>
              <a:gd name="connsiteX5" fmla="*/ 8548931 w 12168708"/>
              <a:gd name="connsiteY5" fmla="*/ 2266416 h 3812083"/>
              <a:gd name="connsiteX6" fmla="*/ 6083300 w 12168708"/>
              <a:gd name="connsiteY6" fmla="*/ 3812083 h 3812083"/>
              <a:gd name="connsiteX7" fmla="*/ 0 w 12168708"/>
              <a:gd name="connsiteY7" fmla="*/ 0 h 3812083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34500 w 12168708"/>
              <a:gd name="connsiteY3" fmla="*/ 179067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59800 w 12168708"/>
              <a:gd name="connsiteY4" fmla="*/ 132077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94029 w 12168708"/>
              <a:gd name="connsiteY4" fmla="*/ 1535928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54059 w 12168708"/>
              <a:gd name="connsiteY3" fmla="*/ 177600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5644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9702800 w 12168708"/>
              <a:gd name="connsiteY2" fmla="*/ 1534592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2168708"/>
              <a:gd name="connsiteY0" fmla="*/ 0 h 3802304"/>
              <a:gd name="connsiteX1" fmla="*/ 12168708 w 12168708"/>
              <a:gd name="connsiteY1" fmla="*/ 12700 h 3802304"/>
              <a:gd name="connsiteX2" fmla="*/ 11859219 w 12168708"/>
              <a:gd name="connsiteY2" fmla="*/ 160547 h 3802304"/>
              <a:gd name="connsiteX3" fmla="*/ 9344279 w 12168708"/>
              <a:gd name="connsiteY3" fmla="*/ 1771115 h 3802304"/>
              <a:gd name="connsiteX4" fmla="*/ 8564690 w 12168708"/>
              <a:gd name="connsiteY4" fmla="*/ 1325665 h 3802304"/>
              <a:gd name="connsiteX5" fmla="*/ 8548931 w 12168708"/>
              <a:gd name="connsiteY5" fmla="*/ 2266416 h 3802304"/>
              <a:gd name="connsiteX6" fmla="*/ 6063741 w 12168708"/>
              <a:gd name="connsiteY6" fmla="*/ 3802304 h 3802304"/>
              <a:gd name="connsiteX7" fmla="*/ 0 w 12168708"/>
              <a:gd name="connsiteY7" fmla="*/ 0 h 3802304"/>
              <a:gd name="connsiteX0" fmla="*/ 0 w 11914437"/>
              <a:gd name="connsiteY0" fmla="*/ 0 h 3802304"/>
              <a:gd name="connsiteX1" fmla="*/ 11914437 w 11914437"/>
              <a:gd name="connsiteY1" fmla="*/ 17589 h 3802304"/>
              <a:gd name="connsiteX2" fmla="*/ 11859219 w 11914437"/>
              <a:gd name="connsiteY2" fmla="*/ 160547 h 3802304"/>
              <a:gd name="connsiteX3" fmla="*/ 9344279 w 11914437"/>
              <a:gd name="connsiteY3" fmla="*/ 1771115 h 3802304"/>
              <a:gd name="connsiteX4" fmla="*/ 8564690 w 11914437"/>
              <a:gd name="connsiteY4" fmla="*/ 1325665 h 3802304"/>
              <a:gd name="connsiteX5" fmla="*/ 8548931 w 11914437"/>
              <a:gd name="connsiteY5" fmla="*/ 2266416 h 3802304"/>
              <a:gd name="connsiteX6" fmla="*/ 6063741 w 11914437"/>
              <a:gd name="connsiteY6" fmla="*/ 3802304 h 3802304"/>
              <a:gd name="connsiteX7" fmla="*/ 0 w 11914437"/>
              <a:gd name="connsiteY7" fmla="*/ 0 h 3802304"/>
              <a:gd name="connsiteX0" fmla="*/ 0 w 12186838"/>
              <a:gd name="connsiteY0" fmla="*/ 818 h 3803122"/>
              <a:gd name="connsiteX1" fmla="*/ 11914437 w 12186838"/>
              <a:gd name="connsiteY1" fmla="*/ 18407 h 3803122"/>
              <a:gd name="connsiteX2" fmla="*/ 12186838 w 12186838"/>
              <a:gd name="connsiteY2" fmla="*/ 0 h 3803122"/>
              <a:gd name="connsiteX3" fmla="*/ 9344279 w 12186838"/>
              <a:gd name="connsiteY3" fmla="*/ 1771933 h 3803122"/>
              <a:gd name="connsiteX4" fmla="*/ 8564690 w 12186838"/>
              <a:gd name="connsiteY4" fmla="*/ 1326483 h 3803122"/>
              <a:gd name="connsiteX5" fmla="*/ 8548931 w 12186838"/>
              <a:gd name="connsiteY5" fmla="*/ 2267234 h 3803122"/>
              <a:gd name="connsiteX6" fmla="*/ 6063741 w 12186838"/>
              <a:gd name="connsiteY6" fmla="*/ 3803122 h 3803122"/>
              <a:gd name="connsiteX7" fmla="*/ 0 w 12186838"/>
              <a:gd name="connsiteY7" fmla="*/ 818 h 3803122"/>
              <a:gd name="connsiteX0" fmla="*/ 0 w 12186838"/>
              <a:gd name="connsiteY0" fmla="*/ 1971 h 3804275"/>
              <a:gd name="connsiteX1" fmla="*/ 11655275 w 12186838"/>
              <a:gd name="connsiteY1" fmla="*/ 0 h 3804275"/>
              <a:gd name="connsiteX2" fmla="*/ 12186838 w 12186838"/>
              <a:gd name="connsiteY2" fmla="*/ 1153 h 3804275"/>
              <a:gd name="connsiteX3" fmla="*/ 9344279 w 12186838"/>
              <a:gd name="connsiteY3" fmla="*/ 1773086 h 3804275"/>
              <a:gd name="connsiteX4" fmla="*/ 8564690 w 12186838"/>
              <a:gd name="connsiteY4" fmla="*/ 1327636 h 3804275"/>
              <a:gd name="connsiteX5" fmla="*/ 8548931 w 12186838"/>
              <a:gd name="connsiteY5" fmla="*/ 2268387 h 3804275"/>
              <a:gd name="connsiteX6" fmla="*/ 6063741 w 12186838"/>
              <a:gd name="connsiteY6" fmla="*/ 3804275 h 3804275"/>
              <a:gd name="connsiteX7" fmla="*/ 0 w 12186838"/>
              <a:gd name="connsiteY7" fmla="*/ 1971 h 380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6838" h="3804275">
                <a:moveTo>
                  <a:pt x="0" y="1971"/>
                </a:moveTo>
                <a:lnTo>
                  <a:pt x="11655275" y="0"/>
                </a:lnTo>
                <a:lnTo>
                  <a:pt x="12186838" y="1153"/>
                </a:lnTo>
                <a:lnTo>
                  <a:pt x="9344279" y="1773086"/>
                </a:lnTo>
                <a:lnTo>
                  <a:pt x="8564690" y="1327636"/>
                </a:lnTo>
                <a:lnTo>
                  <a:pt x="8548931" y="2268387"/>
                </a:lnTo>
                <a:lnTo>
                  <a:pt x="6063741" y="3804275"/>
                </a:lnTo>
                <a:lnTo>
                  <a:pt x="0" y="1971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1"/>
            </a:stretch>
          </a:blipFill>
          <a:ln>
            <a:noFill/>
          </a:ln>
        </p:spPr>
        <p:txBody>
          <a:bodyPr/>
          <a:lstStyle>
            <a:lvl1pPr algn="ctr">
              <a:defRPr sz="240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780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14"/>
    </mc:Choice>
    <mc:Fallback>
      <p:transition spd="slow" advTm="6014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1F0B81E-60A0-3943-A2B0-741DC6BB0643}"/>
              </a:ext>
            </a:extLst>
          </p:cNvPr>
          <p:cNvSpPr/>
          <p:nvPr/>
        </p:nvSpPr>
        <p:spPr>
          <a:xfrm>
            <a:off x="3512127" y="1723154"/>
            <a:ext cx="8679872" cy="33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F989443-8409-5E4D-A611-E24F0E9662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23376" y="363683"/>
            <a:ext cx="8589553" cy="870758"/>
          </a:xfrm>
        </p:spPr>
        <p:txBody>
          <a:bodyPr>
            <a:normAutofit/>
          </a:bodyPr>
          <a:lstStyle/>
          <a:p>
            <a:r>
              <a:rPr lang="en-IE" sz="2800" dirty="0"/>
              <a:t>Forbes </a:t>
            </a:r>
            <a:r>
              <a:rPr lang="en-IE" sz="2800" dirty="0" err="1"/>
              <a:t>udostępnił</a:t>
            </a:r>
            <a:r>
              <a:rPr lang="en-IE" sz="2800" dirty="0"/>
              <a:t> </a:t>
            </a:r>
            <a:r>
              <a:rPr lang="en-IE" sz="2800" u="sng" dirty="0" err="1">
                <a:solidFill>
                  <a:srgbClr val="CE1779"/>
                </a:solidFill>
              </a:rPr>
              <a:t>dziewięć</a:t>
            </a:r>
            <a:r>
              <a:rPr lang="en-IE" sz="2800" u="sng" dirty="0">
                <a:solidFill>
                  <a:srgbClr val="CE1779"/>
                </a:solidFill>
              </a:rPr>
              <a:t> </a:t>
            </a:r>
            <a:r>
              <a:rPr lang="en-IE" sz="2800" u="sng" dirty="0" err="1">
                <a:solidFill>
                  <a:srgbClr val="CE1779"/>
                </a:solidFill>
              </a:rPr>
              <a:t>elementów</a:t>
            </a:r>
            <a:r>
              <a:rPr lang="en-IE" sz="2800" dirty="0"/>
              <a:t>, </a:t>
            </a:r>
            <a:r>
              <a:rPr lang="en-IE" sz="2800" dirty="0" err="1"/>
              <a:t>które</a:t>
            </a:r>
            <a:r>
              <a:rPr lang="en-IE" sz="2800" dirty="0"/>
              <a:t> </a:t>
            </a:r>
            <a:r>
              <a:rPr lang="en-IE" sz="2800" dirty="0" err="1"/>
              <a:t>chcesz</a:t>
            </a:r>
            <a:r>
              <a:rPr lang="en-IE" sz="2800" dirty="0"/>
              <a:t> </a:t>
            </a:r>
            <a:r>
              <a:rPr lang="en-IE" sz="2800" dirty="0" err="1"/>
              <a:t>uwzględnić</a:t>
            </a:r>
            <a:r>
              <a:rPr lang="en-IE" sz="2800" dirty="0"/>
              <a:t> w </a:t>
            </a:r>
            <a:r>
              <a:rPr lang="en-IE" sz="2800" dirty="0" err="1"/>
              <a:t>ocenie</a:t>
            </a:r>
            <a:r>
              <a:rPr lang="en-IE" sz="2800" dirty="0"/>
              <a:t> </a:t>
            </a:r>
            <a:r>
              <a:rPr lang="en-IE" sz="2800" dirty="0" err="1"/>
              <a:t>wyników</a:t>
            </a:r>
            <a:r>
              <a:rPr lang="en-IE" sz="2800" dirty="0"/>
              <a:t> </a:t>
            </a:r>
            <a:r>
              <a:rPr lang="en-IE" sz="2800" dirty="0" err="1"/>
              <a:t>na</a:t>
            </a:r>
            <a:r>
              <a:rPr lang="en-IE" sz="2800" dirty="0"/>
              <a:t> </a:t>
            </a:r>
            <a:r>
              <a:rPr lang="en-IE" sz="2800" dirty="0" err="1"/>
              <a:t>koniec</a:t>
            </a:r>
            <a:r>
              <a:rPr lang="en-IE" sz="2800" dirty="0"/>
              <a:t> </a:t>
            </a:r>
            <a:r>
              <a:rPr lang="en-IE" sz="2800" dirty="0" err="1"/>
              <a:t>roku</a:t>
            </a:r>
            <a:r>
              <a:rPr lang="en-IE" sz="2800" dirty="0"/>
              <a:t>.</a:t>
            </a:r>
            <a:endParaRPr lang="en-US" sz="28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446D88-7282-5C49-9A8E-338F5FE8BF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46921" y="1748088"/>
            <a:ext cx="4296214" cy="4273474"/>
          </a:xfrm>
        </p:spPr>
        <p:txBody>
          <a:bodyPr/>
          <a:lstStyle/>
          <a:p>
            <a:pPr marL="457200" lvl="0" indent="-457200">
              <a:buClr>
                <a:srgbClr val="CE1779"/>
              </a:buClr>
              <a:buFont typeface="+mj-lt"/>
              <a:buAutoNum type="arabicPeriod"/>
            </a:pPr>
            <a:r>
              <a:rPr lang="en-IE" sz="2200" dirty="0" err="1"/>
              <a:t>Osiągnięcia</a:t>
            </a:r>
            <a:r>
              <a:rPr lang="en-IE" sz="2200" dirty="0"/>
              <a:t> </a:t>
            </a:r>
            <a:r>
              <a:rPr lang="en-IE" sz="2200" dirty="0" err="1"/>
              <a:t>pracowników</a:t>
            </a:r>
            <a:r>
              <a:rPr lang="en-IE" sz="2200" dirty="0"/>
              <a:t>   </a:t>
            </a:r>
          </a:p>
          <a:p>
            <a:pPr marL="457200" lvl="0" indent="-457200">
              <a:buClr>
                <a:srgbClr val="CE1779"/>
              </a:buClr>
              <a:buFont typeface="+mj-lt"/>
              <a:buAutoNum type="arabicPeriod"/>
            </a:pPr>
            <a:r>
              <a:rPr lang="en-IE" sz="2200" dirty="0" err="1"/>
              <a:t>Przegląd</a:t>
            </a:r>
            <a:r>
              <a:rPr lang="en-IE" sz="2200" dirty="0"/>
              <a:t> </a:t>
            </a:r>
            <a:r>
              <a:rPr lang="en-IE" sz="2200" dirty="0" err="1"/>
              <a:t>codziennych</a:t>
            </a:r>
            <a:r>
              <a:rPr lang="en-IE" sz="2200" dirty="0"/>
              <a:t> </a:t>
            </a:r>
            <a:r>
              <a:rPr lang="en-IE" sz="2200" dirty="0" err="1"/>
              <a:t>obowiązków</a:t>
            </a:r>
            <a:endParaRPr lang="en-IE" sz="2200" dirty="0"/>
          </a:p>
          <a:p>
            <a:pPr marL="457200" lvl="0" indent="-457200">
              <a:buClr>
                <a:srgbClr val="CE1779"/>
              </a:buClr>
              <a:buFont typeface="+mj-lt"/>
              <a:buAutoNum type="arabicPeriod"/>
            </a:pPr>
            <a:r>
              <a:rPr lang="en-IE" sz="2200" dirty="0" err="1"/>
              <a:t>Obszary</a:t>
            </a:r>
            <a:r>
              <a:rPr lang="en-IE" sz="2200" dirty="0"/>
              <a:t> </a:t>
            </a:r>
            <a:r>
              <a:rPr lang="en-IE" sz="2200" dirty="0" err="1"/>
              <a:t>rozwoju</a:t>
            </a:r>
            <a:r>
              <a:rPr lang="en-IE" sz="2200" dirty="0"/>
              <a:t> - </a:t>
            </a:r>
            <a:r>
              <a:rPr lang="en-IE" sz="2200" dirty="0" err="1"/>
              <a:t>umiejętności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cechy</a:t>
            </a:r>
            <a:r>
              <a:rPr lang="en-IE" sz="2200" dirty="0"/>
              <a:t> - w </a:t>
            </a:r>
            <a:r>
              <a:rPr lang="en-IE" sz="2200" dirty="0" err="1"/>
              <a:t>jaki</a:t>
            </a:r>
            <a:r>
              <a:rPr lang="en-IE" sz="2200" dirty="0"/>
              <a:t> </a:t>
            </a:r>
            <a:r>
              <a:rPr lang="en-IE" sz="2200" dirty="0" err="1"/>
              <a:t>sposób</a:t>
            </a:r>
            <a:r>
              <a:rPr lang="en-IE" sz="2200" dirty="0"/>
              <a:t> </a:t>
            </a:r>
            <a:r>
              <a:rPr lang="en-IE" sz="2200" dirty="0" err="1"/>
              <a:t>pracownik</a:t>
            </a:r>
            <a:r>
              <a:rPr lang="en-IE" sz="2200" dirty="0"/>
              <a:t> </a:t>
            </a:r>
            <a:r>
              <a:rPr lang="en-IE" sz="2200" dirty="0" err="1"/>
              <a:t>może</a:t>
            </a:r>
            <a:r>
              <a:rPr lang="en-IE" sz="2200" dirty="0"/>
              <a:t> </a:t>
            </a:r>
            <a:r>
              <a:rPr lang="en-IE" sz="2200" dirty="0" err="1"/>
              <a:t>rozwijać</a:t>
            </a:r>
            <a:r>
              <a:rPr lang="en-IE" sz="2200" dirty="0"/>
              <a:t> </a:t>
            </a:r>
            <a:r>
              <a:rPr lang="en-IE" sz="2200" dirty="0" err="1"/>
              <a:t>się</a:t>
            </a:r>
            <a:r>
              <a:rPr lang="en-IE" sz="2200" dirty="0"/>
              <a:t> </a:t>
            </a:r>
            <a:r>
              <a:rPr lang="en-IE" sz="2200" dirty="0" err="1"/>
              <a:t>jeszcze</a:t>
            </a:r>
            <a:r>
              <a:rPr lang="en-IE" sz="2200" dirty="0"/>
              <a:t> </a:t>
            </a:r>
            <a:r>
              <a:rPr lang="en-IE" sz="2200" dirty="0" err="1"/>
              <a:t>bardziej</a:t>
            </a:r>
            <a:r>
              <a:rPr lang="en-IE" sz="2200" dirty="0"/>
              <a:t> </a:t>
            </a:r>
            <a:r>
              <a:rPr lang="en-IE" sz="2200" dirty="0" err="1"/>
              <a:t>poprzez</a:t>
            </a:r>
            <a:r>
              <a:rPr lang="en-IE" sz="2200" dirty="0"/>
              <a:t> </a:t>
            </a:r>
            <a:r>
              <a:rPr lang="en-IE" sz="2200" dirty="0" err="1"/>
              <a:t>rozwój</a:t>
            </a:r>
            <a:r>
              <a:rPr lang="en-IE" sz="2200" dirty="0"/>
              <a:t> </a:t>
            </a:r>
            <a:r>
              <a:rPr lang="en-IE" sz="2200" dirty="0" err="1"/>
              <a:t>zawodowy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osobisty</a:t>
            </a:r>
            <a:r>
              <a:rPr lang="en-IE" sz="2200" dirty="0"/>
              <a:t>.</a:t>
            </a:r>
          </a:p>
          <a:p>
            <a:pPr marL="457200" lvl="0" indent="-457200">
              <a:buClr>
                <a:srgbClr val="CE1779"/>
              </a:buClr>
              <a:buFont typeface="+mj-lt"/>
              <a:buAutoNum type="arabicPeriod"/>
            </a:pPr>
            <a:r>
              <a:rPr lang="en-IE" sz="2200" dirty="0" err="1"/>
              <a:t>Mocne</a:t>
            </a:r>
            <a:r>
              <a:rPr lang="en-IE" sz="2200" dirty="0"/>
              <a:t> </a:t>
            </a:r>
            <a:r>
              <a:rPr lang="en-IE" sz="2200" dirty="0" err="1"/>
              <a:t>strony</a:t>
            </a:r>
            <a:r>
              <a:rPr lang="en-IE" sz="2200" dirty="0"/>
              <a:t> - </a:t>
            </a:r>
            <a:r>
              <a:rPr lang="en-IE" sz="2200" dirty="0" err="1"/>
              <a:t>umiejętności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cechy</a:t>
            </a:r>
            <a:endParaRPr lang="en-IE" sz="2200" dirty="0"/>
          </a:p>
          <a:p>
            <a:pPr marL="457200" lvl="0" indent="-457200">
              <a:buClr>
                <a:srgbClr val="CE1779"/>
              </a:buClr>
              <a:buFont typeface="+mj-lt"/>
              <a:buAutoNum type="arabicPeriod"/>
            </a:pPr>
            <a:r>
              <a:rPr lang="en-IE" sz="2200" dirty="0" err="1"/>
              <a:t>Priorytety</a:t>
            </a:r>
            <a:r>
              <a:rPr lang="en-IE" sz="2200" dirty="0"/>
              <a:t> </a:t>
            </a:r>
            <a:r>
              <a:rPr lang="en-IE" sz="2200" dirty="0" err="1"/>
              <a:t>dla</a:t>
            </a:r>
            <a:r>
              <a:rPr lang="en-IE" sz="2200" dirty="0"/>
              <a:t> </a:t>
            </a:r>
            <a:r>
              <a:rPr lang="en-IE" sz="2200" dirty="0" err="1"/>
              <a:t>firmy</a:t>
            </a:r>
            <a:endParaRPr lang="en-US" sz="2200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E32D99C-A14D-B148-8320-95882D86E037}"/>
              </a:ext>
            </a:extLst>
          </p:cNvPr>
          <p:cNvSpPr txBox="1">
            <a:spLocks/>
          </p:cNvSpPr>
          <p:nvPr/>
        </p:nvSpPr>
        <p:spPr>
          <a:xfrm>
            <a:off x="7399366" y="1748088"/>
            <a:ext cx="4296214" cy="54898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 baseline="0">
                <a:solidFill>
                  <a:srgbClr val="6D6E6C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rgbClr val="CE1779"/>
              </a:buClr>
              <a:buFont typeface="+mj-lt"/>
              <a:buAutoNum type="arabicPeriod" startAt="6"/>
            </a:pPr>
            <a:r>
              <a:rPr lang="en-IE" sz="2200" dirty="0" err="1"/>
              <a:t>Następne</a:t>
            </a:r>
            <a:r>
              <a:rPr lang="en-IE" sz="2200" dirty="0"/>
              <a:t> </a:t>
            </a:r>
            <a:r>
              <a:rPr lang="en-IE" sz="2200" dirty="0" err="1"/>
              <a:t>kroki</a:t>
            </a:r>
            <a:r>
              <a:rPr lang="en-IE" sz="2200" dirty="0"/>
              <a:t> w </a:t>
            </a:r>
            <a:r>
              <a:rPr lang="en-IE" sz="2200" dirty="0" err="1"/>
              <a:t>karierze</a:t>
            </a:r>
            <a:r>
              <a:rPr lang="en-IE" sz="2200" dirty="0"/>
              <a:t> </a:t>
            </a:r>
            <a:r>
              <a:rPr lang="en-IE" sz="2200" dirty="0" err="1"/>
              <a:t>zawodowej</a:t>
            </a:r>
            <a:endParaRPr lang="en-IE" sz="2200" dirty="0"/>
          </a:p>
          <a:p>
            <a:pPr marL="457200" indent="-457200">
              <a:buClr>
                <a:srgbClr val="CE1779"/>
              </a:buClr>
              <a:buFont typeface="+mj-lt"/>
              <a:buAutoNum type="arabicPeriod" startAt="6"/>
            </a:pPr>
            <a:r>
              <a:rPr lang="en-IE" sz="2200" dirty="0" err="1"/>
              <a:t>Natychmiastowe</a:t>
            </a:r>
            <a:r>
              <a:rPr lang="en-IE" sz="2200" dirty="0"/>
              <a:t> </a:t>
            </a:r>
            <a:r>
              <a:rPr lang="en-IE" sz="2200" dirty="0" err="1"/>
              <a:t>kolejne</a:t>
            </a:r>
            <a:r>
              <a:rPr lang="en-IE" sz="2200" dirty="0"/>
              <a:t> </a:t>
            </a:r>
            <a:r>
              <a:rPr lang="en-IE" sz="2200" dirty="0" err="1"/>
              <a:t>kroki</a:t>
            </a:r>
            <a:r>
              <a:rPr lang="en-IE" sz="2200" dirty="0"/>
              <a:t> - </a:t>
            </a:r>
            <a:r>
              <a:rPr lang="en-IE" sz="2200" dirty="0" err="1"/>
              <a:t>odświeżenie</a:t>
            </a:r>
            <a:r>
              <a:rPr lang="en-IE" sz="2200" dirty="0"/>
              <a:t> </a:t>
            </a:r>
            <a:r>
              <a:rPr lang="en-IE" sz="2200" dirty="0" err="1"/>
              <a:t>planu</a:t>
            </a:r>
            <a:r>
              <a:rPr lang="en-IE" sz="2200" dirty="0"/>
              <a:t> </a:t>
            </a:r>
            <a:r>
              <a:rPr lang="en-IE" sz="2200" dirty="0" err="1"/>
              <a:t>działania</a:t>
            </a:r>
            <a:r>
              <a:rPr lang="en-IE" sz="2200" dirty="0"/>
              <a:t> </a:t>
            </a:r>
            <a:r>
              <a:rPr lang="en-IE" sz="2200" dirty="0" err="1"/>
              <a:t>pracownika</a:t>
            </a:r>
            <a:r>
              <a:rPr lang="en-IE" sz="2200" dirty="0"/>
              <a:t> w </a:t>
            </a:r>
            <a:r>
              <a:rPr lang="en-IE" sz="2200" dirty="0" err="1"/>
              <a:t>zakresie</a:t>
            </a:r>
            <a:r>
              <a:rPr lang="en-IE" sz="2200" dirty="0"/>
              <a:t> </a:t>
            </a:r>
            <a:r>
              <a:rPr lang="en-IE" sz="2200" dirty="0" err="1"/>
              <a:t>tego</a:t>
            </a:r>
            <a:r>
              <a:rPr lang="en-IE" sz="2200" dirty="0"/>
              <a:t>, co ma </a:t>
            </a:r>
            <a:r>
              <a:rPr lang="en-IE" sz="2200" dirty="0" err="1"/>
              <a:t>zrobić</a:t>
            </a:r>
            <a:r>
              <a:rPr lang="en-IE" sz="2200" dirty="0"/>
              <a:t> w </a:t>
            </a:r>
            <a:r>
              <a:rPr lang="en-IE" sz="2200" dirty="0" err="1"/>
              <a:t>następnym</a:t>
            </a:r>
            <a:r>
              <a:rPr lang="en-IE" sz="2200" dirty="0"/>
              <a:t> </a:t>
            </a:r>
            <a:r>
              <a:rPr lang="en-IE" sz="2200" dirty="0" err="1"/>
              <a:t>miesiącu</a:t>
            </a:r>
            <a:r>
              <a:rPr lang="en-IE" sz="2200" dirty="0"/>
              <a:t>, </a:t>
            </a:r>
            <a:r>
              <a:rPr lang="en-IE" sz="2200" dirty="0" err="1"/>
              <a:t>kwartale</a:t>
            </a:r>
            <a:r>
              <a:rPr lang="en-IE" sz="2200" dirty="0"/>
              <a:t> </a:t>
            </a:r>
            <a:r>
              <a:rPr lang="en-IE" sz="2200" dirty="0" err="1"/>
              <a:t>i</a:t>
            </a:r>
            <a:r>
              <a:rPr lang="en-IE" sz="2200" dirty="0"/>
              <a:t> </a:t>
            </a:r>
            <a:r>
              <a:rPr lang="en-IE" sz="2200" dirty="0" err="1"/>
              <a:t>roku</a:t>
            </a:r>
            <a:r>
              <a:rPr lang="en-IE" sz="2200" dirty="0"/>
              <a:t>. </a:t>
            </a:r>
          </a:p>
          <a:p>
            <a:pPr marL="457200" indent="-457200">
              <a:buClr>
                <a:srgbClr val="CE1779"/>
              </a:buClr>
              <a:buFont typeface="+mj-lt"/>
              <a:buAutoNum type="arabicPeriod" startAt="6"/>
            </a:pPr>
            <a:r>
              <a:rPr lang="en-IE" sz="2200" dirty="0" err="1"/>
              <a:t>Jak</a:t>
            </a:r>
            <a:r>
              <a:rPr lang="en-IE" sz="2200" dirty="0"/>
              <a:t> </a:t>
            </a:r>
            <a:r>
              <a:rPr lang="en-IE" sz="2200" dirty="0" err="1"/>
              <a:t>może</a:t>
            </a:r>
            <a:r>
              <a:rPr lang="en-IE" sz="2200" dirty="0"/>
              <a:t> </a:t>
            </a:r>
            <a:r>
              <a:rPr lang="en-IE" sz="2200" dirty="0" err="1"/>
              <a:t>pomóc</a:t>
            </a:r>
            <a:r>
              <a:rPr lang="en-IE" sz="2200" dirty="0"/>
              <a:t> </a:t>
            </a:r>
            <a:r>
              <a:rPr lang="en-IE" sz="2200" dirty="0" err="1"/>
              <a:t>pracodawca</a:t>
            </a:r>
            <a:r>
              <a:rPr lang="en-IE" sz="2200" dirty="0"/>
              <a:t>?</a:t>
            </a:r>
          </a:p>
          <a:p>
            <a:pPr marL="457200" indent="-457200">
              <a:buClr>
                <a:srgbClr val="CE1779"/>
              </a:buClr>
              <a:buFont typeface="+mj-lt"/>
              <a:buAutoNum type="arabicPeriod" startAt="6"/>
            </a:pPr>
            <a:r>
              <a:rPr lang="en-IE" sz="2200" dirty="0" err="1"/>
              <a:t>Ludzie</a:t>
            </a:r>
            <a:r>
              <a:rPr lang="en-IE" sz="2200" dirty="0"/>
              <a:t>, </a:t>
            </a:r>
            <a:r>
              <a:rPr lang="en-IE" sz="2200" dirty="0" err="1"/>
              <a:t>których</a:t>
            </a:r>
            <a:r>
              <a:rPr lang="en-IE" sz="2200" dirty="0"/>
              <a:t> </a:t>
            </a:r>
            <a:r>
              <a:rPr lang="en-IE" sz="2200" dirty="0" err="1"/>
              <a:t>powinni</a:t>
            </a:r>
            <a:r>
              <a:rPr lang="en-IE" sz="2200" dirty="0"/>
              <a:t> </a:t>
            </a:r>
            <a:r>
              <a:rPr lang="en-IE" sz="2200" dirty="0" err="1"/>
              <a:t>znać</a:t>
            </a:r>
            <a:r>
              <a:rPr lang="en-IE" sz="2200" dirty="0"/>
              <a:t> - </a:t>
            </a:r>
            <a:r>
              <a:rPr lang="en-IE" sz="2200" dirty="0" err="1"/>
              <a:t>pomoc</a:t>
            </a:r>
            <a:r>
              <a:rPr lang="en-IE" sz="2200" dirty="0"/>
              <a:t> w </a:t>
            </a:r>
            <a:r>
              <a:rPr lang="en-IE" sz="2200" dirty="0" err="1"/>
              <a:t>budowaniu</a:t>
            </a:r>
            <a:r>
              <a:rPr lang="en-IE" sz="2200" dirty="0"/>
              <a:t> </a:t>
            </a:r>
            <a:r>
              <a:rPr lang="en-IE" sz="2200" dirty="0" err="1"/>
              <a:t>swojej</a:t>
            </a:r>
            <a:r>
              <a:rPr lang="en-IE" sz="2200" dirty="0"/>
              <a:t> </a:t>
            </a:r>
            <a:r>
              <a:rPr lang="en-IE" sz="2200" dirty="0" err="1"/>
              <a:t>sieci</a:t>
            </a:r>
            <a:r>
              <a:rPr lang="en-IE" sz="2200" dirty="0"/>
              <a:t> </a:t>
            </a:r>
            <a:r>
              <a:rPr lang="en-IE" sz="2200" dirty="0" err="1"/>
              <a:t>zawodowej</a:t>
            </a:r>
            <a:r>
              <a:rPr lang="en-IE" sz="2200" dirty="0"/>
              <a:t> jest </a:t>
            </a:r>
            <a:r>
              <a:rPr lang="en-IE" sz="2200" dirty="0" err="1"/>
              <a:t>ważna</a:t>
            </a:r>
            <a:r>
              <a:rPr lang="en-IE" sz="2200" dirty="0"/>
              <a:t>.</a:t>
            </a:r>
            <a:endParaRPr lang="en-US" sz="22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508389-D0A6-0F4B-8455-BF31CC5DAFB9}"/>
              </a:ext>
            </a:extLst>
          </p:cNvPr>
          <p:cNvCxnSpPr>
            <a:cxnSpLocks/>
          </p:cNvCxnSpPr>
          <p:nvPr/>
        </p:nvCxnSpPr>
        <p:spPr>
          <a:xfrm>
            <a:off x="3262745" y="1537855"/>
            <a:ext cx="8645237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042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81"/>
    </mc:Choice>
    <mc:Fallback>
      <p:transition spd="slow" advTm="6781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1F0B81E-60A0-3943-A2B0-741DC6BB0643}"/>
              </a:ext>
            </a:extLst>
          </p:cNvPr>
          <p:cNvSpPr/>
          <p:nvPr/>
        </p:nvSpPr>
        <p:spPr>
          <a:xfrm>
            <a:off x="3512127" y="1723154"/>
            <a:ext cx="8679872" cy="33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F989443-8409-5E4D-A611-E24F0E9662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12127" y="363682"/>
            <a:ext cx="8244107" cy="2348345"/>
          </a:xfrm>
        </p:spPr>
        <p:txBody>
          <a:bodyPr>
            <a:normAutofit/>
          </a:bodyPr>
          <a:lstStyle/>
          <a:p>
            <a:r>
              <a:rPr lang="en-IE" sz="3300" dirty="0"/>
              <a:t>DODATKOWE ZASOBY ...</a:t>
            </a:r>
            <a:endParaRPr lang="en-US" sz="33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508389-D0A6-0F4B-8455-BF31CC5DAFB9}"/>
              </a:ext>
            </a:extLst>
          </p:cNvPr>
          <p:cNvCxnSpPr>
            <a:cxnSpLocks/>
          </p:cNvCxnSpPr>
          <p:nvPr/>
        </p:nvCxnSpPr>
        <p:spPr>
          <a:xfrm>
            <a:off x="3262745" y="1537855"/>
            <a:ext cx="8645237" cy="0"/>
          </a:xfrm>
          <a:prstGeom prst="line">
            <a:avLst/>
          </a:prstGeom>
          <a:ln>
            <a:solidFill>
              <a:srgbClr val="CE1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1B9652-F8E9-4C14-AA2A-A8F674D8D4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12127" y="2057400"/>
            <a:ext cx="7407087" cy="3975101"/>
          </a:xfrm>
        </p:spPr>
        <p:txBody>
          <a:bodyPr/>
          <a:lstStyle/>
          <a:p>
            <a:r>
              <a:rPr lang="en-IE" dirty="0"/>
              <a:t>TEN MODUŁ WSPOMINA O OBSZERNYM ZESTAWIE DODATKOWYCH ZASOBÓW, KTÓRE MOŻESZ DOSTOSOWAĆ DO SWOJEGO UŻYTKU...</a:t>
            </a:r>
          </a:p>
          <a:p>
            <a:endParaRPr lang="en-IE" dirty="0"/>
          </a:p>
          <a:p>
            <a:r>
              <a:rPr lang="en-IE" dirty="0" err="1"/>
              <a:t>Dołączamy</a:t>
            </a:r>
            <a:r>
              <a:rPr lang="en-IE" dirty="0"/>
              <a:t> </a:t>
            </a:r>
            <a:r>
              <a:rPr lang="en-IE" dirty="0" err="1"/>
              <a:t>również</a:t>
            </a:r>
            <a:r>
              <a:rPr lang="en-IE" dirty="0"/>
              <a:t> </a:t>
            </a:r>
            <a:r>
              <a:rPr lang="en-IE" dirty="0" err="1"/>
              <a:t>szablon</a:t>
            </a:r>
            <a:r>
              <a:rPr lang="en-IE" dirty="0"/>
              <a:t> </a:t>
            </a:r>
            <a:r>
              <a:rPr lang="en-IE" dirty="0" err="1"/>
              <a:t>dokumentu</a:t>
            </a:r>
            <a:r>
              <a:rPr lang="en-IE" dirty="0"/>
              <a:t> </a:t>
            </a:r>
            <a:r>
              <a:rPr lang="en-IE" dirty="0" err="1"/>
              <a:t>oceny</a:t>
            </a:r>
            <a:r>
              <a:rPr lang="en-IE" dirty="0"/>
              <a:t> </a:t>
            </a:r>
            <a:r>
              <a:rPr lang="en-IE" dirty="0" err="1"/>
              <a:t>wydajności</a:t>
            </a:r>
            <a:r>
              <a:rPr lang="en-I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85315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21"/>
    </mc:Choice>
    <mc:Fallback>
      <p:transition spd="slow" advTm="5421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0" y="1664208"/>
            <a:ext cx="3657600" cy="1030019"/>
          </a:xfrm>
        </p:spPr>
        <p:txBody>
          <a:bodyPr/>
          <a:lstStyle/>
          <a:p>
            <a:r>
              <a:rPr lang="en-US" dirty="0"/>
              <a:t>NASTĘPNIE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474722" y="858821"/>
            <a:ext cx="3384169" cy="1841017"/>
          </a:xfrm>
        </p:spPr>
        <p:txBody>
          <a:bodyPr/>
          <a:lstStyle/>
          <a:p>
            <a:r>
              <a:rPr lang="en-US" sz="2600" b="1" dirty="0">
                <a:solidFill>
                  <a:srgbClr val="CE1779"/>
                </a:solidFill>
              </a:rPr>
              <a:t>MODULE 6: </a:t>
            </a:r>
            <a:r>
              <a:rPr lang="en-US" sz="2600" b="1" dirty="0"/>
              <a:t>	</a:t>
            </a:r>
          </a:p>
          <a:p>
            <a:pPr>
              <a:lnSpc>
                <a:spcPct val="100000"/>
              </a:lnSpc>
            </a:pPr>
            <a:endParaRPr lang="en-US" sz="6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300" b="1" dirty="0"/>
              <a:t>BUDOWANIE ZESPOŁU ( z </a:t>
            </a:r>
            <a:r>
              <a:rPr lang="en-US" sz="3300" b="1" dirty="0" err="1"/>
              <a:t>dwóch</a:t>
            </a:r>
            <a:r>
              <a:rPr lang="en-US" sz="3300" b="1" dirty="0"/>
              <a:t> +)</a:t>
            </a:r>
            <a:endParaRPr lang="en-IE" sz="3300" b="1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4294967295"/>
          </p:nvPr>
        </p:nvSpPr>
        <p:spPr>
          <a:xfrm>
            <a:off x="8508170" y="3429000"/>
            <a:ext cx="2812464" cy="323455"/>
          </a:xfrm>
        </p:spPr>
        <p:txBody>
          <a:bodyPr>
            <a:normAutofit fontScale="55000" lnSpcReduction="20000"/>
          </a:bodyPr>
          <a:lstStyle/>
          <a:p>
            <a:r>
              <a:rPr lang="en-US" dirty="0">
                <a:solidFill>
                  <a:schemeClr val="bg1"/>
                </a:solidFill>
              </a:rPr>
              <a:t>@</a:t>
            </a:r>
            <a:r>
              <a:rPr lang="en-US" dirty="0" err="1">
                <a:solidFill>
                  <a:schemeClr val="bg1"/>
                </a:solidFill>
              </a:rPr>
              <a:t>AmbitiontoEmploy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4294967295"/>
          </p:nvPr>
        </p:nvSpPr>
        <p:spPr>
          <a:xfrm>
            <a:off x="7438298" y="4369677"/>
            <a:ext cx="3661823" cy="323455"/>
          </a:xfrm>
        </p:spPr>
        <p:txBody>
          <a:bodyPr>
            <a:noAutofit/>
          </a:bodyPr>
          <a:lstStyle/>
          <a:p>
            <a:r>
              <a:rPr lang="en-US" sz="2000" dirty="0" err="1">
                <a:solidFill>
                  <a:schemeClr val="bg1"/>
                </a:solidFill>
              </a:rPr>
              <a:t>www.</a:t>
            </a:r>
            <a:r>
              <a:rPr lang="en-US" sz="2000" b="1" dirty="0" err="1">
                <a:solidFill>
                  <a:schemeClr val="bg1"/>
                </a:solidFill>
              </a:rPr>
              <a:t>ambitiontoemploy</a:t>
            </a:r>
            <a:r>
              <a:rPr lang="en-US" sz="2000" dirty="0" err="1">
                <a:solidFill>
                  <a:schemeClr val="bg1"/>
                </a:solidFill>
              </a:rPr>
              <a:t>.eu</a:t>
            </a:r>
            <a:endParaRPr lang="en-US" sz="2000" dirty="0">
              <a:solidFill>
                <a:schemeClr val="bg1"/>
              </a:solidFill>
            </a:endParaRPr>
          </a:p>
        </p:txBody>
      </p:sp>
      <p:grpSp>
        <p:nvGrpSpPr>
          <p:cNvPr id="10" name="Google Shape;664;p39"/>
          <p:cNvGrpSpPr/>
          <p:nvPr/>
        </p:nvGrpSpPr>
        <p:grpSpPr>
          <a:xfrm>
            <a:off x="6578626" y="4187991"/>
            <a:ext cx="301041" cy="301041"/>
            <a:chOff x="5941025" y="3634400"/>
            <a:chExt cx="467650" cy="467650"/>
          </a:xfrm>
        </p:grpSpPr>
        <p:sp>
          <p:nvSpPr>
            <p:cNvPr id="11" name="Google Shape;665;p39"/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66;p39"/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67;p39"/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68;p39"/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69;p39"/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70;p39"/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D83F28AA-65EF-6841-AEF8-CFDAAD7B0C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9948" y="3300312"/>
            <a:ext cx="290415" cy="29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81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28"/>
    </mc:Choice>
    <mc:Fallback>
      <p:transition spd="slow" advTm="6328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74">
            <a:extLst>
              <a:ext uri="{FF2B5EF4-FFF2-40B4-BE49-F238E27FC236}">
                <a16:creationId xmlns:a16="http://schemas.microsoft.com/office/drawing/2014/main" id="{04F68262-9675-DD40-98DC-FBD05C7A3D35}"/>
              </a:ext>
            </a:extLst>
          </p:cNvPr>
          <p:cNvSpPr txBox="1">
            <a:spLocks/>
          </p:cNvSpPr>
          <p:nvPr/>
        </p:nvSpPr>
        <p:spPr>
          <a:xfrm>
            <a:off x="553474" y="483330"/>
            <a:ext cx="6103358" cy="50762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rgbClr val="6D6E6C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400" dirty="0" err="1">
                <a:latin typeface="+mn-lt"/>
              </a:rPr>
              <a:t>Ciężko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pracowałeś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zainwestowałeś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wiele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czasu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środków</a:t>
            </a:r>
            <a:r>
              <a:rPr lang="en-US" sz="2400" dirty="0">
                <a:latin typeface="+mn-lt"/>
              </a:rPr>
              <a:t>, aby </a:t>
            </a:r>
            <a:r>
              <a:rPr lang="en-US" sz="2400" dirty="0" err="1">
                <a:latin typeface="+mn-lt"/>
              </a:rPr>
              <a:t>znaleźć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idealnego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pracownika</a:t>
            </a:r>
            <a:r>
              <a:rPr lang="en-US" sz="2400" dirty="0">
                <a:latin typeface="+mn-lt"/>
              </a:rPr>
              <a:t>.  A </a:t>
            </a:r>
            <a:r>
              <a:rPr lang="en-US" sz="2400" dirty="0" err="1">
                <a:latin typeface="+mn-lt"/>
              </a:rPr>
              <a:t>teraz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rozpoczyna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się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proces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pozyskiwania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tego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talentu</a:t>
            </a:r>
            <a:r>
              <a:rPr lang="en-US" sz="2400" dirty="0">
                <a:latin typeface="+mn-lt"/>
              </a:rPr>
              <a:t> do </a:t>
            </a:r>
            <a:r>
              <a:rPr lang="en-US" sz="2400" dirty="0" err="1">
                <a:latin typeface="+mn-lt"/>
              </a:rPr>
              <a:t>pracy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zapewnienia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zwrotu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dla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Twojej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firmy</a:t>
            </a:r>
            <a:r>
              <a:rPr lang="en-US" sz="2400" dirty="0">
                <a:latin typeface="+mn-lt"/>
              </a:rPr>
              <a:t>.  </a:t>
            </a:r>
            <a:r>
              <a:rPr lang="en-US" sz="2400" dirty="0" err="1">
                <a:latin typeface="+mn-lt"/>
              </a:rPr>
              <a:t>Czy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uwierzyłbyś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że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zaczyna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się</a:t>
            </a:r>
            <a:r>
              <a:rPr lang="en-US" sz="2400" dirty="0">
                <a:latin typeface="+mn-lt"/>
              </a:rPr>
              <a:t> to </a:t>
            </a:r>
            <a:r>
              <a:rPr lang="en-US" sz="2400" dirty="0" err="1">
                <a:latin typeface="+mn-lt"/>
              </a:rPr>
              <a:t>na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poważnie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już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pierwszego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dnia</a:t>
            </a:r>
            <a:r>
              <a:rPr lang="en-US" sz="2400" dirty="0">
                <a:latin typeface="+mn-lt"/>
              </a:rPr>
              <a:t>?  W Module 5 </a:t>
            </a:r>
            <a:r>
              <a:rPr lang="en-US" sz="2400" dirty="0" err="1">
                <a:latin typeface="+mn-lt"/>
              </a:rPr>
              <a:t>Zarządzanie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Talentami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nauczysz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się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nowych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umiejętności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które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pozwolą</a:t>
            </a:r>
            <a:r>
              <a:rPr lang="en-US" sz="2400" dirty="0">
                <a:latin typeface="+mn-lt"/>
              </a:rPr>
              <a:t> Ci </a:t>
            </a:r>
            <a:r>
              <a:rPr lang="en-US" sz="2400" dirty="0" err="1">
                <a:latin typeface="+mn-lt"/>
              </a:rPr>
              <a:t>docenić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zarządzać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zatrzymać</a:t>
            </a:r>
            <a:r>
              <a:rPr lang="en-US" sz="2400" dirty="0">
                <a:latin typeface="+mn-lt"/>
              </a:rPr>
              <a:t> talent, </a:t>
            </a:r>
            <a:r>
              <a:rPr lang="en-US" sz="2400" dirty="0" err="1">
                <a:latin typeface="+mn-lt"/>
              </a:rPr>
              <a:t>ponieważ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zajmiemy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się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ważnymi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kwestiami</a:t>
            </a:r>
            <a:r>
              <a:rPr lang="en-US" sz="2400" dirty="0">
                <a:latin typeface="+mn-lt"/>
              </a:rPr>
              <a:t>.  </a:t>
            </a:r>
            <a:r>
              <a:rPr lang="en-IE" sz="2400" dirty="0">
                <a:latin typeface="+mn-lt"/>
              </a:rPr>
              <a:t> </a:t>
            </a:r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400" dirty="0" err="1">
                <a:latin typeface="+mn-lt"/>
              </a:rPr>
              <a:t>Przygotowanie</a:t>
            </a:r>
            <a:r>
              <a:rPr lang="en-IE" sz="2400" dirty="0">
                <a:latin typeface="+mn-lt"/>
              </a:rPr>
              <a:t> do </a:t>
            </a:r>
            <a:r>
              <a:rPr lang="en-IE" sz="2400" dirty="0" err="1">
                <a:latin typeface="+mn-lt"/>
              </a:rPr>
              <a:t>wejścia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na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pokład</a:t>
            </a:r>
            <a:r>
              <a:rPr lang="en-IE" sz="2400" dirty="0">
                <a:latin typeface="+mn-lt"/>
              </a:rPr>
              <a:t>!</a:t>
            </a:r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400" dirty="0" err="1">
                <a:latin typeface="+mn-lt"/>
              </a:rPr>
              <a:t>Pierwszy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dzień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i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pierwszy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tydzień</a:t>
            </a:r>
            <a:endParaRPr lang="en-IE" sz="2400" dirty="0">
              <a:latin typeface="+mn-lt"/>
            </a:endParaRPr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sz="2400" dirty="0" err="1">
                <a:latin typeface="+mn-lt"/>
              </a:rPr>
              <a:t>Szkolenia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i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wsparcie</a:t>
            </a:r>
            <a:r>
              <a:rPr lang="en-IE" sz="2400" dirty="0">
                <a:latin typeface="+mn-lt"/>
              </a:rPr>
              <a:t> - </a:t>
            </a:r>
            <a:r>
              <a:rPr lang="en-IE" sz="2400" dirty="0" err="1">
                <a:latin typeface="+mn-lt"/>
              </a:rPr>
              <a:t>pierwsze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miesiące</a:t>
            </a:r>
            <a:r>
              <a:rPr lang="en-IE" sz="2400" dirty="0">
                <a:latin typeface="+mn-lt"/>
              </a:rPr>
              <a:t> </a:t>
            </a:r>
            <a:r>
              <a:rPr lang="en-IE" sz="2400" dirty="0" err="1">
                <a:latin typeface="+mn-lt"/>
              </a:rPr>
              <a:t>zatrudnienia</a:t>
            </a:r>
            <a:r>
              <a:rPr lang="en-IE" sz="2400" dirty="0">
                <a:latin typeface="+mn-lt"/>
              </a:rPr>
              <a:t>, </a:t>
            </a:r>
            <a:r>
              <a:rPr lang="en-IE" sz="2400" dirty="0" err="1">
                <a:latin typeface="+mn-lt"/>
              </a:rPr>
              <a:t>klucz</a:t>
            </a:r>
            <a:r>
              <a:rPr lang="en-IE" sz="2400" dirty="0">
                <a:latin typeface="+mn-lt"/>
              </a:rPr>
              <a:t> do </a:t>
            </a:r>
            <a:r>
              <a:rPr lang="en-IE" sz="2400" dirty="0" err="1">
                <a:latin typeface="+mn-lt"/>
              </a:rPr>
              <a:t>sukcesu</a:t>
            </a:r>
            <a:r>
              <a:rPr lang="en-IE" sz="2400" dirty="0">
                <a:latin typeface="+mn-lt"/>
              </a:rPr>
              <a:t>.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526673DF-290B-8946-8418-A780DC449655}"/>
              </a:ext>
            </a:extLst>
          </p:cNvPr>
          <p:cNvSpPr txBox="1">
            <a:spLocks/>
          </p:cNvSpPr>
          <p:nvPr/>
        </p:nvSpPr>
        <p:spPr>
          <a:xfrm>
            <a:off x="7595006" y="1677799"/>
            <a:ext cx="4354050" cy="30726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b="1" dirty="0">
                <a:solidFill>
                  <a:schemeClr val="bg1"/>
                </a:solidFill>
              </a:rPr>
              <a:t>MODULE 5:</a:t>
            </a:r>
            <a:endParaRPr lang="en-US" b="1" dirty="0">
              <a:solidFill>
                <a:schemeClr val="bg1"/>
              </a:solidFill>
            </a:endParaRPr>
          </a:p>
          <a:p>
            <a:pPr algn="r">
              <a:lnSpc>
                <a:spcPct val="100000"/>
              </a:lnSpc>
            </a:pPr>
            <a:endParaRPr lang="en-US" sz="300" b="1" dirty="0">
              <a:solidFill>
                <a:schemeClr val="bg1"/>
              </a:solidFill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IE" dirty="0">
                <a:solidFill>
                  <a:schemeClr val="bg1"/>
                </a:solidFill>
              </a:rPr>
              <a:t>MANAGING              TALENT           EMPLOYEE? </a:t>
            </a:r>
          </a:p>
          <a:p>
            <a:pPr algn="r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040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60"/>
    </mc:Choice>
    <mc:Fallback>
      <p:transition spd="slow" advTm="696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52835" y="3583517"/>
            <a:ext cx="5543165" cy="2654302"/>
          </a:xfrm>
        </p:spPr>
        <p:txBody>
          <a:bodyPr/>
          <a:lstStyle/>
          <a:p>
            <a:r>
              <a:rPr lang="en-US" b="1" dirty="0"/>
              <a:t>5.2   </a:t>
            </a:r>
            <a:r>
              <a:rPr lang="en-IE" dirty="0"/>
              <a:t>PRZYGOTOWANIE DO WEJŚCIA NA POKŁAD</a:t>
            </a:r>
            <a:endParaRPr lang="en-IE" b="1" dirty="0"/>
          </a:p>
        </p:txBody>
      </p:sp>
    </p:spTree>
    <p:extLst>
      <p:ext uri="{BB962C8B-B14F-4D97-AF65-F5344CB8AC3E}">
        <p14:creationId xmlns:p14="http://schemas.microsoft.com/office/powerpoint/2010/main" val="1273294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579"/>
    </mc:Choice>
    <mc:Fallback>
      <p:transition spd="slow" advTm="7579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6096000" y="660400"/>
            <a:ext cx="5365168" cy="857504"/>
          </a:xfrm>
        </p:spPr>
        <p:txBody>
          <a:bodyPr>
            <a:noAutofit/>
          </a:bodyPr>
          <a:lstStyle/>
          <a:p>
            <a:pPr algn="r"/>
            <a:r>
              <a:rPr lang="en-US" dirty="0"/>
              <a:t>5.2 PRZYGOTOWANIE DO WEJŚCIA NA POKŁAD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just"/>
            <a:r>
              <a:rPr lang="en-IE" dirty="0" err="1"/>
              <a:t>Korporacyjny</a:t>
            </a:r>
            <a:r>
              <a:rPr lang="en-IE" dirty="0"/>
              <a:t> </a:t>
            </a:r>
            <a:r>
              <a:rPr lang="en-IE" dirty="0" err="1"/>
              <a:t>termin</a:t>
            </a:r>
            <a:r>
              <a:rPr lang="en-IE" dirty="0"/>
              <a:t> </a:t>
            </a:r>
            <a:r>
              <a:rPr lang="en-IE" dirty="0" err="1"/>
              <a:t>lub</a:t>
            </a:r>
            <a:r>
              <a:rPr lang="en-IE" dirty="0"/>
              <a:t> </a:t>
            </a:r>
            <a:r>
              <a:rPr lang="en-IE" dirty="0" err="1"/>
              <a:t>żargon</a:t>
            </a:r>
            <a:r>
              <a:rPr lang="en-IE" dirty="0"/>
              <a:t> </a:t>
            </a:r>
            <a:r>
              <a:rPr lang="en-IE" dirty="0" err="1"/>
              <a:t>menedżerski</a:t>
            </a:r>
            <a:r>
              <a:rPr lang="en-IE" dirty="0"/>
              <a:t>, to </a:t>
            </a:r>
            <a:r>
              <a:rPr lang="en-IE" dirty="0" err="1"/>
              <a:t>naprawdę</a:t>
            </a:r>
            <a:r>
              <a:rPr lang="en-IE" dirty="0"/>
              <a:t> ma </a:t>
            </a:r>
            <a:r>
              <a:rPr lang="en-IE" dirty="0" err="1"/>
              <a:t>sens</a:t>
            </a:r>
            <a:r>
              <a:rPr lang="en-IE" dirty="0"/>
              <a:t>!  </a:t>
            </a:r>
            <a:r>
              <a:rPr lang="en-IE" dirty="0" err="1"/>
              <a:t>Termin</a:t>
            </a:r>
            <a:r>
              <a:rPr lang="en-IE" dirty="0"/>
              <a:t> " </a:t>
            </a:r>
            <a:r>
              <a:rPr lang="en-IE" dirty="0" err="1"/>
              <a:t>Wejście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pokład</a:t>
            </a:r>
            <a:r>
              <a:rPr lang="en-IE" dirty="0"/>
              <a:t>" </a:t>
            </a:r>
            <a:r>
              <a:rPr lang="en-IE" dirty="0" err="1"/>
              <a:t>powstał</a:t>
            </a:r>
            <a:r>
              <a:rPr lang="en-IE" dirty="0"/>
              <a:t> w </a:t>
            </a:r>
            <a:r>
              <a:rPr lang="en-IE" dirty="0" err="1"/>
              <a:t>latach</a:t>
            </a:r>
            <a:r>
              <a:rPr lang="en-IE" dirty="0"/>
              <a:t> 70-tych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odnosi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do </a:t>
            </a:r>
            <a:r>
              <a:rPr lang="en-IE" dirty="0" err="1"/>
              <a:t>mechanizmu</a:t>
            </a:r>
            <a:r>
              <a:rPr lang="en-IE" dirty="0"/>
              <a:t>, </a:t>
            </a:r>
            <a:r>
              <a:rPr lang="en-IE" dirty="0" err="1"/>
              <a:t>dzięki</a:t>
            </a:r>
            <a:r>
              <a:rPr lang="en-IE" dirty="0"/>
              <a:t> </a:t>
            </a:r>
            <a:r>
              <a:rPr lang="en-IE" dirty="0" err="1"/>
              <a:t>któremu</a:t>
            </a:r>
            <a:r>
              <a:rPr lang="en-IE" dirty="0"/>
              <a:t> </a:t>
            </a:r>
            <a:r>
              <a:rPr lang="en-IE" dirty="0" err="1"/>
              <a:t>nowi</a:t>
            </a:r>
            <a:r>
              <a:rPr lang="en-IE" dirty="0"/>
              <a:t> </a:t>
            </a:r>
            <a:r>
              <a:rPr lang="en-IE" dirty="0" err="1"/>
              <a:t>pracownicy</a:t>
            </a:r>
            <a:r>
              <a:rPr lang="en-IE" dirty="0"/>
              <a:t> </a:t>
            </a:r>
            <a:r>
              <a:rPr lang="en-IE" dirty="0" err="1"/>
              <a:t>zdobywają</a:t>
            </a:r>
            <a:r>
              <a:rPr lang="en-IE" dirty="0"/>
              <a:t> </a:t>
            </a:r>
            <a:r>
              <a:rPr lang="en-IE" dirty="0" err="1"/>
              <a:t>niezbędną</a:t>
            </a:r>
            <a:r>
              <a:rPr lang="en-IE" dirty="0"/>
              <a:t> </a:t>
            </a:r>
            <a:r>
              <a:rPr lang="en-IE" dirty="0" err="1"/>
              <a:t>wiedzę</a:t>
            </a:r>
            <a:r>
              <a:rPr lang="en-IE" dirty="0"/>
              <a:t>, </a:t>
            </a:r>
            <a:r>
              <a:rPr lang="en-IE" dirty="0" err="1"/>
              <a:t>umiejętności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zachowania</a:t>
            </a:r>
            <a:r>
              <a:rPr lang="en-IE" dirty="0"/>
              <a:t>, aby </a:t>
            </a:r>
            <a:r>
              <a:rPr lang="en-IE" dirty="0" err="1"/>
              <a:t>stać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efektywnymi</a:t>
            </a:r>
            <a:r>
              <a:rPr lang="en-IE" dirty="0"/>
              <a:t> </a:t>
            </a:r>
            <a:r>
              <a:rPr lang="en-IE" dirty="0" err="1"/>
              <a:t>członkami</a:t>
            </a:r>
            <a:r>
              <a:rPr lang="en-IE" dirty="0"/>
              <a:t> </a:t>
            </a:r>
            <a:r>
              <a:rPr lang="en-IE" dirty="0" err="1"/>
              <a:t>organizacji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mieć</a:t>
            </a:r>
            <a:r>
              <a:rPr lang="en-IE" dirty="0"/>
              <a:t> </a:t>
            </a:r>
            <a:r>
              <a:rPr lang="en-IE" dirty="0" err="1"/>
              <a:t>dostęp</a:t>
            </a:r>
            <a:r>
              <a:rPr lang="en-IE" dirty="0"/>
              <a:t> do </a:t>
            </a:r>
            <a:r>
              <a:rPr lang="en-IE" dirty="0" err="1"/>
              <a:t>informacji</a:t>
            </a:r>
            <a:r>
              <a:rPr lang="en-IE" dirty="0"/>
              <a:t> </a:t>
            </a:r>
            <a:r>
              <a:rPr lang="en-IE" dirty="0" err="1"/>
              <a:t>wewnętrznych</a:t>
            </a:r>
            <a:r>
              <a:rPr lang="en-IE" dirty="0"/>
              <a:t>. 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C9023010-BADE-EC42-8B14-673CE734470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3382" y="41325"/>
            <a:ext cx="5850251" cy="6782936"/>
          </a:xfrm>
          <a:custGeom>
            <a:avLst/>
            <a:gdLst>
              <a:gd name="connsiteX0" fmla="*/ 0 w 5986463"/>
              <a:gd name="connsiteY0" fmla="*/ 3201988 h 6403975"/>
              <a:gd name="connsiteX1" fmla="*/ 1496616 w 5986463"/>
              <a:gd name="connsiteY1" fmla="*/ 1 h 6403975"/>
              <a:gd name="connsiteX2" fmla="*/ 4489847 w 5986463"/>
              <a:gd name="connsiteY2" fmla="*/ 1 h 6403975"/>
              <a:gd name="connsiteX3" fmla="*/ 5986463 w 5986463"/>
              <a:gd name="connsiteY3" fmla="*/ 3201988 h 6403975"/>
              <a:gd name="connsiteX4" fmla="*/ 4489847 w 5986463"/>
              <a:gd name="connsiteY4" fmla="*/ 6403974 h 6403975"/>
              <a:gd name="connsiteX5" fmla="*/ 1496616 w 5986463"/>
              <a:gd name="connsiteY5" fmla="*/ 6403974 h 6403975"/>
              <a:gd name="connsiteX6" fmla="*/ 0 w 5986463"/>
              <a:gd name="connsiteY6" fmla="*/ 3201988 h 6403975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4489847 w 5863633"/>
              <a:gd name="connsiteY4" fmla="*/ 6403973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6403973"/>
              <a:gd name="connsiteX1" fmla="*/ 1496616 w 5863633"/>
              <a:gd name="connsiteY1" fmla="*/ 0 h 6403973"/>
              <a:gd name="connsiteX2" fmla="*/ 4489847 w 5863633"/>
              <a:gd name="connsiteY2" fmla="*/ 0 h 6403973"/>
              <a:gd name="connsiteX3" fmla="*/ 5863633 w 5863633"/>
              <a:gd name="connsiteY3" fmla="*/ 3242931 h 6403973"/>
              <a:gd name="connsiteX4" fmla="*/ 3452617 w 5863633"/>
              <a:gd name="connsiteY4" fmla="*/ 4643412 h 6403973"/>
              <a:gd name="connsiteX5" fmla="*/ 1496616 w 5863633"/>
              <a:gd name="connsiteY5" fmla="*/ 6403973 h 6403973"/>
              <a:gd name="connsiteX6" fmla="*/ 0 w 5863633"/>
              <a:gd name="connsiteY6" fmla="*/ 3201987 h 6403973"/>
              <a:gd name="connsiteX0" fmla="*/ 0 w 5863633"/>
              <a:gd name="connsiteY0" fmla="*/ 3201987 h 4643412"/>
              <a:gd name="connsiteX1" fmla="*/ 1496616 w 5863633"/>
              <a:gd name="connsiteY1" fmla="*/ 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0 w 5863633"/>
              <a:gd name="connsiteY0" fmla="*/ 3201987 h 4643412"/>
              <a:gd name="connsiteX1" fmla="*/ 391148 w 5863633"/>
              <a:gd name="connsiteY1" fmla="*/ 1705970 h 4643412"/>
              <a:gd name="connsiteX2" fmla="*/ 4489847 w 5863633"/>
              <a:gd name="connsiteY2" fmla="*/ 0 h 4643412"/>
              <a:gd name="connsiteX3" fmla="*/ 5863633 w 5863633"/>
              <a:gd name="connsiteY3" fmla="*/ 3242931 h 4643412"/>
              <a:gd name="connsiteX4" fmla="*/ 3452617 w 5863633"/>
              <a:gd name="connsiteY4" fmla="*/ 4643412 h 4643412"/>
              <a:gd name="connsiteX5" fmla="*/ 2206300 w 5863633"/>
              <a:gd name="connsiteY5" fmla="*/ 3961024 h 4643412"/>
              <a:gd name="connsiteX6" fmla="*/ 0 w 5863633"/>
              <a:gd name="connsiteY6" fmla="*/ 3201987 h 4643412"/>
              <a:gd name="connsiteX0" fmla="*/ 27562 w 5891195"/>
              <a:gd name="connsiteY0" fmla="*/ 3365760 h 4807185"/>
              <a:gd name="connsiteX1" fmla="*/ 418710 w 5891195"/>
              <a:gd name="connsiteY1" fmla="*/ 1869743 h 4807185"/>
              <a:gd name="connsiteX2" fmla="*/ 0 w 5891195"/>
              <a:gd name="connsiteY2" fmla="*/ 0 h 4807185"/>
              <a:gd name="connsiteX3" fmla="*/ 5891195 w 5891195"/>
              <a:gd name="connsiteY3" fmla="*/ 3406704 h 4807185"/>
              <a:gd name="connsiteX4" fmla="*/ 3480179 w 5891195"/>
              <a:gd name="connsiteY4" fmla="*/ 4807185 h 4807185"/>
              <a:gd name="connsiteX5" fmla="*/ 2233862 w 5891195"/>
              <a:gd name="connsiteY5" fmla="*/ 4124797 h 4807185"/>
              <a:gd name="connsiteX6" fmla="*/ 27562 w 5891195"/>
              <a:gd name="connsiteY6" fmla="*/ 3365760 h 4807185"/>
              <a:gd name="connsiteX0" fmla="*/ 2197556 w 5891195"/>
              <a:gd name="connsiteY0" fmla="*/ 5658584 h 5658584"/>
              <a:gd name="connsiteX1" fmla="*/ 418710 w 5891195"/>
              <a:gd name="connsiteY1" fmla="*/ 1869743 h 5658584"/>
              <a:gd name="connsiteX2" fmla="*/ 0 w 5891195"/>
              <a:gd name="connsiteY2" fmla="*/ 0 h 5658584"/>
              <a:gd name="connsiteX3" fmla="*/ 5891195 w 5891195"/>
              <a:gd name="connsiteY3" fmla="*/ 3406704 h 5658584"/>
              <a:gd name="connsiteX4" fmla="*/ 3480179 w 5891195"/>
              <a:gd name="connsiteY4" fmla="*/ 4807185 h 5658584"/>
              <a:gd name="connsiteX5" fmla="*/ 2233862 w 5891195"/>
              <a:gd name="connsiteY5" fmla="*/ 4124797 h 5658584"/>
              <a:gd name="connsiteX6" fmla="*/ 2197556 w 5891195"/>
              <a:gd name="connsiteY6" fmla="*/ 5658584 h 5658584"/>
              <a:gd name="connsiteX0" fmla="*/ 2197556 w 5891195"/>
              <a:gd name="connsiteY0" fmla="*/ 5658584 h 6769289"/>
              <a:gd name="connsiteX1" fmla="*/ 50221 w 5891195"/>
              <a:gd name="connsiteY1" fmla="*/ 6769289 h 6769289"/>
              <a:gd name="connsiteX2" fmla="*/ 0 w 5891195"/>
              <a:gd name="connsiteY2" fmla="*/ 0 h 6769289"/>
              <a:gd name="connsiteX3" fmla="*/ 5891195 w 5891195"/>
              <a:gd name="connsiteY3" fmla="*/ 3406704 h 6769289"/>
              <a:gd name="connsiteX4" fmla="*/ 3480179 w 5891195"/>
              <a:gd name="connsiteY4" fmla="*/ 4807185 h 6769289"/>
              <a:gd name="connsiteX5" fmla="*/ 2233862 w 5891195"/>
              <a:gd name="connsiteY5" fmla="*/ 4124797 h 6769289"/>
              <a:gd name="connsiteX6" fmla="*/ 2197556 w 5891195"/>
              <a:gd name="connsiteY6" fmla="*/ 5658584 h 6769289"/>
              <a:gd name="connsiteX0" fmla="*/ 2197556 w 5891195"/>
              <a:gd name="connsiteY0" fmla="*/ 5658584 h 6810232"/>
              <a:gd name="connsiteX1" fmla="*/ 50221 w 5891195"/>
              <a:gd name="connsiteY1" fmla="*/ 6810232 h 6810232"/>
              <a:gd name="connsiteX2" fmla="*/ 0 w 5891195"/>
              <a:gd name="connsiteY2" fmla="*/ 0 h 6810232"/>
              <a:gd name="connsiteX3" fmla="*/ 5891195 w 5891195"/>
              <a:gd name="connsiteY3" fmla="*/ 3406704 h 6810232"/>
              <a:gd name="connsiteX4" fmla="*/ 3480179 w 5891195"/>
              <a:gd name="connsiteY4" fmla="*/ 4807185 h 6810232"/>
              <a:gd name="connsiteX5" fmla="*/ 2233862 w 5891195"/>
              <a:gd name="connsiteY5" fmla="*/ 4124797 h 6810232"/>
              <a:gd name="connsiteX6" fmla="*/ 2197556 w 5891195"/>
              <a:gd name="connsiteY6" fmla="*/ 5658584 h 6810232"/>
              <a:gd name="connsiteX0" fmla="*/ 2156612 w 5850251"/>
              <a:gd name="connsiteY0" fmla="*/ 5631288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631288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1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79271 w 5850251"/>
              <a:gd name="connsiteY5" fmla="*/ 4138444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220214 w 5850251"/>
              <a:gd name="connsiteY5" fmla="*/ 4083853 h 6782936"/>
              <a:gd name="connsiteX6" fmla="*/ 2156612 w 5850251"/>
              <a:gd name="connsiteY6" fmla="*/ 5549402 h 6782936"/>
              <a:gd name="connsiteX0" fmla="*/ 2156612 w 5850251"/>
              <a:gd name="connsiteY0" fmla="*/ 5549402 h 6782936"/>
              <a:gd name="connsiteX1" fmla="*/ 9277 w 5850251"/>
              <a:gd name="connsiteY1" fmla="*/ 6782936 h 6782936"/>
              <a:gd name="connsiteX2" fmla="*/ 0 w 5850251"/>
              <a:gd name="connsiteY2" fmla="*/ 0 h 6782936"/>
              <a:gd name="connsiteX3" fmla="*/ 5850251 w 5850251"/>
              <a:gd name="connsiteY3" fmla="*/ 3379408 h 6782936"/>
              <a:gd name="connsiteX4" fmla="*/ 3439235 w 5850251"/>
              <a:gd name="connsiteY4" fmla="*/ 4779889 h 6782936"/>
              <a:gd name="connsiteX5" fmla="*/ 2192918 w 5850251"/>
              <a:gd name="connsiteY5" fmla="*/ 4097500 h 6782936"/>
              <a:gd name="connsiteX6" fmla="*/ 2156612 w 5850251"/>
              <a:gd name="connsiteY6" fmla="*/ 5549402 h 678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50251" h="6782936">
                <a:moveTo>
                  <a:pt x="2156612" y="5549402"/>
                </a:moveTo>
                <a:lnTo>
                  <a:pt x="9277" y="6782936"/>
                </a:lnTo>
                <a:cubicBezTo>
                  <a:pt x="6185" y="4521957"/>
                  <a:pt x="3092" y="2260979"/>
                  <a:pt x="0" y="0"/>
                </a:cubicBezTo>
                <a:lnTo>
                  <a:pt x="5850251" y="3379408"/>
                </a:lnTo>
                <a:lnTo>
                  <a:pt x="3439235" y="4779889"/>
                </a:lnTo>
                <a:lnTo>
                  <a:pt x="2192918" y="4097500"/>
                </a:lnTo>
                <a:lnTo>
                  <a:pt x="2156612" y="5549402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56"/>
            </a:stretch>
          </a:blipFill>
          <a:ln>
            <a:noFill/>
          </a:ln>
        </p:spPr>
        <p:txBody>
          <a:bodyPr/>
          <a:lstStyle>
            <a:lvl1pPr>
              <a:defRPr sz="2400" baseline="0">
                <a:solidFill>
                  <a:srgbClr val="6D6E6C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250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952"/>
    </mc:Choice>
    <mc:Fallback>
      <p:transition spd="slow" advTm="7952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75133" y="311403"/>
            <a:ext cx="8227568" cy="662475"/>
          </a:xfrm>
        </p:spPr>
        <p:txBody>
          <a:bodyPr>
            <a:noAutofit/>
          </a:bodyPr>
          <a:lstStyle/>
          <a:p>
            <a:r>
              <a:rPr lang="en-IE" dirty="0"/>
              <a:t>WEJŚCIE NA POKŁAD TO PROCES, W KTÓRYM NOWI PRACOWNICY ZAPOZNAJĄ SIĘ ZE SWOJĄ ROLĄ I TWOIM BIZNESEM.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75133" y="2135499"/>
            <a:ext cx="9230867" cy="3497205"/>
          </a:xfrm>
        </p:spPr>
        <p:txBody>
          <a:bodyPr/>
          <a:lstStyle/>
          <a:p>
            <a:r>
              <a:rPr lang="en-IE" dirty="0"/>
              <a:t>To ma </a:t>
            </a:r>
            <a:r>
              <a:rPr lang="en-IE" dirty="0" err="1"/>
              <a:t>całkowity</a:t>
            </a:r>
            <a:r>
              <a:rPr lang="en-IE" dirty="0"/>
              <a:t> </a:t>
            </a:r>
            <a:r>
              <a:rPr lang="en-IE" dirty="0" err="1"/>
              <a:t>sens</a:t>
            </a:r>
            <a:r>
              <a:rPr lang="en-IE" dirty="0"/>
              <a:t> w </a:t>
            </a:r>
            <a:r>
              <a:rPr lang="en-IE" dirty="0" err="1"/>
              <a:t>tym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:</a:t>
            </a:r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Twój</a:t>
            </a:r>
            <a:r>
              <a:rPr lang="en-IE" dirty="0"/>
              <a:t> </a:t>
            </a:r>
            <a:r>
              <a:rPr lang="en-IE" dirty="0" err="1"/>
              <a:t>nowy</a:t>
            </a:r>
            <a:r>
              <a:rPr lang="en-IE" dirty="0"/>
              <a:t> </a:t>
            </a:r>
            <a:r>
              <a:rPr lang="en-IE" dirty="0" err="1"/>
              <a:t>pracownik</a:t>
            </a:r>
            <a:r>
              <a:rPr lang="en-IE" dirty="0"/>
              <a:t> </a:t>
            </a:r>
            <a:r>
              <a:rPr lang="en-IE" dirty="0" err="1"/>
              <a:t>będzie</a:t>
            </a:r>
            <a:r>
              <a:rPr lang="en-IE" dirty="0"/>
              <a:t> </a:t>
            </a:r>
            <a:r>
              <a:rPr lang="en-IE" dirty="0" err="1"/>
              <a:t>czuł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komfortowo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doceniony</a:t>
            </a:r>
            <a:r>
              <a:rPr lang="en-IE" dirty="0"/>
              <a:t> od </a:t>
            </a:r>
            <a:r>
              <a:rPr lang="en-IE" dirty="0" err="1"/>
              <a:t>samego</a:t>
            </a:r>
            <a:r>
              <a:rPr lang="en-IE" dirty="0"/>
              <a:t> </a:t>
            </a:r>
            <a:r>
              <a:rPr lang="en-IE" dirty="0" err="1"/>
              <a:t>początku</a:t>
            </a:r>
            <a:endParaRPr lang="en-IE" dirty="0"/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Nowo</a:t>
            </a:r>
            <a:r>
              <a:rPr lang="en-IE" dirty="0"/>
              <a:t> </a:t>
            </a:r>
            <a:r>
              <a:rPr lang="en-IE" dirty="0" err="1"/>
              <a:t>przybyłe</a:t>
            </a:r>
            <a:r>
              <a:rPr lang="en-IE" dirty="0"/>
              <a:t> </a:t>
            </a:r>
            <a:r>
              <a:rPr lang="en-IE" dirty="0" err="1"/>
              <a:t>osoby</a:t>
            </a:r>
            <a:r>
              <a:rPr lang="en-IE" dirty="0"/>
              <a:t> </a:t>
            </a:r>
            <a:r>
              <a:rPr lang="en-IE" dirty="0" err="1"/>
              <a:t>szybciej</a:t>
            </a:r>
            <a:r>
              <a:rPr lang="en-IE" dirty="0"/>
              <a:t> </a:t>
            </a:r>
            <a:r>
              <a:rPr lang="en-IE" dirty="0" err="1"/>
              <a:t>stają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produktywne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mają</a:t>
            </a:r>
            <a:r>
              <a:rPr lang="en-IE" dirty="0"/>
              <a:t> </a:t>
            </a:r>
            <a:r>
              <a:rPr lang="en-IE" dirty="0" err="1"/>
              <a:t>większe</a:t>
            </a:r>
            <a:r>
              <a:rPr lang="en-IE" dirty="0"/>
              <a:t> </a:t>
            </a:r>
            <a:r>
              <a:rPr lang="en-IE" dirty="0" err="1"/>
              <a:t>zaangażowanie</a:t>
            </a:r>
            <a:r>
              <a:rPr lang="en-IE" dirty="0"/>
              <a:t> w </a:t>
            </a:r>
            <a:r>
              <a:rPr lang="en-IE" dirty="0" err="1"/>
              <a:t>organizację</a:t>
            </a:r>
            <a:endParaRPr lang="en-IE" dirty="0"/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Ograniczą</a:t>
            </a:r>
            <a:r>
              <a:rPr lang="en-IE" dirty="0"/>
              <a:t> </a:t>
            </a:r>
            <a:r>
              <a:rPr lang="en-IE" dirty="0" err="1"/>
              <a:t>stres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będą</a:t>
            </a:r>
            <a:r>
              <a:rPr lang="en-IE" dirty="0"/>
              <a:t> </a:t>
            </a:r>
            <a:r>
              <a:rPr lang="en-IE" dirty="0" err="1"/>
              <a:t>mieli</a:t>
            </a:r>
            <a:r>
              <a:rPr lang="en-IE" dirty="0"/>
              <a:t> </a:t>
            </a:r>
            <a:r>
              <a:rPr lang="en-IE" dirty="0" err="1"/>
              <a:t>większą</a:t>
            </a:r>
            <a:r>
              <a:rPr lang="en-IE" dirty="0"/>
              <a:t> </a:t>
            </a:r>
            <a:r>
              <a:rPr lang="en-IE" dirty="0" err="1"/>
              <a:t>satysfakcję</a:t>
            </a:r>
            <a:r>
              <a:rPr lang="en-IE" dirty="0"/>
              <a:t> z </a:t>
            </a:r>
            <a:r>
              <a:rPr lang="en-IE" dirty="0" err="1"/>
              <a:t>pracy</a:t>
            </a:r>
            <a:endParaRPr lang="en-IE" dirty="0"/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IE" dirty="0" err="1"/>
              <a:t>Korzyści</a:t>
            </a:r>
            <a:r>
              <a:rPr lang="en-IE" dirty="0"/>
              <a:t> </a:t>
            </a:r>
            <a:r>
              <a:rPr lang="en-IE" dirty="0" err="1"/>
              <a:t>płynące</a:t>
            </a:r>
            <a:r>
              <a:rPr lang="en-IE" dirty="0"/>
              <a:t> z </a:t>
            </a:r>
            <a:r>
              <a:rPr lang="en-IE" dirty="0" err="1"/>
              <a:t>lepszej</a:t>
            </a:r>
            <a:r>
              <a:rPr lang="en-IE" dirty="0"/>
              <a:t> </a:t>
            </a:r>
            <a:r>
              <a:rPr lang="en-IE" dirty="0" err="1"/>
              <a:t>wdrożenia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związanych</a:t>
            </a:r>
            <a:r>
              <a:rPr lang="en-IE" dirty="0"/>
              <a:t> z </a:t>
            </a:r>
            <a:r>
              <a:rPr lang="en-IE" dirty="0" err="1"/>
              <a:t>tym</a:t>
            </a:r>
            <a:r>
              <a:rPr lang="en-IE" dirty="0"/>
              <a:t> </a:t>
            </a:r>
            <a:r>
              <a:rPr lang="en-IE" dirty="0" err="1"/>
              <a:t>oszczędności</a:t>
            </a:r>
            <a:r>
              <a:rPr lang="en-IE" dirty="0"/>
              <a:t> </a:t>
            </a:r>
            <a:r>
              <a:rPr lang="en-IE" dirty="0" err="1"/>
              <a:t>kosztów</a:t>
            </a:r>
            <a:endParaRPr lang="en-IE" dirty="0"/>
          </a:p>
          <a:p>
            <a:pPr marL="342900" lvl="0" indent="-342900">
              <a:buClr>
                <a:srgbClr val="CE1779"/>
              </a:buClr>
              <a:buFont typeface="Arial" panose="020B0604020202020204" pitchFamily="34" charset="0"/>
              <a:buChar char="•"/>
            </a:pPr>
            <a:r>
              <a:rPr lang="en-US" u="sng" dirty="0">
                <a:hlinkClick r:id="rId2"/>
              </a:rPr>
              <a:t>https://en.wikipedia.org/wiki/Onboarding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911024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42"/>
    </mc:Choice>
    <mc:Fallback>
      <p:transition spd="slow" advTm="6342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182B04-D144-E64F-AAA1-1B395F8FA8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604200" y="3901612"/>
            <a:ext cx="12328342" cy="2817688"/>
          </a:xfrm>
        </p:spPr>
        <p:txBody>
          <a:bodyPr>
            <a:noAutofit/>
          </a:bodyPr>
          <a:lstStyle/>
          <a:p>
            <a:r>
              <a:rPr lang="en-IE" b="1" dirty="0" err="1"/>
              <a:t>Nieprawidłowo</a:t>
            </a:r>
            <a:r>
              <a:rPr lang="en-IE" b="1" dirty="0"/>
              <a:t> </a:t>
            </a:r>
            <a:r>
              <a:rPr lang="en-IE" b="1" dirty="0" err="1"/>
              <a:t>przeprowadzone</a:t>
            </a:r>
            <a:r>
              <a:rPr lang="en-IE" b="1" dirty="0"/>
              <a:t> </a:t>
            </a:r>
            <a:r>
              <a:rPr lang="en-IE" b="1" dirty="0" err="1"/>
              <a:t>wdrożenie</a:t>
            </a:r>
            <a:r>
              <a:rPr lang="en-IE" b="1" dirty="0"/>
              <a:t> </a:t>
            </a:r>
            <a:r>
              <a:rPr lang="en-IE" b="1" dirty="0" err="1"/>
              <a:t>na</a:t>
            </a:r>
            <a:r>
              <a:rPr lang="en-IE" b="1" dirty="0"/>
              <a:t> </a:t>
            </a:r>
            <a:r>
              <a:rPr lang="en-IE" b="1" dirty="0" err="1"/>
              <a:t>pokład</a:t>
            </a:r>
            <a:r>
              <a:rPr lang="en-IE" b="1" dirty="0"/>
              <a:t> </a:t>
            </a:r>
          </a:p>
          <a:p>
            <a:r>
              <a:rPr lang="en-IE" b="1" dirty="0" err="1"/>
              <a:t>nowego</a:t>
            </a:r>
            <a:r>
              <a:rPr lang="en-IE" b="1" dirty="0"/>
              <a:t> </a:t>
            </a:r>
            <a:r>
              <a:rPr lang="en-IE" b="1" dirty="0" err="1"/>
              <a:t>pracownika</a:t>
            </a:r>
            <a:r>
              <a:rPr lang="en-IE" b="1" dirty="0"/>
              <a:t> </a:t>
            </a:r>
            <a:r>
              <a:rPr lang="en-IE" b="1" dirty="0" err="1"/>
              <a:t>będzie</a:t>
            </a:r>
            <a:r>
              <a:rPr lang="en-IE" b="1" dirty="0"/>
              <a:t> </a:t>
            </a:r>
            <a:r>
              <a:rPr lang="en-IE" b="1" dirty="0" err="1"/>
              <a:t>kosztować</a:t>
            </a:r>
            <a:r>
              <a:rPr lang="en-IE" b="1" dirty="0"/>
              <a:t> </a:t>
            </a:r>
            <a:r>
              <a:rPr lang="en-IE" b="1" dirty="0" err="1"/>
              <a:t>znaczną</a:t>
            </a:r>
            <a:r>
              <a:rPr lang="en-IE" b="1" dirty="0"/>
              <a:t> </a:t>
            </a:r>
            <a:r>
              <a:rPr lang="en-IE" b="1" dirty="0" err="1"/>
              <a:t>ilość</a:t>
            </a:r>
            <a:r>
              <a:rPr lang="en-IE" b="1" dirty="0"/>
              <a:t> </a:t>
            </a:r>
            <a:r>
              <a:rPr lang="en-IE" b="1" dirty="0" err="1"/>
              <a:t>czasu</a:t>
            </a:r>
            <a:r>
              <a:rPr lang="en-IE" b="1" dirty="0"/>
              <a:t> </a:t>
            </a:r>
            <a:r>
              <a:rPr lang="en-IE" b="1" dirty="0" err="1"/>
              <a:t>i</a:t>
            </a:r>
            <a:r>
              <a:rPr lang="en-IE" b="1" dirty="0"/>
              <a:t> </a:t>
            </a:r>
            <a:r>
              <a:rPr lang="en-IE" b="1" dirty="0" err="1"/>
              <a:t>pieniędzy</a:t>
            </a:r>
            <a:r>
              <a:rPr lang="en-IE" b="1" dirty="0"/>
              <a:t>, a </a:t>
            </a:r>
            <a:r>
              <a:rPr lang="en-IE" b="1" dirty="0" err="1"/>
              <a:t>także</a:t>
            </a:r>
            <a:r>
              <a:rPr lang="en-IE" b="1" dirty="0"/>
              <a:t> </a:t>
            </a:r>
            <a:r>
              <a:rPr lang="en-IE" b="1" dirty="0" err="1"/>
              <a:t>stresu</a:t>
            </a:r>
            <a:r>
              <a:rPr lang="en-IE" b="1" dirty="0"/>
              <a:t> </a:t>
            </a:r>
            <a:r>
              <a:rPr lang="en-IE" b="1" dirty="0" err="1"/>
              <a:t>dla</a:t>
            </a:r>
            <a:r>
              <a:rPr lang="en-IE" b="1" dirty="0"/>
              <a:t> </a:t>
            </a:r>
            <a:r>
              <a:rPr lang="en-IE" b="1" dirty="0" err="1"/>
              <a:t>Ciebie</a:t>
            </a:r>
            <a:r>
              <a:rPr lang="en-IE" b="1" dirty="0"/>
              <a:t> </a:t>
            </a:r>
            <a:r>
              <a:rPr lang="en-IE" b="1" dirty="0" err="1"/>
              <a:t>i</a:t>
            </a:r>
            <a:r>
              <a:rPr lang="en-IE" b="1" dirty="0"/>
              <a:t> </a:t>
            </a:r>
            <a:r>
              <a:rPr lang="en-IE" b="1" dirty="0" err="1"/>
              <a:t>Twojego</a:t>
            </a:r>
            <a:r>
              <a:rPr lang="en-IE" b="1" dirty="0"/>
              <a:t> </a:t>
            </a:r>
            <a:r>
              <a:rPr lang="en-IE" b="1" dirty="0" err="1"/>
              <a:t>nowego</a:t>
            </a:r>
            <a:r>
              <a:rPr lang="en-IE" b="1" dirty="0"/>
              <a:t> </a:t>
            </a:r>
            <a:r>
              <a:rPr lang="en-IE" b="1" dirty="0" err="1"/>
              <a:t>pracownika</a:t>
            </a:r>
            <a:r>
              <a:rPr lang="en-IE" b="1" dirty="0"/>
              <a:t>.</a:t>
            </a:r>
          </a:p>
          <a:p>
            <a:r>
              <a:rPr lang="en-IE" b="1" dirty="0" err="1"/>
              <a:t>niepowodzenie</a:t>
            </a:r>
            <a:r>
              <a:rPr lang="en-IE" b="1" dirty="0"/>
              <a:t>.</a:t>
            </a:r>
            <a:endParaRPr lang="en-IE" dirty="0"/>
          </a:p>
        </p:txBody>
      </p:sp>
      <p:pic>
        <p:nvPicPr>
          <p:cNvPr id="15" name="Picture 14" descr="A picture containing drawing, computer&#10;&#10;Description automatically generated">
            <a:extLst>
              <a:ext uri="{FF2B5EF4-FFF2-40B4-BE49-F238E27FC236}">
                <a16:creationId xmlns:a16="http://schemas.microsoft.com/office/drawing/2014/main" id="{82998FDA-E763-4099-BE79-CD0168A4318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-714704" y="512064"/>
            <a:ext cx="6274675" cy="352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504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D54A470-2D08-6D42-A104-2348C6DC972B}"/>
              </a:ext>
            </a:extLst>
          </p:cNvPr>
          <p:cNvSpPr/>
          <p:nvPr/>
        </p:nvSpPr>
        <p:spPr>
          <a:xfrm>
            <a:off x="342900" y="1841500"/>
            <a:ext cx="4419600" cy="24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3F869BC-4E67-8541-A7B4-1B5C939DAA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3543" y="685554"/>
            <a:ext cx="4077227" cy="2537910"/>
          </a:xfrm>
        </p:spPr>
        <p:txBody>
          <a:bodyPr>
            <a:noAutofit/>
          </a:bodyPr>
          <a:lstStyle/>
          <a:p>
            <a:r>
              <a:rPr lang="en-IE" dirty="0"/>
              <a:t>ISTNIEJĄ </a:t>
            </a:r>
            <a:r>
              <a:rPr lang="en-IE" b="1" dirty="0">
                <a:solidFill>
                  <a:srgbClr val="CE1779"/>
                </a:solidFill>
              </a:rPr>
              <a:t>TRZY OBSZARY</a:t>
            </a:r>
            <a:r>
              <a:rPr lang="en-IE" dirty="0"/>
              <a:t>, DO KTÓRYCH NALEŻY SIĘ PRZYGOTOWAĆ: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F85308-AFAB-3F47-AD2C-F6EF3C91B6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A7FB7D-ADEB-9C45-90CD-6268DA6A804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1051" y="1126433"/>
            <a:ext cx="5920949" cy="1292995"/>
          </a:xfrm>
        </p:spPr>
        <p:txBody>
          <a:bodyPr/>
          <a:lstStyle/>
          <a:p>
            <a:r>
              <a:rPr lang="en-IE" b="1" dirty="0" err="1"/>
              <a:t>Operacyjny</a:t>
            </a:r>
            <a:r>
              <a:rPr lang="en-IE" b="1" dirty="0"/>
              <a:t>: </a:t>
            </a:r>
            <a:r>
              <a:rPr lang="en-IE" dirty="0" err="1"/>
              <a:t>Upewnij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</a:t>
            </a:r>
            <a:r>
              <a:rPr lang="en-IE" dirty="0" err="1"/>
              <a:t>Twój</a:t>
            </a:r>
            <a:r>
              <a:rPr lang="en-IE" dirty="0"/>
              <a:t> </a:t>
            </a:r>
            <a:r>
              <a:rPr lang="en-IE" dirty="0" err="1"/>
              <a:t>nowy</a:t>
            </a:r>
            <a:r>
              <a:rPr lang="en-IE" dirty="0"/>
              <a:t> </a:t>
            </a:r>
            <a:r>
              <a:rPr lang="en-IE" dirty="0" err="1"/>
              <a:t>pracownik</a:t>
            </a:r>
            <a:r>
              <a:rPr lang="en-IE" dirty="0"/>
              <a:t> </a:t>
            </a:r>
            <a:r>
              <a:rPr lang="en-IE" dirty="0" err="1"/>
              <a:t>posiada</a:t>
            </a:r>
            <a:r>
              <a:rPr lang="en-IE" dirty="0"/>
              <a:t> </a:t>
            </a:r>
            <a:r>
              <a:rPr lang="en-IE" dirty="0" err="1"/>
              <a:t>odpowiednie</a:t>
            </a:r>
            <a:r>
              <a:rPr lang="en-IE" dirty="0"/>
              <a:t> </a:t>
            </a:r>
            <a:r>
              <a:rPr lang="en-IE" dirty="0" err="1"/>
              <a:t>materiały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wiedzę</a:t>
            </a:r>
            <a:r>
              <a:rPr lang="en-IE" dirty="0"/>
              <a:t>, aby </a:t>
            </a:r>
            <a:r>
              <a:rPr lang="en-IE" dirty="0" err="1"/>
              <a:t>dobrze</a:t>
            </a:r>
            <a:r>
              <a:rPr lang="en-IE" dirty="0"/>
              <a:t> </a:t>
            </a:r>
            <a:r>
              <a:rPr lang="en-IE" dirty="0" err="1"/>
              <a:t>wykonywać</a:t>
            </a:r>
            <a:r>
              <a:rPr lang="en-IE" dirty="0"/>
              <a:t> </a:t>
            </a:r>
            <a:r>
              <a:rPr lang="en-IE" dirty="0" err="1"/>
              <a:t>swoją</a:t>
            </a:r>
            <a:r>
              <a:rPr lang="en-IE" dirty="0"/>
              <a:t> </a:t>
            </a:r>
            <a:r>
              <a:rPr lang="en-IE" dirty="0" err="1"/>
              <a:t>pracę</a:t>
            </a:r>
            <a:endParaRPr lang="en-IE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839781E-FD60-7747-9348-4358171266E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8C15946-96DA-9A42-BA51-4F835627BF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IE" b="1" dirty="0" err="1"/>
              <a:t>Społeczny</a:t>
            </a:r>
            <a:r>
              <a:rPr lang="en-IE" b="1" dirty="0"/>
              <a:t>:  </a:t>
            </a:r>
            <a:r>
              <a:rPr lang="en-IE" dirty="0" err="1"/>
              <a:t>Spraw</a:t>
            </a:r>
            <a:r>
              <a:rPr lang="en-IE" dirty="0"/>
              <a:t>, aby </a:t>
            </a:r>
            <a:r>
              <a:rPr lang="en-IE" dirty="0" err="1"/>
              <a:t>Twój</a:t>
            </a:r>
            <a:r>
              <a:rPr lang="en-IE" dirty="0"/>
              <a:t> </a:t>
            </a:r>
            <a:r>
              <a:rPr lang="en-IE" dirty="0" err="1"/>
              <a:t>nowy</a:t>
            </a:r>
            <a:r>
              <a:rPr lang="en-IE" dirty="0"/>
              <a:t> </a:t>
            </a:r>
            <a:r>
              <a:rPr lang="en-IE" dirty="0" err="1"/>
              <a:t>pracownik</a:t>
            </a:r>
            <a:r>
              <a:rPr lang="en-IE" dirty="0"/>
              <a:t> </a:t>
            </a:r>
            <a:r>
              <a:rPr lang="en-IE" dirty="0" err="1"/>
              <a:t>czuł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mile </a:t>
            </a:r>
            <a:r>
              <a:rPr lang="en-IE" dirty="0" err="1"/>
              <a:t>widziany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czuł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 </a:t>
            </a:r>
            <a:r>
              <a:rPr lang="en-IE" dirty="0" err="1"/>
              <a:t>częścią</a:t>
            </a:r>
            <a:r>
              <a:rPr lang="en-IE" dirty="0"/>
              <a:t> </a:t>
            </a:r>
            <a:r>
              <a:rPr lang="en-IE" dirty="0" err="1"/>
              <a:t>biznesu</a:t>
            </a:r>
            <a:endParaRPr lang="en-IE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CD76CF3-8734-5F42-8147-238861B22BC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DB04367-8243-B046-BD87-6820B624E1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64921" y="4512775"/>
            <a:ext cx="5927079" cy="1292995"/>
          </a:xfrm>
        </p:spPr>
        <p:txBody>
          <a:bodyPr>
            <a:normAutofit lnSpcReduction="10000"/>
          </a:bodyPr>
          <a:lstStyle/>
          <a:p>
            <a:r>
              <a:rPr lang="en-IE" b="1" dirty="0" err="1"/>
              <a:t>Strategiczny</a:t>
            </a:r>
            <a:r>
              <a:rPr lang="en-IE" b="1" dirty="0"/>
              <a:t>: </a:t>
            </a:r>
            <a:r>
              <a:rPr lang="en-IE" dirty="0" err="1"/>
              <a:t>Upewnij</a:t>
            </a:r>
            <a:r>
              <a:rPr lang="en-IE" dirty="0"/>
              <a:t> </a:t>
            </a:r>
            <a:r>
              <a:rPr lang="en-IE" dirty="0" err="1"/>
              <a:t>się</a:t>
            </a:r>
            <a:r>
              <a:rPr lang="en-IE" dirty="0"/>
              <a:t>, </a:t>
            </a:r>
            <a:r>
              <a:rPr lang="en-IE" dirty="0" err="1"/>
              <a:t>że</a:t>
            </a:r>
            <a:r>
              <a:rPr lang="en-IE" dirty="0"/>
              <a:t> </a:t>
            </a:r>
            <a:r>
              <a:rPr lang="en-IE" dirty="0" err="1"/>
              <a:t>Twój</a:t>
            </a:r>
            <a:r>
              <a:rPr lang="en-IE" dirty="0"/>
              <a:t> </a:t>
            </a:r>
            <a:r>
              <a:rPr lang="en-IE" dirty="0" err="1"/>
              <a:t>nowy</a:t>
            </a:r>
            <a:r>
              <a:rPr lang="en-IE" dirty="0"/>
              <a:t> </a:t>
            </a:r>
            <a:r>
              <a:rPr lang="en-IE" dirty="0" err="1"/>
              <a:t>pracownik</a:t>
            </a:r>
            <a:r>
              <a:rPr lang="en-IE" dirty="0"/>
              <a:t> </a:t>
            </a:r>
            <a:r>
              <a:rPr lang="en-IE" dirty="0" err="1"/>
              <a:t>zna</a:t>
            </a:r>
            <a:r>
              <a:rPr lang="en-IE" dirty="0"/>
              <a:t> </a:t>
            </a:r>
            <a:r>
              <a:rPr lang="en-IE" dirty="0" err="1"/>
              <a:t>biznes</a:t>
            </a:r>
            <a:r>
              <a:rPr lang="en-IE" dirty="0"/>
              <a:t> (</a:t>
            </a:r>
            <a:r>
              <a:rPr lang="en-IE" dirty="0" err="1"/>
              <a:t>strukturę</a:t>
            </a:r>
            <a:r>
              <a:rPr lang="en-IE" dirty="0"/>
              <a:t>, </a:t>
            </a:r>
            <a:r>
              <a:rPr lang="en-IE" dirty="0" err="1"/>
              <a:t>wizję</a:t>
            </a:r>
            <a:r>
              <a:rPr lang="en-IE" dirty="0"/>
              <a:t>, </a:t>
            </a:r>
            <a:r>
              <a:rPr lang="en-IE" dirty="0" err="1"/>
              <a:t>cele</a:t>
            </a:r>
            <a:r>
              <a:rPr lang="en-IE" dirty="0"/>
              <a:t>, </a:t>
            </a:r>
            <a:r>
              <a:rPr lang="en-IE" dirty="0" err="1"/>
              <a:t>kluczowe</a:t>
            </a:r>
            <a:r>
              <a:rPr lang="en-IE" dirty="0"/>
              <a:t> </a:t>
            </a:r>
            <a:r>
              <a:rPr lang="en-IE" dirty="0" err="1"/>
              <a:t>zmiany</a:t>
            </a:r>
            <a:r>
              <a:rPr lang="en-IE" dirty="0"/>
              <a:t>, </a:t>
            </a:r>
            <a:r>
              <a:rPr lang="en-IE" dirty="0" err="1"/>
              <a:t>niuanse</a:t>
            </a:r>
            <a:r>
              <a:rPr lang="en-IE" dirty="0"/>
              <a:t> </a:t>
            </a:r>
            <a:r>
              <a:rPr lang="en-IE" dirty="0" err="1"/>
              <a:t>sektorowe</a:t>
            </a:r>
            <a:r>
              <a:rPr lang="en-IE" dirty="0"/>
              <a:t>, </a:t>
            </a:r>
            <a:r>
              <a:rPr lang="en-IE" dirty="0" err="1"/>
              <a:t>konkurencję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kulturę</a:t>
            </a:r>
            <a:r>
              <a:rPr lang="en-IE" dirty="0"/>
              <a:t>) </a:t>
            </a:r>
          </a:p>
        </p:txBody>
      </p:sp>
      <p:pic>
        <p:nvPicPr>
          <p:cNvPr id="3" name="Picture 2" descr="A picture containing clock, computer&#10;&#10;Description automatically generated">
            <a:extLst>
              <a:ext uri="{FF2B5EF4-FFF2-40B4-BE49-F238E27FC236}">
                <a16:creationId xmlns:a16="http://schemas.microsoft.com/office/drawing/2014/main" id="{1934BABB-796A-4D7A-830C-B937A44179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302378" y="3223464"/>
            <a:ext cx="1808908" cy="309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401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499"/>
    </mc:Choice>
    <mc:Fallback>
      <p:transition spd="slow" advTm="6499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20235</TotalTime>
  <Words>2616</Words>
  <Application>Microsoft Office PowerPoint</Application>
  <PresentationFormat>Widescreen</PresentationFormat>
  <Paragraphs>196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Arial</vt:lpstr>
      <vt:lpstr>Calibri</vt:lpstr>
      <vt:lpstr>Calibri Light</vt:lpstr>
      <vt:lpstr>MVWVBI+Helvetica</vt:lpstr>
      <vt:lpstr>Quattrocento Sans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Gillian Keane</dc:creator>
  <cp:lastModifiedBy>Aine Hamill</cp:lastModifiedBy>
  <cp:revision>720</cp:revision>
  <dcterms:created xsi:type="dcterms:W3CDTF">2018-09-19T09:23:58Z</dcterms:created>
  <dcterms:modified xsi:type="dcterms:W3CDTF">2020-06-15T10:41:30Z</dcterms:modified>
</cp:coreProperties>
</file>