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87"/>
  </p:notesMasterIdLst>
  <p:handoutMasterIdLst>
    <p:handoutMasterId r:id="rId88"/>
  </p:handoutMasterIdLst>
  <p:sldIdLst>
    <p:sldId id="259" r:id="rId2"/>
    <p:sldId id="261" r:id="rId3"/>
    <p:sldId id="278" r:id="rId4"/>
    <p:sldId id="336" r:id="rId5"/>
    <p:sldId id="317" r:id="rId6"/>
    <p:sldId id="318" r:id="rId7"/>
    <p:sldId id="319" r:id="rId8"/>
    <p:sldId id="374" r:id="rId9"/>
    <p:sldId id="375" r:id="rId10"/>
    <p:sldId id="376" r:id="rId11"/>
    <p:sldId id="377" r:id="rId12"/>
    <p:sldId id="378" r:id="rId13"/>
    <p:sldId id="379" r:id="rId14"/>
    <p:sldId id="380" r:id="rId15"/>
    <p:sldId id="381" r:id="rId16"/>
    <p:sldId id="382" r:id="rId17"/>
    <p:sldId id="383" r:id="rId18"/>
    <p:sldId id="384" r:id="rId19"/>
    <p:sldId id="385" r:id="rId20"/>
    <p:sldId id="311" r:id="rId21"/>
    <p:sldId id="386" r:id="rId22"/>
    <p:sldId id="387" r:id="rId23"/>
    <p:sldId id="388" r:id="rId24"/>
    <p:sldId id="389" r:id="rId25"/>
    <p:sldId id="335" r:id="rId26"/>
    <p:sldId id="265" r:id="rId27"/>
    <p:sldId id="390" r:id="rId28"/>
    <p:sldId id="391" r:id="rId29"/>
    <p:sldId id="392" r:id="rId30"/>
    <p:sldId id="393" r:id="rId31"/>
    <p:sldId id="395" r:id="rId32"/>
    <p:sldId id="394" r:id="rId33"/>
    <p:sldId id="396" r:id="rId34"/>
    <p:sldId id="397" r:id="rId35"/>
    <p:sldId id="398" r:id="rId36"/>
    <p:sldId id="399" r:id="rId37"/>
    <p:sldId id="400" r:id="rId38"/>
    <p:sldId id="401" r:id="rId39"/>
    <p:sldId id="402" r:id="rId40"/>
    <p:sldId id="403" r:id="rId41"/>
    <p:sldId id="404" r:id="rId42"/>
    <p:sldId id="405" r:id="rId43"/>
    <p:sldId id="406" r:id="rId44"/>
    <p:sldId id="408" r:id="rId45"/>
    <p:sldId id="407" r:id="rId46"/>
    <p:sldId id="412" r:id="rId47"/>
    <p:sldId id="413" r:id="rId48"/>
    <p:sldId id="415" r:id="rId49"/>
    <p:sldId id="414" r:id="rId50"/>
    <p:sldId id="416" r:id="rId51"/>
    <p:sldId id="417" r:id="rId52"/>
    <p:sldId id="418" r:id="rId53"/>
    <p:sldId id="419" r:id="rId54"/>
    <p:sldId id="420" r:id="rId55"/>
    <p:sldId id="409" r:id="rId56"/>
    <p:sldId id="422" r:id="rId57"/>
    <p:sldId id="364" r:id="rId58"/>
    <p:sldId id="423" r:id="rId59"/>
    <p:sldId id="424" r:id="rId60"/>
    <p:sldId id="410" r:id="rId61"/>
    <p:sldId id="425" r:id="rId62"/>
    <p:sldId id="426" r:id="rId63"/>
    <p:sldId id="427" r:id="rId64"/>
    <p:sldId id="428" r:id="rId65"/>
    <p:sldId id="429" r:id="rId66"/>
    <p:sldId id="430" r:id="rId67"/>
    <p:sldId id="431" r:id="rId68"/>
    <p:sldId id="432" r:id="rId69"/>
    <p:sldId id="433" r:id="rId70"/>
    <p:sldId id="434" r:id="rId71"/>
    <p:sldId id="435" r:id="rId72"/>
    <p:sldId id="411" r:id="rId73"/>
    <p:sldId id="436" r:id="rId74"/>
    <p:sldId id="437" r:id="rId75"/>
    <p:sldId id="438" r:id="rId76"/>
    <p:sldId id="441" r:id="rId77"/>
    <p:sldId id="439" r:id="rId78"/>
    <p:sldId id="440" r:id="rId79"/>
    <p:sldId id="442" r:id="rId80"/>
    <p:sldId id="357" r:id="rId81"/>
    <p:sldId id="443" r:id="rId82"/>
    <p:sldId id="444" r:id="rId83"/>
    <p:sldId id="445" r:id="rId84"/>
    <p:sldId id="446" r:id="rId85"/>
    <p:sldId id="309" r:id="rId8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Orla Casey" initials="OC" lastIdx="1" clrIdx="0">
    <p:extLst>
      <p:ext uri="{19B8F6BF-5375-455C-9EA6-DF929625EA0E}">
        <p15:presenceInfo xmlns:p15="http://schemas.microsoft.com/office/powerpoint/2012/main" userId="f0c6d9f0e8bc30f8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B74BB"/>
    <a:srgbClr val="6D6E6C"/>
    <a:srgbClr val="CE1779"/>
    <a:srgbClr val="2E95D2"/>
    <a:srgbClr val="EE7123"/>
    <a:srgbClr val="02917D"/>
    <a:srgbClr val="000000"/>
    <a:srgbClr val="FDC010"/>
    <a:srgbClr val="8F257A"/>
    <a:srgbClr val="16A8D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69A4247-17FE-4820-8160-BBE746BDD66B}" v="194" dt="2020-06-05T03:12:44.95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298" autoAdjust="0"/>
    <p:restoredTop sz="86395"/>
  </p:normalViewPr>
  <p:slideViewPr>
    <p:cSldViewPr snapToGrid="0" snapToObjects="1">
      <p:cViewPr varScale="1">
        <p:scale>
          <a:sx n="129" d="100"/>
          <a:sy n="129" d="100"/>
        </p:scale>
        <p:origin x="360" y="192"/>
      </p:cViewPr>
      <p:guideLst/>
    </p:cSldViewPr>
  </p:slideViewPr>
  <p:outlineViewPr>
    <p:cViewPr>
      <p:scale>
        <a:sx n="33" d="100"/>
        <a:sy n="33" d="100"/>
      </p:scale>
      <p:origin x="0" y="-418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notesViewPr>
    <p:cSldViewPr snapToGrid="0" snapToObjects="1">
      <p:cViewPr varScale="1">
        <p:scale>
          <a:sx n="87" d="100"/>
          <a:sy n="87" d="100"/>
        </p:scale>
        <p:origin x="3904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commentAuthors" Target="commentAuthor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presProps" Target="presProps.xml"/><Relationship Id="rId95" Type="http://schemas.microsoft.com/office/2015/10/relationships/revisionInfo" Target="revisionInfo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handoutMaster" Target="handoutMasters/handoutMaster1.xml"/><Relationship Id="rId9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theme" Target="theme/theme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notesMaster" Target="notesMasters/notesMaster1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clId="Web-{269A4247-17FE-4820-8160-BBE746BDD66B}"/>
    <pc:docChg chg="modSld">
      <pc:chgData name="" userId="" providerId="" clId="Web-{269A4247-17FE-4820-8160-BBE746BDD66B}" dt="2020-06-05T03:12:43.739" v="177" actId="20577"/>
      <pc:docMkLst>
        <pc:docMk/>
      </pc:docMkLst>
      <pc:sldChg chg="modSp">
        <pc:chgData name="" userId="" providerId="" clId="Web-{269A4247-17FE-4820-8160-BBE746BDD66B}" dt="2020-06-05T02:50:02.729" v="8" actId="1076"/>
        <pc:sldMkLst>
          <pc:docMk/>
          <pc:sldMk cId="1271467590" sldId="261"/>
        </pc:sldMkLst>
        <pc:spChg chg="mod">
          <ac:chgData name="" userId="" providerId="" clId="Web-{269A4247-17FE-4820-8160-BBE746BDD66B}" dt="2020-06-05T02:50:02.729" v="8" actId="1076"/>
          <ac:spMkLst>
            <pc:docMk/>
            <pc:sldMk cId="1271467590" sldId="261"/>
            <ac:spMk id="2" creationId="{BC744284-CF1D-43D6-9654-75164E1AFA9F}"/>
          </ac:spMkLst>
        </pc:spChg>
      </pc:sldChg>
      <pc:sldChg chg="modSp">
        <pc:chgData name="" userId="" providerId="" clId="Web-{269A4247-17FE-4820-8160-BBE746BDD66B}" dt="2020-06-05T03:12:43.739" v="177" actId="20577"/>
        <pc:sldMkLst>
          <pc:docMk/>
          <pc:sldMk cId="411681804" sldId="309"/>
        </pc:sldMkLst>
        <pc:spChg chg="mod">
          <ac:chgData name="" userId="" providerId="" clId="Web-{269A4247-17FE-4820-8160-BBE746BDD66B}" dt="2020-06-05T03:12:43.739" v="177" actId="20577"/>
          <ac:spMkLst>
            <pc:docMk/>
            <pc:sldMk cId="411681804" sldId="309"/>
            <ac:spMk id="2" creationId="{00000000-0000-0000-0000-000000000000}"/>
          </ac:spMkLst>
        </pc:spChg>
      </pc:sldChg>
      <pc:sldChg chg="modSp">
        <pc:chgData name="" userId="" providerId="" clId="Web-{269A4247-17FE-4820-8160-BBE746BDD66B}" dt="2020-06-05T02:58:18.608" v="70" actId="20577"/>
        <pc:sldMkLst>
          <pc:docMk/>
          <pc:sldMk cId="2795504780" sldId="311"/>
        </pc:sldMkLst>
        <pc:spChg chg="mod">
          <ac:chgData name="" userId="" providerId="" clId="Web-{269A4247-17FE-4820-8160-BBE746BDD66B}" dt="2020-06-05T02:58:18.608" v="70" actId="20577"/>
          <ac:spMkLst>
            <pc:docMk/>
            <pc:sldMk cId="2795504780" sldId="311"/>
            <ac:spMk id="5" creationId="{E2182B04-D144-E64F-AAA1-1B395F8FA89E}"/>
          </ac:spMkLst>
        </pc:spChg>
      </pc:sldChg>
      <pc:sldChg chg="modSp">
        <pc:chgData name="" userId="" providerId="" clId="Web-{269A4247-17FE-4820-8160-BBE746BDD66B}" dt="2020-06-05T02:51:11.620" v="19" actId="1076"/>
        <pc:sldMkLst>
          <pc:docMk/>
          <pc:sldMk cId="1273294252" sldId="317"/>
        </pc:sldMkLst>
        <pc:spChg chg="mod">
          <ac:chgData name="" userId="" providerId="" clId="Web-{269A4247-17FE-4820-8160-BBE746BDD66B}" dt="2020-06-05T02:51:11.620" v="19" actId="1076"/>
          <ac:spMkLst>
            <pc:docMk/>
            <pc:sldMk cId="1273294252" sldId="317"/>
            <ac:spMk id="2" creationId="{00000000-0000-0000-0000-000000000000}"/>
          </ac:spMkLst>
        </pc:spChg>
      </pc:sldChg>
      <pc:sldChg chg="modSp">
        <pc:chgData name="" userId="" providerId="" clId="Web-{269A4247-17FE-4820-8160-BBE746BDD66B}" dt="2020-06-05T02:52:02.527" v="21" actId="14100"/>
        <pc:sldMkLst>
          <pc:docMk/>
          <pc:sldMk cId="3911869789" sldId="319"/>
        </pc:sldMkLst>
        <pc:spChg chg="mod">
          <ac:chgData name="" userId="" providerId="" clId="Web-{269A4247-17FE-4820-8160-BBE746BDD66B}" dt="2020-06-05T02:52:02.527" v="21" actId="14100"/>
          <ac:spMkLst>
            <pc:docMk/>
            <pc:sldMk cId="3911869789" sldId="319"/>
            <ac:spMk id="2" creationId="{AAC7B6CA-280E-EB41-8472-B334B494A9BE}"/>
          </ac:spMkLst>
        </pc:spChg>
      </pc:sldChg>
      <pc:sldChg chg="modSp">
        <pc:chgData name="" userId="" providerId="" clId="Web-{269A4247-17FE-4820-8160-BBE746BDD66B}" dt="2020-06-05T02:50:40.636" v="13"/>
        <pc:sldMkLst>
          <pc:docMk/>
          <pc:sldMk cId="3761040541" sldId="336"/>
        </pc:sldMkLst>
        <pc:graphicFrameChg chg="mod modGraphic">
          <ac:chgData name="" userId="" providerId="" clId="Web-{269A4247-17FE-4820-8160-BBE746BDD66B}" dt="2020-06-05T02:50:40.636" v="13"/>
          <ac:graphicFrameMkLst>
            <pc:docMk/>
            <pc:sldMk cId="3761040541" sldId="336"/>
            <ac:graphicFrameMk id="3" creationId="{15B21D3F-501E-054B-B7FB-F64EC134EFDA}"/>
          </ac:graphicFrameMkLst>
        </pc:graphicFrameChg>
      </pc:sldChg>
      <pc:sldChg chg="modSp">
        <pc:chgData name="" userId="" providerId="" clId="Web-{269A4247-17FE-4820-8160-BBE746BDD66B}" dt="2020-06-05T02:52:20.402" v="23" actId="14100"/>
        <pc:sldMkLst>
          <pc:docMk/>
          <pc:sldMk cId="3340053541" sldId="374"/>
        </pc:sldMkLst>
        <pc:spChg chg="mod">
          <ac:chgData name="" userId="" providerId="" clId="Web-{269A4247-17FE-4820-8160-BBE746BDD66B}" dt="2020-06-05T02:52:20.402" v="23" actId="14100"/>
          <ac:spMkLst>
            <pc:docMk/>
            <pc:sldMk cId="3340053541" sldId="374"/>
            <ac:spMk id="2" creationId="{AAC7B6CA-280E-EB41-8472-B334B494A9BE}"/>
          </ac:spMkLst>
        </pc:spChg>
      </pc:sldChg>
      <pc:sldChg chg="modSp">
        <pc:chgData name="" userId="" providerId="" clId="Web-{269A4247-17FE-4820-8160-BBE746BDD66B}" dt="2020-06-05T02:53:31.340" v="32" actId="20577"/>
        <pc:sldMkLst>
          <pc:docMk/>
          <pc:sldMk cId="2965336435" sldId="375"/>
        </pc:sldMkLst>
        <pc:spChg chg="mod">
          <ac:chgData name="" userId="" providerId="" clId="Web-{269A4247-17FE-4820-8160-BBE746BDD66B}" dt="2020-06-05T02:53:31.340" v="32" actId="20577"/>
          <ac:spMkLst>
            <pc:docMk/>
            <pc:sldMk cId="2965336435" sldId="375"/>
            <ac:spMk id="2" creationId="{AAC7B6CA-280E-EB41-8472-B334B494A9BE}"/>
          </ac:spMkLst>
        </pc:spChg>
      </pc:sldChg>
      <pc:sldChg chg="modSp">
        <pc:chgData name="" userId="" providerId="" clId="Web-{269A4247-17FE-4820-8160-BBE746BDD66B}" dt="2020-06-05T02:54:21.012" v="46" actId="20577"/>
        <pc:sldMkLst>
          <pc:docMk/>
          <pc:sldMk cId="3224563001" sldId="376"/>
        </pc:sldMkLst>
        <pc:spChg chg="mod">
          <ac:chgData name="" userId="" providerId="" clId="Web-{269A4247-17FE-4820-8160-BBE746BDD66B}" dt="2020-06-05T02:54:21.012" v="46" actId="20577"/>
          <ac:spMkLst>
            <pc:docMk/>
            <pc:sldMk cId="3224563001" sldId="376"/>
            <ac:spMk id="2" creationId="{AAC7B6CA-280E-EB41-8472-B334B494A9BE}"/>
          </ac:spMkLst>
        </pc:spChg>
      </pc:sldChg>
      <pc:sldChg chg="modSp">
        <pc:chgData name="" userId="" providerId="" clId="Web-{269A4247-17FE-4820-8160-BBE746BDD66B}" dt="2020-06-05T02:54:46.013" v="50" actId="1076"/>
        <pc:sldMkLst>
          <pc:docMk/>
          <pc:sldMk cId="2316436698" sldId="377"/>
        </pc:sldMkLst>
        <pc:spChg chg="mod">
          <ac:chgData name="" userId="" providerId="" clId="Web-{269A4247-17FE-4820-8160-BBE746BDD66B}" dt="2020-06-05T02:54:46.013" v="50" actId="1076"/>
          <ac:spMkLst>
            <pc:docMk/>
            <pc:sldMk cId="2316436698" sldId="377"/>
            <ac:spMk id="2" creationId="{AAC7B6CA-280E-EB41-8472-B334B494A9BE}"/>
          </ac:spMkLst>
        </pc:spChg>
      </pc:sldChg>
      <pc:sldChg chg="modSp">
        <pc:chgData name="" userId="" providerId="" clId="Web-{269A4247-17FE-4820-8160-BBE746BDD66B}" dt="2020-06-05T02:55:15.028" v="52" actId="14100"/>
        <pc:sldMkLst>
          <pc:docMk/>
          <pc:sldMk cId="2634241967" sldId="378"/>
        </pc:sldMkLst>
        <pc:spChg chg="mod">
          <ac:chgData name="" userId="" providerId="" clId="Web-{269A4247-17FE-4820-8160-BBE746BDD66B}" dt="2020-06-05T02:55:15.028" v="52" actId="14100"/>
          <ac:spMkLst>
            <pc:docMk/>
            <pc:sldMk cId="2634241967" sldId="378"/>
            <ac:spMk id="2" creationId="{AAC7B6CA-280E-EB41-8472-B334B494A9BE}"/>
          </ac:spMkLst>
        </pc:spChg>
      </pc:sldChg>
      <pc:sldChg chg="modSp">
        <pc:chgData name="" userId="" providerId="" clId="Web-{269A4247-17FE-4820-8160-BBE746BDD66B}" dt="2020-06-05T02:55:51.919" v="62" actId="20577"/>
        <pc:sldMkLst>
          <pc:docMk/>
          <pc:sldMk cId="2987202083" sldId="379"/>
        </pc:sldMkLst>
        <pc:spChg chg="mod">
          <ac:chgData name="" userId="" providerId="" clId="Web-{269A4247-17FE-4820-8160-BBE746BDD66B}" dt="2020-06-05T02:55:51.919" v="62" actId="20577"/>
          <ac:spMkLst>
            <pc:docMk/>
            <pc:sldMk cId="2987202083" sldId="379"/>
            <ac:spMk id="7" creationId="{DC3A3A36-777A-2743-A6CD-8C6557A36769}"/>
          </ac:spMkLst>
        </pc:spChg>
      </pc:sldChg>
      <pc:sldChg chg="modSp">
        <pc:chgData name="" userId="" providerId="" clId="Web-{269A4247-17FE-4820-8160-BBE746BDD66B}" dt="2020-06-05T02:56:19.357" v="66" actId="20577"/>
        <pc:sldMkLst>
          <pc:docMk/>
          <pc:sldMk cId="2641871996" sldId="380"/>
        </pc:sldMkLst>
        <pc:spChg chg="mod">
          <ac:chgData name="" userId="" providerId="" clId="Web-{269A4247-17FE-4820-8160-BBE746BDD66B}" dt="2020-06-05T02:56:19.357" v="66" actId="20577"/>
          <ac:spMkLst>
            <pc:docMk/>
            <pc:sldMk cId="2641871996" sldId="380"/>
            <ac:spMk id="6" creationId="{6D67A6D4-9BB0-2A4E-84F2-71ED2FA79597}"/>
          </ac:spMkLst>
        </pc:spChg>
      </pc:sldChg>
      <pc:sldChg chg="modSp">
        <pc:chgData name="" userId="" providerId="" clId="Web-{269A4247-17FE-4820-8160-BBE746BDD66B}" dt="2020-06-05T02:59:55.374" v="72" actId="20577"/>
        <pc:sldMkLst>
          <pc:docMk/>
          <pc:sldMk cId="1268315796" sldId="389"/>
        </pc:sldMkLst>
        <pc:spChg chg="mod">
          <ac:chgData name="" userId="" providerId="" clId="Web-{269A4247-17FE-4820-8160-BBE746BDD66B}" dt="2020-06-05T02:59:55.374" v="72" actId="20577"/>
          <ac:spMkLst>
            <pc:docMk/>
            <pc:sldMk cId="1268315796" sldId="389"/>
            <ac:spMk id="11" creationId="{440DEC82-E6B6-1446-BB63-A7E5780707CB}"/>
          </ac:spMkLst>
        </pc:spChg>
      </pc:sldChg>
      <pc:sldChg chg="modSp">
        <pc:chgData name="" userId="" providerId="" clId="Web-{269A4247-17FE-4820-8160-BBE746BDD66B}" dt="2020-06-05T03:01:44.063" v="82" actId="20577"/>
        <pc:sldMkLst>
          <pc:docMk/>
          <pc:sldMk cId="565791066" sldId="393"/>
        </pc:sldMkLst>
        <pc:spChg chg="mod">
          <ac:chgData name="" userId="" providerId="" clId="Web-{269A4247-17FE-4820-8160-BBE746BDD66B}" dt="2020-06-05T03:01:44.063" v="82" actId="20577"/>
          <ac:spMkLst>
            <pc:docMk/>
            <pc:sldMk cId="565791066" sldId="393"/>
            <ac:spMk id="9" creationId="{413EDB8C-8378-EA48-ACCB-A1CAA79CC803}"/>
          </ac:spMkLst>
        </pc:spChg>
      </pc:sldChg>
      <pc:sldChg chg="modSp">
        <pc:chgData name="" userId="" providerId="" clId="Web-{269A4247-17FE-4820-8160-BBE746BDD66B}" dt="2020-06-05T03:02:47.094" v="91"/>
        <pc:sldMkLst>
          <pc:docMk/>
          <pc:sldMk cId="3185065232" sldId="399"/>
        </pc:sldMkLst>
        <pc:graphicFrameChg chg="modGraphic">
          <ac:chgData name="" userId="" providerId="" clId="Web-{269A4247-17FE-4820-8160-BBE746BDD66B}" dt="2020-06-05T03:02:47.094" v="91"/>
          <ac:graphicFrameMkLst>
            <pc:docMk/>
            <pc:sldMk cId="3185065232" sldId="399"/>
            <ac:graphicFrameMk id="8" creationId="{914284C0-F3A4-704B-81E6-EB798064CBB4}"/>
          </ac:graphicFrameMkLst>
        </pc:graphicFrameChg>
      </pc:sldChg>
      <pc:sldChg chg="modSp">
        <pc:chgData name="" userId="" providerId="" clId="Web-{269A4247-17FE-4820-8160-BBE746BDD66B}" dt="2020-06-05T03:03:44.767" v="94" actId="20577"/>
        <pc:sldMkLst>
          <pc:docMk/>
          <pc:sldMk cId="4000019715" sldId="401"/>
        </pc:sldMkLst>
        <pc:spChg chg="mod">
          <ac:chgData name="" userId="" providerId="" clId="Web-{269A4247-17FE-4820-8160-BBE746BDD66B}" dt="2020-06-05T03:03:44.767" v="94" actId="20577"/>
          <ac:spMkLst>
            <pc:docMk/>
            <pc:sldMk cId="4000019715" sldId="401"/>
            <ac:spMk id="5" creationId="{D51FF32E-CF64-9040-8245-0E51C8EC5F4E}"/>
          </ac:spMkLst>
        </pc:spChg>
      </pc:sldChg>
      <pc:sldChg chg="modSp">
        <pc:chgData name="" userId="" providerId="" clId="Web-{269A4247-17FE-4820-8160-BBE746BDD66B}" dt="2020-06-05T03:04:31.923" v="104" actId="14100"/>
        <pc:sldMkLst>
          <pc:docMk/>
          <pc:sldMk cId="3147981847" sldId="403"/>
        </pc:sldMkLst>
        <pc:spChg chg="mod">
          <ac:chgData name="" userId="" providerId="" clId="Web-{269A4247-17FE-4820-8160-BBE746BDD66B}" dt="2020-06-05T03:04:31.923" v="104" actId="14100"/>
          <ac:spMkLst>
            <pc:docMk/>
            <pc:sldMk cId="3147981847" sldId="403"/>
            <ac:spMk id="2" creationId="{00000000-0000-0000-0000-000000000000}"/>
          </ac:spMkLst>
        </pc:spChg>
      </pc:sldChg>
      <pc:sldChg chg="modSp">
        <pc:chgData name="" userId="" providerId="" clId="Web-{269A4247-17FE-4820-8160-BBE746BDD66B}" dt="2020-06-05T03:05:20.189" v="112" actId="14100"/>
        <pc:sldMkLst>
          <pc:docMk/>
          <pc:sldMk cId="2346487027" sldId="405"/>
        </pc:sldMkLst>
        <pc:spChg chg="mod">
          <ac:chgData name="" userId="" providerId="" clId="Web-{269A4247-17FE-4820-8160-BBE746BDD66B}" dt="2020-06-05T03:05:20.189" v="112" actId="14100"/>
          <ac:spMkLst>
            <pc:docMk/>
            <pc:sldMk cId="2346487027" sldId="405"/>
            <ac:spMk id="5" creationId="{55A098DE-C508-1841-99FB-5C02BD1B17D9}"/>
          </ac:spMkLst>
        </pc:spChg>
      </pc:sldChg>
      <pc:sldChg chg="modSp">
        <pc:chgData name="" userId="" providerId="" clId="Web-{269A4247-17FE-4820-8160-BBE746BDD66B}" dt="2020-06-05T03:06:47.846" v="135" actId="20577"/>
        <pc:sldMkLst>
          <pc:docMk/>
          <pc:sldMk cId="37580810" sldId="408"/>
        </pc:sldMkLst>
        <pc:spChg chg="mod">
          <ac:chgData name="" userId="" providerId="" clId="Web-{269A4247-17FE-4820-8160-BBE746BDD66B}" dt="2020-06-05T03:06:40.346" v="133" actId="14100"/>
          <ac:spMkLst>
            <pc:docMk/>
            <pc:sldMk cId="37580810" sldId="408"/>
            <ac:spMk id="4" creationId="{F670494E-13E4-5F42-99F7-A93D24A1BC50}"/>
          </ac:spMkLst>
        </pc:spChg>
        <pc:spChg chg="mod">
          <ac:chgData name="" userId="" providerId="" clId="Web-{269A4247-17FE-4820-8160-BBE746BDD66B}" dt="2020-06-05T03:06:47.846" v="135" actId="20577"/>
          <ac:spMkLst>
            <pc:docMk/>
            <pc:sldMk cId="37580810" sldId="408"/>
            <ac:spMk id="5" creationId="{98DD9974-0A08-8846-973F-54492E5CBA76}"/>
          </ac:spMkLst>
        </pc:spChg>
      </pc:sldChg>
      <pc:sldChg chg="modSp">
        <pc:chgData name="" userId="" providerId="" clId="Web-{269A4247-17FE-4820-8160-BBE746BDD66B}" dt="2020-06-05T03:11:01.707" v="162" actId="20577"/>
        <pc:sldMkLst>
          <pc:docMk/>
          <pc:sldMk cId="3889822611" sldId="411"/>
        </pc:sldMkLst>
        <pc:spChg chg="mod">
          <ac:chgData name="" userId="" providerId="" clId="Web-{269A4247-17FE-4820-8160-BBE746BDD66B}" dt="2020-06-05T03:11:01.707" v="162" actId="20577"/>
          <ac:spMkLst>
            <pc:docMk/>
            <pc:sldMk cId="3889822611" sldId="411"/>
            <ac:spMk id="3" creationId="{327C3BA6-0E82-1C41-97B6-B92F09C3A332}"/>
          </ac:spMkLst>
        </pc:spChg>
      </pc:sldChg>
      <pc:sldChg chg="modSp">
        <pc:chgData name="" userId="" providerId="" clId="Web-{269A4247-17FE-4820-8160-BBE746BDD66B}" dt="2020-06-05T03:07:36.190" v="140" actId="20577"/>
        <pc:sldMkLst>
          <pc:docMk/>
          <pc:sldMk cId="1643484110" sldId="418"/>
        </pc:sldMkLst>
        <pc:spChg chg="mod">
          <ac:chgData name="" userId="" providerId="" clId="Web-{269A4247-17FE-4820-8160-BBE746BDD66B}" dt="2020-06-05T03:07:36.190" v="140" actId="20577"/>
          <ac:spMkLst>
            <pc:docMk/>
            <pc:sldMk cId="1643484110" sldId="418"/>
            <ac:spMk id="3" creationId="{A9C2C26A-5D7B-1C49-90F3-45BA682EAF30}"/>
          </ac:spMkLst>
        </pc:spChg>
      </pc:sldChg>
      <pc:sldChg chg="modSp">
        <pc:chgData name="" userId="" providerId="" clId="Web-{269A4247-17FE-4820-8160-BBE746BDD66B}" dt="2020-06-05T03:07:54.597" v="143" actId="20577"/>
        <pc:sldMkLst>
          <pc:docMk/>
          <pc:sldMk cId="1902007317" sldId="419"/>
        </pc:sldMkLst>
        <pc:spChg chg="mod">
          <ac:chgData name="" userId="" providerId="" clId="Web-{269A4247-17FE-4820-8160-BBE746BDD66B}" dt="2020-06-05T03:07:54.597" v="143" actId="20577"/>
          <ac:spMkLst>
            <pc:docMk/>
            <pc:sldMk cId="1902007317" sldId="419"/>
            <ac:spMk id="3" creationId="{A9C2C26A-5D7B-1C49-90F3-45BA682EAF30}"/>
          </ac:spMkLst>
        </pc:spChg>
      </pc:sldChg>
      <pc:sldChg chg="modSp">
        <pc:chgData name="" userId="" providerId="" clId="Web-{269A4247-17FE-4820-8160-BBE746BDD66B}" dt="2020-06-05T03:10:13.363" v="153" actId="20577"/>
        <pc:sldMkLst>
          <pc:docMk/>
          <pc:sldMk cId="755226286" sldId="432"/>
        </pc:sldMkLst>
        <pc:spChg chg="mod">
          <ac:chgData name="" userId="" providerId="" clId="Web-{269A4247-17FE-4820-8160-BBE746BDD66B}" dt="2020-06-05T03:10:13.363" v="153" actId="20577"/>
          <ac:spMkLst>
            <pc:docMk/>
            <pc:sldMk cId="755226286" sldId="432"/>
            <ac:spMk id="2" creationId="{AAC7B6CA-280E-EB41-8472-B334B494A9BE}"/>
          </ac:spMkLst>
        </pc:spChg>
      </pc:sldChg>
      <pc:sldChg chg="modSp">
        <pc:chgData name="" userId="" providerId="" clId="Web-{269A4247-17FE-4820-8160-BBE746BDD66B}" dt="2020-06-05T03:10:37.754" v="159" actId="20577"/>
        <pc:sldMkLst>
          <pc:docMk/>
          <pc:sldMk cId="3018941638" sldId="433"/>
        </pc:sldMkLst>
        <pc:spChg chg="mod">
          <ac:chgData name="" userId="" providerId="" clId="Web-{269A4247-17FE-4820-8160-BBE746BDD66B}" dt="2020-06-05T03:10:37.754" v="159" actId="20577"/>
          <ac:spMkLst>
            <pc:docMk/>
            <pc:sldMk cId="3018941638" sldId="433"/>
            <ac:spMk id="2" creationId="{AAC7B6CA-280E-EB41-8472-B334B494A9BE}"/>
          </ac:spMkLst>
        </pc:spChg>
      </pc:sldChg>
      <pc:sldChg chg="modSp">
        <pc:chgData name="" userId="" providerId="" clId="Web-{269A4247-17FE-4820-8160-BBE746BDD66B}" dt="2020-06-05T03:11:58.817" v="174" actId="20577"/>
        <pc:sldMkLst>
          <pc:docMk/>
          <pc:sldMk cId="775503853" sldId="436"/>
        </pc:sldMkLst>
        <pc:spChg chg="mod">
          <ac:chgData name="" userId="" providerId="" clId="Web-{269A4247-17FE-4820-8160-BBE746BDD66B}" dt="2020-06-05T03:11:58.817" v="174" actId="20577"/>
          <ac:spMkLst>
            <pc:docMk/>
            <pc:sldMk cId="775503853" sldId="436"/>
            <ac:spMk id="16" creationId="{068B78A9-8DCE-FA4C-ABB4-E82A154FD632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74B3AB-1076-3847-9704-2735AAE6E6FB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C00C95-E645-9447-A3F8-A17F924499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43909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C7370B-66A1-AB42-84E0-A4E6FD88C2A5}" type="datetimeFigureOut">
              <a:rPr lang="en-US" smtClean="0"/>
              <a:t>6/4/2020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4AC054-D004-974A-8D8E-E228282ED4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0353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to left - photo on right - NAV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0" y="-1"/>
            <a:ext cx="12192000" cy="6858001"/>
          </a:xfrm>
          <a:prstGeom prst="rect">
            <a:avLst/>
          </a:prstGeom>
          <a:solidFill>
            <a:srgbClr val="2E95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 userDrawn="1"/>
        </p:nvSpPr>
        <p:spPr>
          <a:xfrm>
            <a:off x="424669" y="304247"/>
            <a:ext cx="566641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IE" sz="44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WELCOME TO </a:t>
            </a:r>
            <a:r>
              <a:rPr lang="en-IE" sz="4400" b="0" i="0" u="none" strike="noStrike" kern="120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THE </a:t>
            </a:r>
            <a:r>
              <a:rPr lang="en-IE" sz="4400" b="1" i="0" u="none" strike="noStrike" kern="120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AMBITION </a:t>
            </a:r>
            <a:r>
              <a:rPr lang="en-IE" sz="4400" b="1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TO EMPLOY </a:t>
            </a:r>
            <a:r>
              <a:rPr lang="en-IE" sz="44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POWERPOINT</a:t>
            </a:r>
            <a:endParaRPr lang="en-IE" sz="3600" baseline="0" dirty="0">
              <a:solidFill>
                <a:schemeClr val="bg1"/>
              </a:solidFill>
              <a:latin typeface="+mn-lt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15" name="Rectangle 14"/>
          <p:cNvSpPr/>
          <p:nvPr userDrawn="1"/>
        </p:nvSpPr>
        <p:spPr>
          <a:xfrm>
            <a:off x="7062018" y="866550"/>
            <a:ext cx="4589207" cy="6093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IE" sz="30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FEATURES OF THE</a:t>
            </a:r>
          </a:p>
          <a:p>
            <a:pPr fontAlgn="base"/>
            <a:r>
              <a:rPr lang="en-IE" sz="30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POWERPOINT:</a:t>
            </a:r>
          </a:p>
          <a:p>
            <a:pPr fontAlgn="base"/>
            <a:endParaRPr lang="en-IE" sz="3000" b="0" i="0" u="none" strike="noStrike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  <a:p>
            <a:pPr marL="342900" indent="-342900" fontAlgn="base">
              <a:buFont typeface="Arial" charset="0"/>
              <a:buChar char="•"/>
            </a:pPr>
            <a:r>
              <a:rPr lang="en-IE" sz="24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Set up in widescreen format. </a:t>
            </a:r>
          </a:p>
          <a:p>
            <a:pPr marL="342900" indent="-342900" fontAlgn="base">
              <a:buFont typeface="Arial" charset="0"/>
              <a:buChar char="•"/>
            </a:pPr>
            <a:r>
              <a:rPr lang="en-IE" sz="24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44 slide layouts to choose from</a:t>
            </a:r>
          </a:p>
          <a:p>
            <a:pPr marL="342900" indent="-342900" fontAlgn="base">
              <a:buFont typeface="Arial" charset="0"/>
              <a:buChar char="•"/>
            </a:pPr>
            <a:r>
              <a:rPr lang="en-IE" sz="24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Colour variations using the </a:t>
            </a:r>
            <a:r>
              <a:rPr lang="en-IE" sz="2400" b="1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AMBITION TO EMPLOY</a:t>
            </a:r>
            <a:r>
              <a:rPr lang="en-IE" sz="2400" b="1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24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Brand Colours</a:t>
            </a:r>
          </a:p>
          <a:p>
            <a:pPr marL="342900" indent="-342900" fontAlgn="base">
              <a:buFont typeface="Arial" charset="0"/>
              <a:buChar char="•"/>
            </a:pPr>
            <a:r>
              <a:rPr lang="en-IE" sz="24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Based on Master Slides design</a:t>
            </a:r>
          </a:p>
          <a:p>
            <a:pPr marL="342900" indent="-342900" fontAlgn="base">
              <a:buFont typeface="Arial" charset="0"/>
              <a:buChar char="•"/>
            </a:pPr>
            <a:r>
              <a:rPr lang="en-IE" sz="24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Easy Drag and Drop to change picture</a:t>
            </a:r>
          </a:p>
          <a:p>
            <a:pPr marL="342900" indent="-342900" fontAlgn="base">
              <a:buFont typeface="Arial" charset="0"/>
              <a:buChar char="•"/>
            </a:pPr>
            <a:r>
              <a:rPr lang="en-IE" sz="24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80 easy editable icons</a:t>
            </a:r>
          </a:p>
          <a:p>
            <a:pPr marL="342900" indent="-342900" fontAlgn="base">
              <a:buFont typeface="Arial" charset="0"/>
              <a:buChar char="•"/>
            </a:pPr>
            <a:r>
              <a:rPr lang="en-IE" sz="24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Easy and Fully editable in PowerPoint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tabLst/>
              <a:defRPr/>
            </a:pPr>
            <a:r>
              <a:rPr lang="en-IE" sz="36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		</a:t>
            </a:r>
            <a:endParaRPr lang="en-IE" sz="3600" baseline="0" dirty="0">
              <a:solidFill>
                <a:schemeClr val="bg1"/>
              </a:solidFill>
              <a:latin typeface="+mn-lt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16" name="Rectangle 15"/>
          <p:cNvSpPr/>
          <p:nvPr userDrawn="1"/>
        </p:nvSpPr>
        <p:spPr>
          <a:xfrm>
            <a:off x="424669" y="3172202"/>
            <a:ext cx="5327201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IE" sz="24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Our aim is to have a consistent “look and feel” throughout our branding material including our PowerPoint.</a:t>
            </a:r>
            <a:r>
              <a:rPr lang="en-IE" sz="2400" b="0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pPr fontAlgn="base"/>
            <a:endParaRPr lang="en-IE" sz="2400" b="0" i="0" u="none" strike="noStrike" kern="1200" baseline="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/>
            <a:r>
              <a:rPr lang="en-IE" sz="24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The slide layouts within this PowerPoint  will give you a great deal of creative </a:t>
            </a:r>
            <a:r>
              <a:rPr lang="en-IE" sz="2400" b="0" i="0" u="none" strike="noStrike" kern="1200" dirty="0" err="1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flexibily</a:t>
            </a:r>
            <a:r>
              <a:rPr lang="en-IE" sz="24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 when creating your Presentation.</a:t>
            </a:r>
            <a:endParaRPr lang="en-IE" sz="3600" baseline="0" dirty="0">
              <a:solidFill>
                <a:schemeClr val="bg1"/>
              </a:solidFill>
              <a:latin typeface="+mn-lt"/>
              <a:ea typeface="Quattrocento Sans"/>
              <a:cs typeface="Quattrocento Sans"/>
              <a:sym typeface="Quattrocento Sans"/>
            </a:endParaRPr>
          </a:p>
        </p:txBody>
      </p:sp>
      <p:cxnSp>
        <p:nvCxnSpPr>
          <p:cNvPr id="17" name="Straight Connector 16"/>
          <p:cNvCxnSpPr/>
          <p:nvPr userDrawn="1"/>
        </p:nvCxnSpPr>
        <p:spPr>
          <a:xfrm>
            <a:off x="6592529" y="-1"/>
            <a:ext cx="0" cy="668102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 userDrawn="1"/>
        </p:nvCxnSpPr>
        <p:spPr>
          <a:xfrm flipH="1">
            <a:off x="0" y="2503620"/>
            <a:ext cx="659252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only with 3 colums -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23"/>
          <p:cNvSpPr>
            <a:spLocks noGrp="1"/>
          </p:cNvSpPr>
          <p:nvPr>
            <p:ph type="body" sz="quarter" idx="13" hasCustomPrompt="1"/>
          </p:nvPr>
        </p:nvSpPr>
        <p:spPr>
          <a:xfrm>
            <a:off x="446442" y="500519"/>
            <a:ext cx="2717382" cy="2425550"/>
          </a:xfrm>
        </p:spPr>
        <p:txBody>
          <a:bodyPr>
            <a:normAutofit/>
          </a:bodyPr>
          <a:lstStyle>
            <a:lvl1pPr marL="0" indent="0" algn="l">
              <a:buNone/>
              <a:defRPr sz="36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33" name="Text Placeholder 25"/>
          <p:cNvSpPr>
            <a:spLocks noGrp="1"/>
          </p:cNvSpPr>
          <p:nvPr>
            <p:ph type="body" sz="quarter" idx="15" hasCustomPrompt="1"/>
          </p:nvPr>
        </p:nvSpPr>
        <p:spPr>
          <a:xfrm>
            <a:off x="3694176" y="537318"/>
            <a:ext cx="8051382" cy="5077098"/>
          </a:xfrm>
        </p:spPr>
        <p:txBody>
          <a:bodyPr>
            <a:noAutofit/>
          </a:bodyPr>
          <a:lstStyle>
            <a:lvl1pPr marL="0" indent="0" algn="l">
              <a:buNone/>
              <a:defRPr sz="2400" baseline="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10" name="テキスト プレースホルダー 36"/>
          <p:cNvSpPr txBox="1">
            <a:spLocks/>
          </p:cNvSpPr>
          <p:nvPr userDrawn="1"/>
        </p:nvSpPr>
        <p:spPr bwMode="auto">
          <a:xfrm>
            <a:off x="411614" y="6368435"/>
            <a:ext cx="11283187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782" r="-8732" b="-11970"/>
          <a:stretch/>
        </p:blipFill>
        <p:spPr>
          <a:xfrm>
            <a:off x="0" y="2123341"/>
            <a:ext cx="2863971" cy="579003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69731" y="6313965"/>
            <a:ext cx="345438" cy="389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58350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nly with 1 colum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23"/>
          <p:cNvSpPr>
            <a:spLocks noGrp="1"/>
          </p:cNvSpPr>
          <p:nvPr>
            <p:ph type="body" sz="quarter" idx="13" hasCustomPrompt="1"/>
          </p:nvPr>
        </p:nvSpPr>
        <p:spPr>
          <a:xfrm>
            <a:off x="876300" y="1007537"/>
            <a:ext cx="7407087" cy="697353"/>
          </a:xfrm>
        </p:spPr>
        <p:txBody>
          <a:bodyPr>
            <a:normAutofit/>
          </a:bodyPr>
          <a:lstStyle>
            <a:lvl1pPr marL="0" indent="0" algn="l">
              <a:buNone/>
              <a:defRPr sz="36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5" name="Text Placeholder 25"/>
          <p:cNvSpPr>
            <a:spLocks noGrp="1"/>
          </p:cNvSpPr>
          <p:nvPr>
            <p:ph type="body" sz="quarter" idx="14" hasCustomPrompt="1"/>
          </p:nvPr>
        </p:nvSpPr>
        <p:spPr>
          <a:xfrm>
            <a:off x="876301" y="2117212"/>
            <a:ext cx="7407087" cy="3975101"/>
          </a:xfrm>
        </p:spPr>
        <p:txBody>
          <a:bodyPr>
            <a:noAutofit/>
          </a:bodyPr>
          <a:lstStyle>
            <a:lvl1pPr marL="0" indent="0" algn="l">
              <a:buNone/>
              <a:defRPr sz="2400" baseline="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 flipH="1">
            <a:off x="478388" y="1901510"/>
            <a:ext cx="8178914" cy="0"/>
          </a:xfrm>
          <a:prstGeom prst="line">
            <a:avLst/>
          </a:prstGeom>
          <a:ln w="28575"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テキスト プレースホルダー 36"/>
          <p:cNvSpPr txBox="1">
            <a:spLocks/>
          </p:cNvSpPr>
          <p:nvPr userDrawn="1"/>
        </p:nvSpPr>
        <p:spPr bwMode="auto">
          <a:xfrm>
            <a:off x="794412" y="6300196"/>
            <a:ext cx="10818501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l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782" r="-8732" b="-11970"/>
          <a:stretch/>
        </p:blipFill>
        <p:spPr>
          <a:xfrm flipH="1">
            <a:off x="9328029" y="-662818"/>
            <a:ext cx="2863971" cy="579003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476270" y="6245726"/>
            <a:ext cx="345438" cy="3898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nly with 2 colums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23"/>
          <p:cNvSpPr>
            <a:spLocks noGrp="1"/>
          </p:cNvSpPr>
          <p:nvPr>
            <p:ph type="body" sz="quarter" idx="13" hasCustomPrompt="1"/>
          </p:nvPr>
        </p:nvSpPr>
        <p:spPr>
          <a:xfrm>
            <a:off x="876300" y="1007537"/>
            <a:ext cx="7407087" cy="697353"/>
          </a:xfrm>
        </p:spPr>
        <p:txBody>
          <a:bodyPr>
            <a:normAutofit/>
          </a:bodyPr>
          <a:lstStyle>
            <a:lvl1pPr marL="0" indent="0" algn="l">
              <a:buNone/>
              <a:defRPr sz="36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1" name="Text Placeholder 25"/>
          <p:cNvSpPr>
            <a:spLocks noGrp="1"/>
          </p:cNvSpPr>
          <p:nvPr>
            <p:ph type="body" sz="quarter" idx="14" hasCustomPrompt="1"/>
          </p:nvPr>
        </p:nvSpPr>
        <p:spPr>
          <a:xfrm>
            <a:off x="876302" y="2117211"/>
            <a:ext cx="3600000" cy="3960000"/>
          </a:xfrm>
        </p:spPr>
        <p:txBody>
          <a:bodyPr>
            <a:noAutofit/>
          </a:bodyPr>
          <a:lstStyle>
            <a:lvl1pPr marL="0" indent="0" algn="l">
              <a:buNone/>
              <a:defRPr sz="2400" baseline="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cxnSp>
        <p:nvCxnSpPr>
          <p:cNvPr id="25" name="Straight Connector 24"/>
          <p:cNvCxnSpPr/>
          <p:nvPr userDrawn="1"/>
        </p:nvCxnSpPr>
        <p:spPr>
          <a:xfrm flipH="1">
            <a:off x="478388" y="1901510"/>
            <a:ext cx="8178914" cy="0"/>
          </a:xfrm>
          <a:prstGeom prst="line">
            <a:avLst/>
          </a:prstGeom>
          <a:ln w="28575"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 Placeholder 25"/>
          <p:cNvSpPr>
            <a:spLocks noGrp="1"/>
          </p:cNvSpPr>
          <p:nvPr>
            <p:ph type="body" sz="quarter" idx="15" hasCustomPrompt="1"/>
          </p:nvPr>
        </p:nvSpPr>
        <p:spPr>
          <a:xfrm>
            <a:off x="4683387" y="2097992"/>
            <a:ext cx="3600000" cy="3975101"/>
          </a:xfrm>
        </p:spPr>
        <p:txBody>
          <a:bodyPr>
            <a:noAutofit/>
          </a:bodyPr>
          <a:lstStyle>
            <a:lvl1pPr marL="0" indent="0" algn="l">
              <a:buNone/>
              <a:defRPr sz="2400" baseline="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9" name="テキスト プレースホルダー 36"/>
          <p:cNvSpPr txBox="1">
            <a:spLocks/>
          </p:cNvSpPr>
          <p:nvPr userDrawn="1"/>
        </p:nvSpPr>
        <p:spPr bwMode="auto">
          <a:xfrm>
            <a:off x="794412" y="6300196"/>
            <a:ext cx="10818501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l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782" r="-8732" b="-11970"/>
          <a:stretch/>
        </p:blipFill>
        <p:spPr>
          <a:xfrm flipH="1">
            <a:off x="9328029" y="-676466"/>
            <a:ext cx="2863971" cy="579003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476270" y="6245726"/>
            <a:ext cx="345438" cy="3898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nly with 3 colums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23"/>
          <p:cNvSpPr>
            <a:spLocks noGrp="1"/>
          </p:cNvSpPr>
          <p:nvPr>
            <p:ph type="body" sz="quarter" idx="13" hasCustomPrompt="1"/>
          </p:nvPr>
        </p:nvSpPr>
        <p:spPr>
          <a:xfrm>
            <a:off x="876300" y="1007537"/>
            <a:ext cx="7407087" cy="697353"/>
          </a:xfrm>
        </p:spPr>
        <p:txBody>
          <a:bodyPr>
            <a:normAutofit/>
          </a:bodyPr>
          <a:lstStyle>
            <a:lvl1pPr marL="0" indent="0" algn="l">
              <a:buNone/>
              <a:defRPr sz="36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 flipH="1">
            <a:off x="478388" y="1901510"/>
            <a:ext cx="8178914" cy="0"/>
          </a:xfrm>
          <a:prstGeom prst="line">
            <a:avLst/>
          </a:prstGeom>
          <a:ln w="28575"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 Placeholder 25"/>
          <p:cNvSpPr>
            <a:spLocks noGrp="1"/>
          </p:cNvSpPr>
          <p:nvPr>
            <p:ph type="body" sz="quarter" idx="17" hasCustomPrompt="1"/>
          </p:nvPr>
        </p:nvSpPr>
        <p:spPr>
          <a:xfrm>
            <a:off x="876300" y="2113005"/>
            <a:ext cx="2340000" cy="3960000"/>
          </a:xfrm>
        </p:spPr>
        <p:txBody>
          <a:bodyPr>
            <a:noAutofit/>
          </a:bodyPr>
          <a:lstStyle>
            <a:lvl1pPr marL="0" indent="0" algn="l">
              <a:buNone/>
              <a:defRPr sz="2400" baseline="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48" name="Text Placeholder 25"/>
          <p:cNvSpPr>
            <a:spLocks noGrp="1"/>
          </p:cNvSpPr>
          <p:nvPr>
            <p:ph type="body" sz="quarter" idx="18" hasCustomPrompt="1"/>
          </p:nvPr>
        </p:nvSpPr>
        <p:spPr>
          <a:xfrm>
            <a:off x="5929097" y="2107852"/>
            <a:ext cx="2340000" cy="3960000"/>
          </a:xfrm>
        </p:spPr>
        <p:txBody>
          <a:bodyPr>
            <a:noAutofit/>
          </a:bodyPr>
          <a:lstStyle>
            <a:lvl1pPr marL="0" indent="0" algn="l">
              <a:buNone/>
              <a:defRPr sz="2400" baseline="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49" name="Text Placeholder 25"/>
          <p:cNvSpPr>
            <a:spLocks noGrp="1"/>
          </p:cNvSpPr>
          <p:nvPr>
            <p:ph type="body" sz="quarter" idx="19" hasCustomPrompt="1"/>
          </p:nvPr>
        </p:nvSpPr>
        <p:spPr>
          <a:xfrm>
            <a:off x="3424130" y="2107852"/>
            <a:ext cx="2340000" cy="3960000"/>
          </a:xfrm>
        </p:spPr>
        <p:txBody>
          <a:bodyPr>
            <a:noAutofit/>
          </a:bodyPr>
          <a:lstStyle>
            <a:lvl1pPr marL="0" indent="0" algn="l">
              <a:buNone/>
              <a:defRPr sz="2400" baseline="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10" name="テキスト プレースホルダー 36"/>
          <p:cNvSpPr txBox="1">
            <a:spLocks/>
          </p:cNvSpPr>
          <p:nvPr userDrawn="1"/>
        </p:nvSpPr>
        <p:spPr bwMode="auto">
          <a:xfrm>
            <a:off x="794412" y="6300196"/>
            <a:ext cx="10818501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l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782" r="-8732" b="-11970"/>
          <a:stretch/>
        </p:blipFill>
        <p:spPr>
          <a:xfrm flipH="1">
            <a:off x="9328029" y="-662818"/>
            <a:ext cx="2863971" cy="579003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476270" y="6245726"/>
            <a:ext cx="345438" cy="3898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to left - text to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Straight Connector 15"/>
          <p:cNvCxnSpPr/>
          <p:nvPr userDrawn="1"/>
        </p:nvCxnSpPr>
        <p:spPr>
          <a:xfrm flipH="1">
            <a:off x="6098327" y="1711826"/>
            <a:ext cx="5377589" cy="0"/>
          </a:xfrm>
          <a:prstGeom prst="line">
            <a:avLst/>
          </a:prstGeom>
          <a:ln w="28575"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23"/>
          <p:cNvSpPr>
            <a:spLocks noGrp="1"/>
          </p:cNvSpPr>
          <p:nvPr>
            <p:ph type="body" sz="quarter" idx="16" hasCustomPrompt="1"/>
          </p:nvPr>
        </p:nvSpPr>
        <p:spPr>
          <a:xfrm>
            <a:off x="6182140" y="819599"/>
            <a:ext cx="5279028" cy="697353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4" name="Text Placeholder 25"/>
          <p:cNvSpPr>
            <a:spLocks noGrp="1"/>
          </p:cNvSpPr>
          <p:nvPr>
            <p:ph type="body" sz="quarter" idx="17" hasCustomPrompt="1"/>
          </p:nvPr>
        </p:nvSpPr>
        <p:spPr>
          <a:xfrm>
            <a:off x="6189088" y="1953078"/>
            <a:ext cx="5273104" cy="3947440"/>
          </a:xfrm>
        </p:spPr>
        <p:txBody>
          <a:bodyPr>
            <a:noAutofit/>
          </a:bodyPr>
          <a:lstStyle>
            <a:lvl1pPr marL="0" indent="0" algn="ctr">
              <a:buNone/>
              <a:defRPr sz="2400" baseline="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21" name="Triangle 20"/>
          <p:cNvSpPr/>
          <p:nvPr userDrawn="1"/>
        </p:nvSpPr>
        <p:spPr>
          <a:xfrm rot="5400000">
            <a:off x="2039031" y="4247465"/>
            <a:ext cx="2272878" cy="1959378"/>
          </a:xfrm>
          <a:prstGeom prst="triangle">
            <a:avLst/>
          </a:prstGeom>
          <a:solidFill>
            <a:srgbClr val="2E95D2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riangle 21"/>
          <p:cNvSpPr/>
          <p:nvPr userDrawn="1"/>
        </p:nvSpPr>
        <p:spPr>
          <a:xfrm rot="5400000">
            <a:off x="2638162" y="6249595"/>
            <a:ext cx="258319" cy="222689"/>
          </a:xfrm>
          <a:prstGeom prst="triangle">
            <a:avLst/>
          </a:prstGeom>
          <a:solidFill>
            <a:srgbClr val="EE71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riangle 24"/>
          <p:cNvSpPr/>
          <p:nvPr userDrawn="1"/>
        </p:nvSpPr>
        <p:spPr>
          <a:xfrm rot="5400000">
            <a:off x="3170704" y="5226357"/>
            <a:ext cx="1103819" cy="951569"/>
          </a:xfrm>
          <a:prstGeom prst="triangle">
            <a:avLst/>
          </a:prstGeom>
          <a:solidFill>
            <a:srgbClr val="CE1779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Picture Placeholder 5"/>
          <p:cNvSpPr>
            <a:spLocks noGrp="1"/>
          </p:cNvSpPr>
          <p:nvPr>
            <p:ph type="pic" sz="quarter" idx="18"/>
          </p:nvPr>
        </p:nvSpPr>
        <p:spPr>
          <a:xfrm>
            <a:off x="13382" y="41325"/>
            <a:ext cx="5850251" cy="6782936"/>
          </a:xfrm>
          <a:custGeom>
            <a:avLst/>
            <a:gdLst>
              <a:gd name="connsiteX0" fmla="*/ 0 w 5986463"/>
              <a:gd name="connsiteY0" fmla="*/ 3201988 h 6403975"/>
              <a:gd name="connsiteX1" fmla="*/ 1496616 w 5986463"/>
              <a:gd name="connsiteY1" fmla="*/ 1 h 6403975"/>
              <a:gd name="connsiteX2" fmla="*/ 4489847 w 5986463"/>
              <a:gd name="connsiteY2" fmla="*/ 1 h 6403975"/>
              <a:gd name="connsiteX3" fmla="*/ 5986463 w 5986463"/>
              <a:gd name="connsiteY3" fmla="*/ 3201988 h 6403975"/>
              <a:gd name="connsiteX4" fmla="*/ 4489847 w 5986463"/>
              <a:gd name="connsiteY4" fmla="*/ 6403974 h 6403975"/>
              <a:gd name="connsiteX5" fmla="*/ 1496616 w 5986463"/>
              <a:gd name="connsiteY5" fmla="*/ 6403974 h 6403975"/>
              <a:gd name="connsiteX6" fmla="*/ 0 w 5986463"/>
              <a:gd name="connsiteY6" fmla="*/ 3201988 h 6403975"/>
              <a:gd name="connsiteX0" fmla="*/ 0 w 5863633"/>
              <a:gd name="connsiteY0" fmla="*/ 3201987 h 6403973"/>
              <a:gd name="connsiteX1" fmla="*/ 1496616 w 5863633"/>
              <a:gd name="connsiteY1" fmla="*/ 0 h 6403973"/>
              <a:gd name="connsiteX2" fmla="*/ 4489847 w 5863633"/>
              <a:gd name="connsiteY2" fmla="*/ 0 h 6403973"/>
              <a:gd name="connsiteX3" fmla="*/ 5863633 w 5863633"/>
              <a:gd name="connsiteY3" fmla="*/ 3242931 h 6403973"/>
              <a:gd name="connsiteX4" fmla="*/ 4489847 w 5863633"/>
              <a:gd name="connsiteY4" fmla="*/ 6403973 h 6403973"/>
              <a:gd name="connsiteX5" fmla="*/ 1496616 w 5863633"/>
              <a:gd name="connsiteY5" fmla="*/ 6403973 h 6403973"/>
              <a:gd name="connsiteX6" fmla="*/ 0 w 5863633"/>
              <a:gd name="connsiteY6" fmla="*/ 3201987 h 6403973"/>
              <a:gd name="connsiteX0" fmla="*/ 0 w 5863633"/>
              <a:gd name="connsiteY0" fmla="*/ 3201987 h 6403973"/>
              <a:gd name="connsiteX1" fmla="*/ 1496616 w 5863633"/>
              <a:gd name="connsiteY1" fmla="*/ 0 h 6403973"/>
              <a:gd name="connsiteX2" fmla="*/ 4489847 w 5863633"/>
              <a:gd name="connsiteY2" fmla="*/ 0 h 6403973"/>
              <a:gd name="connsiteX3" fmla="*/ 5863633 w 5863633"/>
              <a:gd name="connsiteY3" fmla="*/ 3242931 h 6403973"/>
              <a:gd name="connsiteX4" fmla="*/ 3452617 w 5863633"/>
              <a:gd name="connsiteY4" fmla="*/ 4643412 h 6403973"/>
              <a:gd name="connsiteX5" fmla="*/ 1496616 w 5863633"/>
              <a:gd name="connsiteY5" fmla="*/ 6403973 h 6403973"/>
              <a:gd name="connsiteX6" fmla="*/ 0 w 5863633"/>
              <a:gd name="connsiteY6" fmla="*/ 3201987 h 6403973"/>
              <a:gd name="connsiteX0" fmla="*/ 0 w 5863633"/>
              <a:gd name="connsiteY0" fmla="*/ 3201987 h 4643412"/>
              <a:gd name="connsiteX1" fmla="*/ 1496616 w 5863633"/>
              <a:gd name="connsiteY1" fmla="*/ 0 h 4643412"/>
              <a:gd name="connsiteX2" fmla="*/ 4489847 w 5863633"/>
              <a:gd name="connsiteY2" fmla="*/ 0 h 4643412"/>
              <a:gd name="connsiteX3" fmla="*/ 5863633 w 5863633"/>
              <a:gd name="connsiteY3" fmla="*/ 3242931 h 4643412"/>
              <a:gd name="connsiteX4" fmla="*/ 3452617 w 5863633"/>
              <a:gd name="connsiteY4" fmla="*/ 4643412 h 4643412"/>
              <a:gd name="connsiteX5" fmla="*/ 2206300 w 5863633"/>
              <a:gd name="connsiteY5" fmla="*/ 3961024 h 4643412"/>
              <a:gd name="connsiteX6" fmla="*/ 0 w 5863633"/>
              <a:gd name="connsiteY6" fmla="*/ 3201987 h 4643412"/>
              <a:gd name="connsiteX0" fmla="*/ 0 w 5863633"/>
              <a:gd name="connsiteY0" fmla="*/ 3201987 h 4643412"/>
              <a:gd name="connsiteX1" fmla="*/ 391148 w 5863633"/>
              <a:gd name="connsiteY1" fmla="*/ 1705970 h 4643412"/>
              <a:gd name="connsiteX2" fmla="*/ 4489847 w 5863633"/>
              <a:gd name="connsiteY2" fmla="*/ 0 h 4643412"/>
              <a:gd name="connsiteX3" fmla="*/ 5863633 w 5863633"/>
              <a:gd name="connsiteY3" fmla="*/ 3242931 h 4643412"/>
              <a:gd name="connsiteX4" fmla="*/ 3452617 w 5863633"/>
              <a:gd name="connsiteY4" fmla="*/ 4643412 h 4643412"/>
              <a:gd name="connsiteX5" fmla="*/ 2206300 w 5863633"/>
              <a:gd name="connsiteY5" fmla="*/ 3961024 h 4643412"/>
              <a:gd name="connsiteX6" fmla="*/ 0 w 5863633"/>
              <a:gd name="connsiteY6" fmla="*/ 3201987 h 4643412"/>
              <a:gd name="connsiteX0" fmla="*/ 27562 w 5891195"/>
              <a:gd name="connsiteY0" fmla="*/ 3365760 h 4807185"/>
              <a:gd name="connsiteX1" fmla="*/ 418710 w 5891195"/>
              <a:gd name="connsiteY1" fmla="*/ 1869743 h 4807185"/>
              <a:gd name="connsiteX2" fmla="*/ 0 w 5891195"/>
              <a:gd name="connsiteY2" fmla="*/ 0 h 4807185"/>
              <a:gd name="connsiteX3" fmla="*/ 5891195 w 5891195"/>
              <a:gd name="connsiteY3" fmla="*/ 3406704 h 4807185"/>
              <a:gd name="connsiteX4" fmla="*/ 3480179 w 5891195"/>
              <a:gd name="connsiteY4" fmla="*/ 4807185 h 4807185"/>
              <a:gd name="connsiteX5" fmla="*/ 2233862 w 5891195"/>
              <a:gd name="connsiteY5" fmla="*/ 4124797 h 4807185"/>
              <a:gd name="connsiteX6" fmla="*/ 27562 w 5891195"/>
              <a:gd name="connsiteY6" fmla="*/ 3365760 h 4807185"/>
              <a:gd name="connsiteX0" fmla="*/ 2197556 w 5891195"/>
              <a:gd name="connsiteY0" fmla="*/ 5658584 h 5658584"/>
              <a:gd name="connsiteX1" fmla="*/ 418710 w 5891195"/>
              <a:gd name="connsiteY1" fmla="*/ 1869743 h 5658584"/>
              <a:gd name="connsiteX2" fmla="*/ 0 w 5891195"/>
              <a:gd name="connsiteY2" fmla="*/ 0 h 5658584"/>
              <a:gd name="connsiteX3" fmla="*/ 5891195 w 5891195"/>
              <a:gd name="connsiteY3" fmla="*/ 3406704 h 5658584"/>
              <a:gd name="connsiteX4" fmla="*/ 3480179 w 5891195"/>
              <a:gd name="connsiteY4" fmla="*/ 4807185 h 5658584"/>
              <a:gd name="connsiteX5" fmla="*/ 2233862 w 5891195"/>
              <a:gd name="connsiteY5" fmla="*/ 4124797 h 5658584"/>
              <a:gd name="connsiteX6" fmla="*/ 2197556 w 5891195"/>
              <a:gd name="connsiteY6" fmla="*/ 5658584 h 5658584"/>
              <a:gd name="connsiteX0" fmla="*/ 2197556 w 5891195"/>
              <a:gd name="connsiteY0" fmla="*/ 5658584 h 6769289"/>
              <a:gd name="connsiteX1" fmla="*/ 50221 w 5891195"/>
              <a:gd name="connsiteY1" fmla="*/ 6769289 h 6769289"/>
              <a:gd name="connsiteX2" fmla="*/ 0 w 5891195"/>
              <a:gd name="connsiteY2" fmla="*/ 0 h 6769289"/>
              <a:gd name="connsiteX3" fmla="*/ 5891195 w 5891195"/>
              <a:gd name="connsiteY3" fmla="*/ 3406704 h 6769289"/>
              <a:gd name="connsiteX4" fmla="*/ 3480179 w 5891195"/>
              <a:gd name="connsiteY4" fmla="*/ 4807185 h 6769289"/>
              <a:gd name="connsiteX5" fmla="*/ 2233862 w 5891195"/>
              <a:gd name="connsiteY5" fmla="*/ 4124797 h 6769289"/>
              <a:gd name="connsiteX6" fmla="*/ 2197556 w 5891195"/>
              <a:gd name="connsiteY6" fmla="*/ 5658584 h 6769289"/>
              <a:gd name="connsiteX0" fmla="*/ 2197556 w 5891195"/>
              <a:gd name="connsiteY0" fmla="*/ 5658584 h 6810232"/>
              <a:gd name="connsiteX1" fmla="*/ 50221 w 5891195"/>
              <a:gd name="connsiteY1" fmla="*/ 6810232 h 6810232"/>
              <a:gd name="connsiteX2" fmla="*/ 0 w 5891195"/>
              <a:gd name="connsiteY2" fmla="*/ 0 h 6810232"/>
              <a:gd name="connsiteX3" fmla="*/ 5891195 w 5891195"/>
              <a:gd name="connsiteY3" fmla="*/ 3406704 h 6810232"/>
              <a:gd name="connsiteX4" fmla="*/ 3480179 w 5891195"/>
              <a:gd name="connsiteY4" fmla="*/ 4807185 h 6810232"/>
              <a:gd name="connsiteX5" fmla="*/ 2233862 w 5891195"/>
              <a:gd name="connsiteY5" fmla="*/ 4124797 h 6810232"/>
              <a:gd name="connsiteX6" fmla="*/ 2197556 w 5891195"/>
              <a:gd name="connsiteY6" fmla="*/ 5658584 h 6810232"/>
              <a:gd name="connsiteX0" fmla="*/ 2156612 w 5850251"/>
              <a:gd name="connsiteY0" fmla="*/ 5631288 h 6782936"/>
              <a:gd name="connsiteX1" fmla="*/ 9277 w 5850251"/>
              <a:gd name="connsiteY1" fmla="*/ 6782936 h 6782936"/>
              <a:gd name="connsiteX2" fmla="*/ 0 w 5850251"/>
              <a:gd name="connsiteY2" fmla="*/ 0 h 6782936"/>
              <a:gd name="connsiteX3" fmla="*/ 5850251 w 5850251"/>
              <a:gd name="connsiteY3" fmla="*/ 3379408 h 6782936"/>
              <a:gd name="connsiteX4" fmla="*/ 3439235 w 5850251"/>
              <a:gd name="connsiteY4" fmla="*/ 4779889 h 6782936"/>
              <a:gd name="connsiteX5" fmla="*/ 2192918 w 5850251"/>
              <a:gd name="connsiteY5" fmla="*/ 4097501 h 6782936"/>
              <a:gd name="connsiteX6" fmla="*/ 2156612 w 5850251"/>
              <a:gd name="connsiteY6" fmla="*/ 5631288 h 6782936"/>
              <a:gd name="connsiteX0" fmla="*/ 2156612 w 5850251"/>
              <a:gd name="connsiteY0" fmla="*/ 5549402 h 6782936"/>
              <a:gd name="connsiteX1" fmla="*/ 9277 w 5850251"/>
              <a:gd name="connsiteY1" fmla="*/ 6782936 h 6782936"/>
              <a:gd name="connsiteX2" fmla="*/ 0 w 5850251"/>
              <a:gd name="connsiteY2" fmla="*/ 0 h 6782936"/>
              <a:gd name="connsiteX3" fmla="*/ 5850251 w 5850251"/>
              <a:gd name="connsiteY3" fmla="*/ 3379408 h 6782936"/>
              <a:gd name="connsiteX4" fmla="*/ 3439235 w 5850251"/>
              <a:gd name="connsiteY4" fmla="*/ 4779889 h 6782936"/>
              <a:gd name="connsiteX5" fmla="*/ 2192918 w 5850251"/>
              <a:gd name="connsiteY5" fmla="*/ 4097501 h 6782936"/>
              <a:gd name="connsiteX6" fmla="*/ 2156612 w 5850251"/>
              <a:gd name="connsiteY6" fmla="*/ 5549402 h 6782936"/>
              <a:gd name="connsiteX0" fmla="*/ 2156612 w 5850251"/>
              <a:gd name="connsiteY0" fmla="*/ 5549402 h 6782936"/>
              <a:gd name="connsiteX1" fmla="*/ 9277 w 5850251"/>
              <a:gd name="connsiteY1" fmla="*/ 6782936 h 6782936"/>
              <a:gd name="connsiteX2" fmla="*/ 0 w 5850251"/>
              <a:gd name="connsiteY2" fmla="*/ 0 h 6782936"/>
              <a:gd name="connsiteX3" fmla="*/ 5850251 w 5850251"/>
              <a:gd name="connsiteY3" fmla="*/ 3379408 h 6782936"/>
              <a:gd name="connsiteX4" fmla="*/ 3439235 w 5850251"/>
              <a:gd name="connsiteY4" fmla="*/ 4779889 h 6782936"/>
              <a:gd name="connsiteX5" fmla="*/ 2179271 w 5850251"/>
              <a:gd name="connsiteY5" fmla="*/ 4138444 h 6782936"/>
              <a:gd name="connsiteX6" fmla="*/ 2156612 w 5850251"/>
              <a:gd name="connsiteY6" fmla="*/ 5549402 h 6782936"/>
              <a:gd name="connsiteX0" fmla="*/ 2156612 w 5850251"/>
              <a:gd name="connsiteY0" fmla="*/ 5549402 h 6782936"/>
              <a:gd name="connsiteX1" fmla="*/ 9277 w 5850251"/>
              <a:gd name="connsiteY1" fmla="*/ 6782936 h 6782936"/>
              <a:gd name="connsiteX2" fmla="*/ 0 w 5850251"/>
              <a:gd name="connsiteY2" fmla="*/ 0 h 6782936"/>
              <a:gd name="connsiteX3" fmla="*/ 5850251 w 5850251"/>
              <a:gd name="connsiteY3" fmla="*/ 3379408 h 6782936"/>
              <a:gd name="connsiteX4" fmla="*/ 3439235 w 5850251"/>
              <a:gd name="connsiteY4" fmla="*/ 4779889 h 6782936"/>
              <a:gd name="connsiteX5" fmla="*/ 2220214 w 5850251"/>
              <a:gd name="connsiteY5" fmla="*/ 4083853 h 6782936"/>
              <a:gd name="connsiteX6" fmla="*/ 2156612 w 5850251"/>
              <a:gd name="connsiteY6" fmla="*/ 5549402 h 6782936"/>
              <a:gd name="connsiteX0" fmla="*/ 2156612 w 5850251"/>
              <a:gd name="connsiteY0" fmla="*/ 5549402 h 6782936"/>
              <a:gd name="connsiteX1" fmla="*/ 9277 w 5850251"/>
              <a:gd name="connsiteY1" fmla="*/ 6782936 h 6782936"/>
              <a:gd name="connsiteX2" fmla="*/ 0 w 5850251"/>
              <a:gd name="connsiteY2" fmla="*/ 0 h 6782936"/>
              <a:gd name="connsiteX3" fmla="*/ 5850251 w 5850251"/>
              <a:gd name="connsiteY3" fmla="*/ 3379408 h 6782936"/>
              <a:gd name="connsiteX4" fmla="*/ 3439235 w 5850251"/>
              <a:gd name="connsiteY4" fmla="*/ 4779889 h 6782936"/>
              <a:gd name="connsiteX5" fmla="*/ 2192918 w 5850251"/>
              <a:gd name="connsiteY5" fmla="*/ 4097500 h 6782936"/>
              <a:gd name="connsiteX6" fmla="*/ 2156612 w 5850251"/>
              <a:gd name="connsiteY6" fmla="*/ 5549402 h 6782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50251" h="6782936">
                <a:moveTo>
                  <a:pt x="2156612" y="5549402"/>
                </a:moveTo>
                <a:lnTo>
                  <a:pt x="9277" y="6782936"/>
                </a:lnTo>
                <a:cubicBezTo>
                  <a:pt x="6185" y="4521957"/>
                  <a:pt x="3092" y="2260979"/>
                  <a:pt x="0" y="0"/>
                </a:cubicBezTo>
                <a:lnTo>
                  <a:pt x="5850251" y="3379408"/>
                </a:lnTo>
                <a:lnTo>
                  <a:pt x="3439235" y="4779889"/>
                </a:lnTo>
                <a:lnTo>
                  <a:pt x="2192918" y="4097500"/>
                </a:lnTo>
                <a:lnTo>
                  <a:pt x="2156612" y="5549402"/>
                </a:lnTo>
                <a:close/>
              </a:path>
            </a:pathLst>
          </a:custGeom>
          <a:ln>
            <a:noFill/>
          </a:ln>
        </p:spPr>
        <p:txBody>
          <a:bodyPr/>
          <a:lstStyle>
            <a:lvl1pPr>
              <a:defRPr sz="2400" baseline="0">
                <a:solidFill>
                  <a:srgbClr val="6D6E6C"/>
                </a:solidFill>
              </a:defRPr>
            </a:lvl1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         Click here to add photo</a:t>
            </a:r>
          </a:p>
        </p:txBody>
      </p:sp>
      <p:sp>
        <p:nvSpPr>
          <p:cNvPr id="27" name="テキスト プレースホルダー 36"/>
          <p:cNvSpPr txBox="1">
            <a:spLocks/>
          </p:cNvSpPr>
          <p:nvPr userDrawn="1"/>
        </p:nvSpPr>
        <p:spPr bwMode="auto">
          <a:xfrm>
            <a:off x="411614" y="6368435"/>
            <a:ext cx="11283187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28" name="Picture 2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69731" y="6313965"/>
            <a:ext cx="345438" cy="3898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to left - photo to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 userDrawn="1"/>
        </p:nvGrpSpPr>
        <p:grpSpPr>
          <a:xfrm flipH="1">
            <a:off x="8017800" y="4046220"/>
            <a:ext cx="2002617" cy="2399384"/>
            <a:chOff x="2195781" y="4090715"/>
            <a:chExt cx="2002617" cy="2399384"/>
          </a:xfrm>
        </p:grpSpPr>
        <p:sp>
          <p:nvSpPr>
            <p:cNvPr id="22" name="Triangle 21"/>
            <p:cNvSpPr/>
            <p:nvPr userDrawn="1"/>
          </p:nvSpPr>
          <p:spPr>
            <a:xfrm rot="5400000">
              <a:off x="2039031" y="4247465"/>
              <a:ext cx="2272878" cy="1959378"/>
            </a:xfrm>
            <a:prstGeom prst="triangle">
              <a:avLst/>
            </a:prstGeom>
            <a:solidFill>
              <a:srgbClr val="2E95D2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Triangle 22"/>
            <p:cNvSpPr/>
            <p:nvPr userDrawn="1"/>
          </p:nvSpPr>
          <p:spPr>
            <a:xfrm rot="5400000">
              <a:off x="2638162" y="6249595"/>
              <a:ext cx="258319" cy="222689"/>
            </a:xfrm>
            <a:prstGeom prst="triangle">
              <a:avLst/>
            </a:prstGeom>
            <a:solidFill>
              <a:srgbClr val="EE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Triangle 28"/>
            <p:cNvSpPr/>
            <p:nvPr userDrawn="1"/>
          </p:nvSpPr>
          <p:spPr>
            <a:xfrm rot="5400000">
              <a:off x="3170704" y="5226357"/>
              <a:ext cx="1103819" cy="951569"/>
            </a:xfrm>
            <a:prstGeom prst="triangle">
              <a:avLst/>
            </a:prstGeom>
            <a:solidFill>
              <a:srgbClr val="CE1779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Picture Placeholder 5"/>
          <p:cNvSpPr>
            <a:spLocks noGrp="1"/>
          </p:cNvSpPr>
          <p:nvPr>
            <p:ph type="pic" sz="quarter" idx="18"/>
          </p:nvPr>
        </p:nvSpPr>
        <p:spPr>
          <a:xfrm flipH="1">
            <a:off x="6325641" y="4724"/>
            <a:ext cx="5850251" cy="6782936"/>
          </a:xfrm>
          <a:custGeom>
            <a:avLst/>
            <a:gdLst>
              <a:gd name="connsiteX0" fmla="*/ 0 w 5986463"/>
              <a:gd name="connsiteY0" fmla="*/ 3201988 h 6403975"/>
              <a:gd name="connsiteX1" fmla="*/ 1496616 w 5986463"/>
              <a:gd name="connsiteY1" fmla="*/ 1 h 6403975"/>
              <a:gd name="connsiteX2" fmla="*/ 4489847 w 5986463"/>
              <a:gd name="connsiteY2" fmla="*/ 1 h 6403975"/>
              <a:gd name="connsiteX3" fmla="*/ 5986463 w 5986463"/>
              <a:gd name="connsiteY3" fmla="*/ 3201988 h 6403975"/>
              <a:gd name="connsiteX4" fmla="*/ 4489847 w 5986463"/>
              <a:gd name="connsiteY4" fmla="*/ 6403974 h 6403975"/>
              <a:gd name="connsiteX5" fmla="*/ 1496616 w 5986463"/>
              <a:gd name="connsiteY5" fmla="*/ 6403974 h 6403975"/>
              <a:gd name="connsiteX6" fmla="*/ 0 w 5986463"/>
              <a:gd name="connsiteY6" fmla="*/ 3201988 h 6403975"/>
              <a:gd name="connsiteX0" fmla="*/ 0 w 5863633"/>
              <a:gd name="connsiteY0" fmla="*/ 3201987 h 6403973"/>
              <a:gd name="connsiteX1" fmla="*/ 1496616 w 5863633"/>
              <a:gd name="connsiteY1" fmla="*/ 0 h 6403973"/>
              <a:gd name="connsiteX2" fmla="*/ 4489847 w 5863633"/>
              <a:gd name="connsiteY2" fmla="*/ 0 h 6403973"/>
              <a:gd name="connsiteX3" fmla="*/ 5863633 w 5863633"/>
              <a:gd name="connsiteY3" fmla="*/ 3242931 h 6403973"/>
              <a:gd name="connsiteX4" fmla="*/ 4489847 w 5863633"/>
              <a:gd name="connsiteY4" fmla="*/ 6403973 h 6403973"/>
              <a:gd name="connsiteX5" fmla="*/ 1496616 w 5863633"/>
              <a:gd name="connsiteY5" fmla="*/ 6403973 h 6403973"/>
              <a:gd name="connsiteX6" fmla="*/ 0 w 5863633"/>
              <a:gd name="connsiteY6" fmla="*/ 3201987 h 6403973"/>
              <a:gd name="connsiteX0" fmla="*/ 0 w 5863633"/>
              <a:gd name="connsiteY0" fmla="*/ 3201987 h 6403973"/>
              <a:gd name="connsiteX1" fmla="*/ 1496616 w 5863633"/>
              <a:gd name="connsiteY1" fmla="*/ 0 h 6403973"/>
              <a:gd name="connsiteX2" fmla="*/ 4489847 w 5863633"/>
              <a:gd name="connsiteY2" fmla="*/ 0 h 6403973"/>
              <a:gd name="connsiteX3" fmla="*/ 5863633 w 5863633"/>
              <a:gd name="connsiteY3" fmla="*/ 3242931 h 6403973"/>
              <a:gd name="connsiteX4" fmla="*/ 3452617 w 5863633"/>
              <a:gd name="connsiteY4" fmla="*/ 4643412 h 6403973"/>
              <a:gd name="connsiteX5" fmla="*/ 1496616 w 5863633"/>
              <a:gd name="connsiteY5" fmla="*/ 6403973 h 6403973"/>
              <a:gd name="connsiteX6" fmla="*/ 0 w 5863633"/>
              <a:gd name="connsiteY6" fmla="*/ 3201987 h 6403973"/>
              <a:gd name="connsiteX0" fmla="*/ 0 w 5863633"/>
              <a:gd name="connsiteY0" fmla="*/ 3201987 h 4643412"/>
              <a:gd name="connsiteX1" fmla="*/ 1496616 w 5863633"/>
              <a:gd name="connsiteY1" fmla="*/ 0 h 4643412"/>
              <a:gd name="connsiteX2" fmla="*/ 4489847 w 5863633"/>
              <a:gd name="connsiteY2" fmla="*/ 0 h 4643412"/>
              <a:gd name="connsiteX3" fmla="*/ 5863633 w 5863633"/>
              <a:gd name="connsiteY3" fmla="*/ 3242931 h 4643412"/>
              <a:gd name="connsiteX4" fmla="*/ 3452617 w 5863633"/>
              <a:gd name="connsiteY4" fmla="*/ 4643412 h 4643412"/>
              <a:gd name="connsiteX5" fmla="*/ 2206300 w 5863633"/>
              <a:gd name="connsiteY5" fmla="*/ 3961024 h 4643412"/>
              <a:gd name="connsiteX6" fmla="*/ 0 w 5863633"/>
              <a:gd name="connsiteY6" fmla="*/ 3201987 h 4643412"/>
              <a:gd name="connsiteX0" fmla="*/ 0 w 5863633"/>
              <a:gd name="connsiteY0" fmla="*/ 3201987 h 4643412"/>
              <a:gd name="connsiteX1" fmla="*/ 391148 w 5863633"/>
              <a:gd name="connsiteY1" fmla="*/ 1705970 h 4643412"/>
              <a:gd name="connsiteX2" fmla="*/ 4489847 w 5863633"/>
              <a:gd name="connsiteY2" fmla="*/ 0 h 4643412"/>
              <a:gd name="connsiteX3" fmla="*/ 5863633 w 5863633"/>
              <a:gd name="connsiteY3" fmla="*/ 3242931 h 4643412"/>
              <a:gd name="connsiteX4" fmla="*/ 3452617 w 5863633"/>
              <a:gd name="connsiteY4" fmla="*/ 4643412 h 4643412"/>
              <a:gd name="connsiteX5" fmla="*/ 2206300 w 5863633"/>
              <a:gd name="connsiteY5" fmla="*/ 3961024 h 4643412"/>
              <a:gd name="connsiteX6" fmla="*/ 0 w 5863633"/>
              <a:gd name="connsiteY6" fmla="*/ 3201987 h 4643412"/>
              <a:gd name="connsiteX0" fmla="*/ 27562 w 5891195"/>
              <a:gd name="connsiteY0" fmla="*/ 3365760 h 4807185"/>
              <a:gd name="connsiteX1" fmla="*/ 418710 w 5891195"/>
              <a:gd name="connsiteY1" fmla="*/ 1869743 h 4807185"/>
              <a:gd name="connsiteX2" fmla="*/ 0 w 5891195"/>
              <a:gd name="connsiteY2" fmla="*/ 0 h 4807185"/>
              <a:gd name="connsiteX3" fmla="*/ 5891195 w 5891195"/>
              <a:gd name="connsiteY3" fmla="*/ 3406704 h 4807185"/>
              <a:gd name="connsiteX4" fmla="*/ 3480179 w 5891195"/>
              <a:gd name="connsiteY4" fmla="*/ 4807185 h 4807185"/>
              <a:gd name="connsiteX5" fmla="*/ 2233862 w 5891195"/>
              <a:gd name="connsiteY5" fmla="*/ 4124797 h 4807185"/>
              <a:gd name="connsiteX6" fmla="*/ 27562 w 5891195"/>
              <a:gd name="connsiteY6" fmla="*/ 3365760 h 4807185"/>
              <a:gd name="connsiteX0" fmla="*/ 2197556 w 5891195"/>
              <a:gd name="connsiteY0" fmla="*/ 5658584 h 5658584"/>
              <a:gd name="connsiteX1" fmla="*/ 418710 w 5891195"/>
              <a:gd name="connsiteY1" fmla="*/ 1869743 h 5658584"/>
              <a:gd name="connsiteX2" fmla="*/ 0 w 5891195"/>
              <a:gd name="connsiteY2" fmla="*/ 0 h 5658584"/>
              <a:gd name="connsiteX3" fmla="*/ 5891195 w 5891195"/>
              <a:gd name="connsiteY3" fmla="*/ 3406704 h 5658584"/>
              <a:gd name="connsiteX4" fmla="*/ 3480179 w 5891195"/>
              <a:gd name="connsiteY4" fmla="*/ 4807185 h 5658584"/>
              <a:gd name="connsiteX5" fmla="*/ 2233862 w 5891195"/>
              <a:gd name="connsiteY5" fmla="*/ 4124797 h 5658584"/>
              <a:gd name="connsiteX6" fmla="*/ 2197556 w 5891195"/>
              <a:gd name="connsiteY6" fmla="*/ 5658584 h 5658584"/>
              <a:gd name="connsiteX0" fmla="*/ 2197556 w 5891195"/>
              <a:gd name="connsiteY0" fmla="*/ 5658584 h 6769289"/>
              <a:gd name="connsiteX1" fmla="*/ 50221 w 5891195"/>
              <a:gd name="connsiteY1" fmla="*/ 6769289 h 6769289"/>
              <a:gd name="connsiteX2" fmla="*/ 0 w 5891195"/>
              <a:gd name="connsiteY2" fmla="*/ 0 h 6769289"/>
              <a:gd name="connsiteX3" fmla="*/ 5891195 w 5891195"/>
              <a:gd name="connsiteY3" fmla="*/ 3406704 h 6769289"/>
              <a:gd name="connsiteX4" fmla="*/ 3480179 w 5891195"/>
              <a:gd name="connsiteY4" fmla="*/ 4807185 h 6769289"/>
              <a:gd name="connsiteX5" fmla="*/ 2233862 w 5891195"/>
              <a:gd name="connsiteY5" fmla="*/ 4124797 h 6769289"/>
              <a:gd name="connsiteX6" fmla="*/ 2197556 w 5891195"/>
              <a:gd name="connsiteY6" fmla="*/ 5658584 h 6769289"/>
              <a:gd name="connsiteX0" fmla="*/ 2197556 w 5891195"/>
              <a:gd name="connsiteY0" fmla="*/ 5658584 h 6810232"/>
              <a:gd name="connsiteX1" fmla="*/ 50221 w 5891195"/>
              <a:gd name="connsiteY1" fmla="*/ 6810232 h 6810232"/>
              <a:gd name="connsiteX2" fmla="*/ 0 w 5891195"/>
              <a:gd name="connsiteY2" fmla="*/ 0 h 6810232"/>
              <a:gd name="connsiteX3" fmla="*/ 5891195 w 5891195"/>
              <a:gd name="connsiteY3" fmla="*/ 3406704 h 6810232"/>
              <a:gd name="connsiteX4" fmla="*/ 3480179 w 5891195"/>
              <a:gd name="connsiteY4" fmla="*/ 4807185 h 6810232"/>
              <a:gd name="connsiteX5" fmla="*/ 2233862 w 5891195"/>
              <a:gd name="connsiteY5" fmla="*/ 4124797 h 6810232"/>
              <a:gd name="connsiteX6" fmla="*/ 2197556 w 5891195"/>
              <a:gd name="connsiteY6" fmla="*/ 5658584 h 6810232"/>
              <a:gd name="connsiteX0" fmla="*/ 2156612 w 5850251"/>
              <a:gd name="connsiteY0" fmla="*/ 5631288 h 6782936"/>
              <a:gd name="connsiteX1" fmla="*/ 9277 w 5850251"/>
              <a:gd name="connsiteY1" fmla="*/ 6782936 h 6782936"/>
              <a:gd name="connsiteX2" fmla="*/ 0 w 5850251"/>
              <a:gd name="connsiteY2" fmla="*/ 0 h 6782936"/>
              <a:gd name="connsiteX3" fmla="*/ 5850251 w 5850251"/>
              <a:gd name="connsiteY3" fmla="*/ 3379408 h 6782936"/>
              <a:gd name="connsiteX4" fmla="*/ 3439235 w 5850251"/>
              <a:gd name="connsiteY4" fmla="*/ 4779889 h 6782936"/>
              <a:gd name="connsiteX5" fmla="*/ 2192918 w 5850251"/>
              <a:gd name="connsiteY5" fmla="*/ 4097501 h 6782936"/>
              <a:gd name="connsiteX6" fmla="*/ 2156612 w 5850251"/>
              <a:gd name="connsiteY6" fmla="*/ 5631288 h 6782936"/>
              <a:gd name="connsiteX0" fmla="*/ 2156612 w 5850251"/>
              <a:gd name="connsiteY0" fmla="*/ 5549402 h 6782936"/>
              <a:gd name="connsiteX1" fmla="*/ 9277 w 5850251"/>
              <a:gd name="connsiteY1" fmla="*/ 6782936 h 6782936"/>
              <a:gd name="connsiteX2" fmla="*/ 0 w 5850251"/>
              <a:gd name="connsiteY2" fmla="*/ 0 h 6782936"/>
              <a:gd name="connsiteX3" fmla="*/ 5850251 w 5850251"/>
              <a:gd name="connsiteY3" fmla="*/ 3379408 h 6782936"/>
              <a:gd name="connsiteX4" fmla="*/ 3439235 w 5850251"/>
              <a:gd name="connsiteY4" fmla="*/ 4779889 h 6782936"/>
              <a:gd name="connsiteX5" fmla="*/ 2192918 w 5850251"/>
              <a:gd name="connsiteY5" fmla="*/ 4097501 h 6782936"/>
              <a:gd name="connsiteX6" fmla="*/ 2156612 w 5850251"/>
              <a:gd name="connsiteY6" fmla="*/ 5549402 h 6782936"/>
              <a:gd name="connsiteX0" fmla="*/ 2156612 w 5850251"/>
              <a:gd name="connsiteY0" fmla="*/ 5549402 h 6782936"/>
              <a:gd name="connsiteX1" fmla="*/ 9277 w 5850251"/>
              <a:gd name="connsiteY1" fmla="*/ 6782936 h 6782936"/>
              <a:gd name="connsiteX2" fmla="*/ 0 w 5850251"/>
              <a:gd name="connsiteY2" fmla="*/ 0 h 6782936"/>
              <a:gd name="connsiteX3" fmla="*/ 5850251 w 5850251"/>
              <a:gd name="connsiteY3" fmla="*/ 3379408 h 6782936"/>
              <a:gd name="connsiteX4" fmla="*/ 3439235 w 5850251"/>
              <a:gd name="connsiteY4" fmla="*/ 4779889 h 6782936"/>
              <a:gd name="connsiteX5" fmla="*/ 2179271 w 5850251"/>
              <a:gd name="connsiteY5" fmla="*/ 4138444 h 6782936"/>
              <a:gd name="connsiteX6" fmla="*/ 2156612 w 5850251"/>
              <a:gd name="connsiteY6" fmla="*/ 5549402 h 6782936"/>
              <a:gd name="connsiteX0" fmla="*/ 2156612 w 5850251"/>
              <a:gd name="connsiteY0" fmla="*/ 5549402 h 6782936"/>
              <a:gd name="connsiteX1" fmla="*/ 9277 w 5850251"/>
              <a:gd name="connsiteY1" fmla="*/ 6782936 h 6782936"/>
              <a:gd name="connsiteX2" fmla="*/ 0 w 5850251"/>
              <a:gd name="connsiteY2" fmla="*/ 0 h 6782936"/>
              <a:gd name="connsiteX3" fmla="*/ 5850251 w 5850251"/>
              <a:gd name="connsiteY3" fmla="*/ 3379408 h 6782936"/>
              <a:gd name="connsiteX4" fmla="*/ 3439235 w 5850251"/>
              <a:gd name="connsiteY4" fmla="*/ 4779889 h 6782936"/>
              <a:gd name="connsiteX5" fmla="*/ 2220214 w 5850251"/>
              <a:gd name="connsiteY5" fmla="*/ 4083853 h 6782936"/>
              <a:gd name="connsiteX6" fmla="*/ 2156612 w 5850251"/>
              <a:gd name="connsiteY6" fmla="*/ 5549402 h 6782936"/>
              <a:gd name="connsiteX0" fmla="*/ 2156612 w 5850251"/>
              <a:gd name="connsiteY0" fmla="*/ 5549402 h 6782936"/>
              <a:gd name="connsiteX1" fmla="*/ 9277 w 5850251"/>
              <a:gd name="connsiteY1" fmla="*/ 6782936 h 6782936"/>
              <a:gd name="connsiteX2" fmla="*/ 0 w 5850251"/>
              <a:gd name="connsiteY2" fmla="*/ 0 h 6782936"/>
              <a:gd name="connsiteX3" fmla="*/ 5850251 w 5850251"/>
              <a:gd name="connsiteY3" fmla="*/ 3379408 h 6782936"/>
              <a:gd name="connsiteX4" fmla="*/ 3439235 w 5850251"/>
              <a:gd name="connsiteY4" fmla="*/ 4779889 h 6782936"/>
              <a:gd name="connsiteX5" fmla="*/ 2192918 w 5850251"/>
              <a:gd name="connsiteY5" fmla="*/ 4097500 h 6782936"/>
              <a:gd name="connsiteX6" fmla="*/ 2156612 w 5850251"/>
              <a:gd name="connsiteY6" fmla="*/ 5549402 h 6782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50251" h="6782936">
                <a:moveTo>
                  <a:pt x="2156612" y="5549402"/>
                </a:moveTo>
                <a:lnTo>
                  <a:pt x="9277" y="6782936"/>
                </a:lnTo>
                <a:cubicBezTo>
                  <a:pt x="6185" y="4521957"/>
                  <a:pt x="3092" y="2260979"/>
                  <a:pt x="0" y="0"/>
                </a:cubicBezTo>
                <a:lnTo>
                  <a:pt x="5850251" y="3379408"/>
                </a:lnTo>
                <a:lnTo>
                  <a:pt x="3439235" y="4779889"/>
                </a:lnTo>
                <a:lnTo>
                  <a:pt x="2192918" y="4097500"/>
                </a:lnTo>
                <a:lnTo>
                  <a:pt x="2156612" y="5549402"/>
                </a:lnTo>
                <a:close/>
              </a:path>
            </a:pathLst>
          </a:custGeom>
          <a:noFill/>
          <a:ln>
            <a:noFill/>
          </a:ln>
        </p:spPr>
        <p:txBody>
          <a:bodyPr/>
          <a:lstStyle>
            <a:lvl1pPr>
              <a:defRPr sz="2400" baseline="0">
                <a:solidFill>
                  <a:srgbClr val="6D6E6C"/>
                </a:solidFill>
              </a:defRPr>
            </a:lvl1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                          Click here to add photo</a:t>
            </a:r>
          </a:p>
        </p:txBody>
      </p:sp>
      <p:cxnSp>
        <p:nvCxnSpPr>
          <p:cNvPr id="14" name="Straight Connector 13"/>
          <p:cNvCxnSpPr/>
          <p:nvPr userDrawn="1"/>
        </p:nvCxnSpPr>
        <p:spPr>
          <a:xfrm flipH="1">
            <a:off x="733043" y="1808079"/>
            <a:ext cx="5377589" cy="0"/>
          </a:xfrm>
          <a:prstGeom prst="line">
            <a:avLst/>
          </a:prstGeom>
          <a:ln w="28575"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23"/>
          <p:cNvSpPr>
            <a:spLocks noGrp="1"/>
          </p:cNvSpPr>
          <p:nvPr>
            <p:ph type="body" sz="quarter" idx="16" hasCustomPrompt="1"/>
          </p:nvPr>
        </p:nvSpPr>
        <p:spPr>
          <a:xfrm>
            <a:off x="816856" y="915852"/>
            <a:ext cx="5279028" cy="697353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7" name="Text Placeholder 25"/>
          <p:cNvSpPr>
            <a:spLocks noGrp="1"/>
          </p:cNvSpPr>
          <p:nvPr>
            <p:ph type="body" sz="quarter" idx="17" hasCustomPrompt="1"/>
          </p:nvPr>
        </p:nvSpPr>
        <p:spPr>
          <a:xfrm>
            <a:off x="823804" y="2049331"/>
            <a:ext cx="5273104" cy="3947440"/>
          </a:xfrm>
        </p:spPr>
        <p:txBody>
          <a:bodyPr>
            <a:noAutofit/>
          </a:bodyPr>
          <a:lstStyle>
            <a:lvl1pPr marL="0" indent="0" algn="ctr">
              <a:buNone/>
              <a:defRPr sz="2400" baseline="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20" name="テキスト プレースホルダー 36"/>
          <p:cNvSpPr txBox="1">
            <a:spLocks/>
          </p:cNvSpPr>
          <p:nvPr userDrawn="1"/>
        </p:nvSpPr>
        <p:spPr bwMode="auto">
          <a:xfrm>
            <a:off x="794412" y="6300196"/>
            <a:ext cx="10818501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l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476270" y="6245726"/>
            <a:ext cx="345438" cy="3898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ith quote box on left -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riangle 16"/>
          <p:cNvSpPr/>
          <p:nvPr userDrawn="1"/>
        </p:nvSpPr>
        <p:spPr>
          <a:xfrm rot="5400000">
            <a:off x="-472965" y="472965"/>
            <a:ext cx="6858000" cy="5912069"/>
          </a:xfrm>
          <a:prstGeom prst="triangle">
            <a:avLst/>
          </a:prstGeom>
          <a:solidFill>
            <a:srgbClr val="2E95D2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7" name="Straight Connector 26"/>
          <p:cNvCxnSpPr/>
          <p:nvPr userDrawn="1"/>
        </p:nvCxnSpPr>
        <p:spPr>
          <a:xfrm flipH="1">
            <a:off x="6234807" y="1711826"/>
            <a:ext cx="5377589" cy="0"/>
          </a:xfrm>
          <a:prstGeom prst="line">
            <a:avLst/>
          </a:prstGeom>
          <a:ln w="28575"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 Placeholder 23"/>
          <p:cNvSpPr>
            <a:spLocks noGrp="1"/>
          </p:cNvSpPr>
          <p:nvPr>
            <p:ph type="body" sz="quarter" idx="16" hasCustomPrompt="1"/>
          </p:nvPr>
        </p:nvSpPr>
        <p:spPr>
          <a:xfrm>
            <a:off x="6318620" y="819599"/>
            <a:ext cx="5279028" cy="697353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30" name="Text Placeholder 25"/>
          <p:cNvSpPr>
            <a:spLocks noGrp="1"/>
          </p:cNvSpPr>
          <p:nvPr>
            <p:ph type="body" sz="quarter" idx="17" hasCustomPrompt="1"/>
          </p:nvPr>
        </p:nvSpPr>
        <p:spPr>
          <a:xfrm>
            <a:off x="6325568" y="1953078"/>
            <a:ext cx="5273104" cy="3947440"/>
          </a:xfrm>
        </p:spPr>
        <p:txBody>
          <a:bodyPr>
            <a:noAutofit/>
          </a:bodyPr>
          <a:lstStyle>
            <a:lvl1pPr marL="0" indent="0" algn="ctr">
              <a:buNone/>
              <a:defRPr sz="2400" baseline="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32" name="Text Placeholder 23"/>
          <p:cNvSpPr>
            <a:spLocks noGrp="1"/>
          </p:cNvSpPr>
          <p:nvPr>
            <p:ph type="body" sz="quarter" idx="14" hasCustomPrompt="1"/>
          </p:nvPr>
        </p:nvSpPr>
        <p:spPr>
          <a:xfrm>
            <a:off x="3251976" y="3722346"/>
            <a:ext cx="785328" cy="1056986"/>
          </a:xfrm>
        </p:spPr>
        <p:txBody>
          <a:bodyPr anchor="t">
            <a:normAutofit/>
          </a:bodyPr>
          <a:lstStyle>
            <a:lvl1pPr marL="0" indent="0" algn="r">
              <a:buNone/>
              <a:defRPr sz="9600" b="1" i="0" baseline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  <p:sp>
        <p:nvSpPr>
          <p:cNvPr id="34" name="Text Placeholder 23"/>
          <p:cNvSpPr>
            <a:spLocks noGrp="1"/>
          </p:cNvSpPr>
          <p:nvPr>
            <p:ph type="body" sz="quarter" idx="13" hasCustomPrompt="1"/>
          </p:nvPr>
        </p:nvSpPr>
        <p:spPr>
          <a:xfrm>
            <a:off x="318542" y="1549036"/>
            <a:ext cx="3579566" cy="2846046"/>
          </a:xfrm>
        </p:spPr>
        <p:txBody>
          <a:bodyPr anchor="ctr">
            <a:normAutofit/>
          </a:bodyPr>
          <a:lstStyle>
            <a:lvl1pPr marL="0" indent="0" algn="ctr">
              <a:buNone/>
              <a:defRPr sz="3000" i="1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Quote Here</a:t>
            </a:r>
          </a:p>
        </p:txBody>
      </p:sp>
      <p:sp>
        <p:nvSpPr>
          <p:cNvPr id="20" name="Triangle 19"/>
          <p:cNvSpPr/>
          <p:nvPr userDrawn="1"/>
        </p:nvSpPr>
        <p:spPr>
          <a:xfrm rot="5400000">
            <a:off x="3611100" y="4661446"/>
            <a:ext cx="486333" cy="419253"/>
          </a:xfrm>
          <a:prstGeom prst="triangle">
            <a:avLst/>
          </a:prstGeom>
          <a:solidFill>
            <a:srgbClr val="EE71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riangle 20"/>
          <p:cNvSpPr/>
          <p:nvPr userDrawn="1"/>
        </p:nvSpPr>
        <p:spPr>
          <a:xfrm rot="5400000">
            <a:off x="1688982" y="4652808"/>
            <a:ext cx="2078143" cy="1791504"/>
          </a:xfrm>
          <a:prstGeom prst="triangle">
            <a:avLst/>
          </a:prstGeom>
          <a:solidFill>
            <a:srgbClr val="CE1779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テキスト プレースホルダー 36"/>
          <p:cNvSpPr txBox="1">
            <a:spLocks/>
          </p:cNvSpPr>
          <p:nvPr userDrawn="1"/>
        </p:nvSpPr>
        <p:spPr bwMode="auto">
          <a:xfrm>
            <a:off x="411614" y="6368435"/>
            <a:ext cx="11283187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31" name="Picture 30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69731" y="6313965"/>
            <a:ext cx="345438" cy="389895"/>
          </a:xfrm>
          <a:prstGeom prst="rect">
            <a:avLst/>
          </a:prstGeom>
        </p:spPr>
      </p:pic>
      <p:sp>
        <p:nvSpPr>
          <p:cNvPr id="35" name="Text Placeholder 23"/>
          <p:cNvSpPr>
            <a:spLocks noGrp="1"/>
          </p:cNvSpPr>
          <p:nvPr>
            <p:ph type="body" sz="quarter" idx="15" hasCustomPrompt="1"/>
          </p:nvPr>
        </p:nvSpPr>
        <p:spPr>
          <a:xfrm>
            <a:off x="181577" y="1309901"/>
            <a:ext cx="2613204" cy="1221666"/>
          </a:xfrm>
        </p:spPr>
        <p:txBody>
          <a:bodyPr anchor="t">
            <a:normAutofit/>
          </a:bodyPr>
          <a:lstStyle>
            <a:lvl1pPr marL="0" indent="0" algn="l">
              <a:buNone/>
              <a:defRPr sz="9600" b="1" i="0" baseline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ith quote box on left -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Straight Connector 17"/>
          <p:cNvCxnSpPr/>
          <p:nvPr userDrawn="1"/>
        </p:nvCxnSpPr>
        <p:spPr>
          <a:xfrm flipH="1">
            <a:off x="6234807" y="1711826"/>
            <a:ext cx="5377589" cy="0"/>
          </a:xfrm>
          <a:prstGeom prst="line">
            <a:avLst/>
          </a:prstGeom>
          <a:ln w="28575"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23"/>
          <p:cNvSpPr>
            <a:spLocks noGrp="1"/>
          </p:cNvSpPr>
          <p:nvPr>
            <p:ph type="body" sz="quarter" idx="16" hasCustomPrompt="1"/>
          </p:nvPr>
        </p:nvSpPr>
        <p:spPr>
          <a:xfrm>
            <a:off x="6318620" y="819599"/>
            <a:ext cx="5279028" cy="697353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0" name="Text Placeholder 25"/>
          <p:cNvSpPr>
            <a:spLocks noGrp="1"/>
          </p:cNvSpPr>
          <p:nvPr>
            <p:ph type="body" sz="quarter" idx="17" hasCustomPrompt="1"/>
          </p:nvPr>
        </p:nvSpPr>
        <p:spPr>
          <a:xfrm>
            <a:off x="6325568" y="1953078"/>
            <a:ext cx="5273104" cy="3947440"/>
          </a:xfrm>
        </p:spPr>
        <p:txBody>
          <a:bodyPr>
            <a:noAutofit/>
          </a:bodyPr>
          <a:lstStyle>
            <a:lvl1pPr marL="0" indent="0" algn="ctr">
              <a:buNone/>
              <a:defRPr sz="2400" baseline="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21" name="Triangle 20"/>
          <p:cNvSpPr/>
          <p:nvPr userDrawn="1"/>
        </p:nvSpPr>
        <p:spPr>
          <a:xfrm rot="5400000">
            <a:off x="-472965" y="472965"/>
            <a:ext cx="6858000" cy="5912069"/>
          </a:xfrm>
          <a:prstGeom prst="triangle">
            <a:avLst/>
          </a:prstGeom>
          <a:solidFill>
            <a:srgbClr val="CE1779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 Placeholder 23"/>
          <p:cNvSpPr>
            <a:spLocks noGrp="1"/>
          </p:cNvSpPr>
          <p:nvPr>
            <p:ph type="body" sz="quarter" idx="14" hasCustomPrompt="1"/>
          </p:nvPr>
        </p:nvSpPr>
        <p:spPr>
          <a:xfrm>
            <a:off x="3251976" y="3722346"/>
            <a:ext cx="785328" cy="1056986"/>
          </a:xfrm>
        </p:spPr>
        <p:txBody>
          <a:bodyPr anchor="t">
            <a:normAutofit/>
          </a:bodyPr>
          <a:lstStyle>
            <a:lvl1pPr marL="0" indent="0" algn="r">
              <a:buNone/>
              <a:defRPr sz="9600" b="1" i="0" baseline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  <p:sp>
        <p:nvSpPr>
          <p:cNvPr id="24" name="Text Placeholder 23"/>
          <p:cNvSpPr>
            <a:spLocks noGrp="1"/>
          </p:cNvSpPr>
          <p:nvPr>
            <p:ph type="body" sz="quarter" idx="13" hasCustomPrompt="1"/>
          </p:nvPr>
        </p:nvSpPr>
        <p:spPr>
          <a:xfrm>
            <a:off x="318542" y="1549036"/>
            <a:ext cx="3579566" cy="2846046"/>
          </a:xfrm>
        </p:spPr>
        <p:txBody>
          <a:bodyPr anchor="ctr">
            <a:normAutofit/>
          </a:bodyPr>
          <a:lstStyle>
            <a:lvl1pPr marL="0" indent="0" algn="ctr">
              <a:buNone/>
              <a:defRPr sz="3000" i="1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Quote Here</a:t>
            </a:r>
          </a:p>
        </p:txBody>
      </p:sp>
      <p:sp>
        <p:nvSpPr>
          <p:cNvPr id="25" name="Triangle 24"/>
          <p:cNvSpPr/>
          <p:nvPr userDrawn="1"/>
        </p:nvSpPr>
        <p:spPr>
          <a:xfrm rot="5400000">
            <a:off x="3611100" y="4661446"/>
            <a:ext cx="486333" cy="419253"/>
          </a:xfrm>
          <a:prstGeom prst="triangle">
            <a:avLst/>
          </a:prstGeom>
          <a:solidFill>
            <a:srgbClr val="2E95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riangle 25"/>
          <p:cNvSpPr/>
          <p:nvPr userDrawn="1"/>
        </p:nvSpPr>
        <p:spPr>
          <a:xfrm rot="5400000">
            <a:off x="1688982" y="4652808"/>
            <a:ext cx="2078143" cy="1791504"/>
          </a:xfrm>
          <a:prstGeom prst="triangle">
            <a:avLst/>
          </a:prstGeom>
          <a:solidFill>
            <a:srgbClr val="EE7123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テキスト プレースホルダー 36"/>
          <p:cNvSpPr txBox="1">
            <a:spLocks/>
          </p:cNvSpPr>
          <p:nvPr userDrawn="1"/>
        </p:nvSpPr>
        <p:spPr bwMode="auto">
          <a:xfrm>
            <a:off x="411614" y="6368435"/>
            <a:ext cx="11283187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28" name="Picture 2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69731" y="6313965"/>
            <a:ext cx="345438" cy="389895"/>
          </a:xfrm>
          <a:prstGeom prst="rect">
            <a:avLst/>
          </a:prstGeom>
        </p:spPr>
      </p:pic>
      <p:sp>
        <p:nvSpPr>
          <p:cNvPr id="29" name="Text Placeholder 23"/>
          <p:cNvSpPr>
            <a:spLocks noGrp="1"/>
          </p:cNvSpPr>
          <p:nvPr>
            <p:ph type="body" sz="quarter" idx="15" hasCustomPrompt="1"/>
          </p:nvPr>
        </p:nvSpPr>
        <p:spPr>
          <a:xfrm>
            <a:off x="181577" y="1309901"/>
            <a:ext cx="2613204" cy="1221666"/>
          </a:xfrm>
        </p:spPr>
        <p:txBody>
          <a:bodyPr anchor="t">
            <a:normAutofit/>
          </a:bodyPr>
          <a:lstStyle>
            <a:lvl1pPr marL="0" indent="0" algn="l">
              <a:buNone/>
              <a:defRPr sz="9600" b="1" i="0" baseline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ith quote box on left -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Straight Connector 15"/>
          <p:cNvCxnSpPr/>
          <p:nvPr userDrawn="1"/>
        </p:nvCxnSpPr>
        <p:spPr>
          <a:xfrm flipH="1">
            <a:off x="6234807" y="1711826"/>
            <a:ext cx="5377589" cy="0"/>
          </a:xfrm>
          <a:prstGeom prst="line">
            <a:avLst/>
          </a:prstGeom>
          <a:ln w="28575"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23"/>
          <p:cNvSpPr>
            <a:spLocks noGrp="1"/>
          </p:cNvSpPr>
          <p:nvPr>
            <p:ph type="body" sz="quarter" idx="16" hasCustomPrompt="1"/>
          </p:nvPr>
        </p:nvSpPr>
        <p:spPr>
          <a:xfrm>
            <a:off x="6318620" y="819599"/>
            <a:ext cx="5279028" cy="697353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8" name="Text Placeholder 25"/>
          <p:cNvSpPr>
            <a:spLocks noGrp="1"/>
          </p:cNvSpPr>
          <p:nvPr>
            <p:ph type="body" sz="quarter" idx="17" hasCustomPrompt="1"/>
          </p:nvPr>
        </p:nvSpPr>
        <p:spPr>
          <a:xfrm>
            <a:off x="6325568" y="1953078"/>
            <a:ext cx="5273104" cy="3947440"/>
          </a:xfrm>
        </p:spPr>
        <p:txBody>
          <a:bodyPr>
            <a:noAutofit/>
          </a:bodyPr>
          <a:lstStyle>
            <a:lvl1pPr marL="0" indent="0" algn="ctr">
              <a:buNone/>
              <a:defRPr sz="2400" baseline="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19" name="Triangle 18"/>
          <p:cNvSpPr/>
          <p:nvPr userDrawn="1"/>
        </p:nvSpPr>
        <p:spPr>
          <a:xfrm rot="5400000">
            <a:off x="-472965" y="472965"/>
            <a:ext cx="6858000" cy="5912069"/>
          </a:xfrm>
          <a:prstGeom prst="triangle">
            <a:avLst/>
          </a:prstGeom>
          <a:solidFill>
            <a:srgbClr val="EE7123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 Placeholder 23"/>
          <p:cNvSpPr>
            <a:spLocks noGrp="1"/>
          </p:cNvSpPr>
          <p:nvPr>
            <p:ph type="body" sz="quarter" idx="14" hasCustomPrompt="1"/>
          </p:nvPr>
        </p:nvSpPr>
        <p:spPr>
          <a:xfrm>
            <a:off x="3251976" y="3722346"/>
            <a:ext cx="785328" cy="1056986"/>
          </a:xfrm>
        </p:spPr>
        <p:txBody>
          <a:bodyPr anchor="t">
            <a:normAutofit/>
          </a:bodyPr>
          <a:lstStyle>
            <a:lvl1pPr marL="0" indent="0" algn="r">
              <a:buNone/>
              <a:defRPr sz="9600" b="1" i="0" baseline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  <p:sp>
        <p:nvSpPr>
          <p:cNvPr id="21" name="Text Placeholder 23"/>
          <p:cNvSpPr>
            <a:spLocks noGrp="1"/>
          </p:cNvSpPr>
          <p:nvPr>
            <p:ph type="body" sz="quarter" idx="15" hasCustomPrompt="1"/>
          </p:nvPr>
        </p:nvSpPr>
        <p:spPr>
          <a:xfrm>
            <a:off x="181577" y="1309901"/>
            <a:ext cx="2613204" cy="1221666"/>
          </a:xfrm>
        </p:spPr>
        <p:txBody>
          <a:bodyPr anchor="t">
            <a:normAutofit/>
          </a:bodyPr>
          <a:lstStyle>
            <a:lvl1pPr marL="0" indent="0" algn="l">
              <a:buNone/>
              <a:defRPr sz="9600" b="1" i="0" baseline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22" name="Text Placeholder 23"/>
          <p:cNvSpPr>
            <a:spLocks noGrp="1"/>
          </p:cNvSpPr>
          <p:nvPr>
            <p:ph type="body" sz="quarter" idx="13" hasCustomPrompt="1"/>
          </p:nvPr>
        </p:nvSpPr>
        <p:spPr>
          <a:xfrm>
            <a:off x="318542" y="1549036"/>
            <a:ext cx="3579566" cy="2846046"/>
          </a:xfrm>
        </p:spPr>
        <p:txBody>
          <a:bodyPr anchor="ctr">
            <a:normAutofit/>
          </a:bodyPr>
          <a:lstStyle>
            <a:lvl1pPr marL="0" indent="0" algn="ctr">
              <a:buNone/>
              <a:defRPr sz="3000" i="1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Quote Here</a:t>
            </a:r>
          </a:p>
        </p:txBody>
      </p:sp>
      <p:sp>
        <p:nvSpPr>
          <p:cNvPr id="23" name="Triangle 22"/>
          <p:cNvSpPr/>
          <p:nvPr userDrawn="1"/>
        </p:nvSpPr>
        <p:spPr>
          <a:xfrm rot="5400000">
            <a:off x="3611100" y="4661446"/>
            <a:ext cx="486333" cy="419253"/>
          </a:xfrm>
          <a:prstGeom prst="triangle">
            <a:avLst/>
          </a:prstGeom>
          <a:solidFill>
            <a:srgbClr val="CE17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riangle 23"/>
          <p:cNvSpPr/>
          <p:nvPr userDrawn="1"/>
        </p:nvSpPr>
        <p:spPr>
          <a:xfrm rot="5400000">
            <a:off x="1688982" y="4652808"/>
            <a:ext cx="2078143" cy="1791504"/>
          </a:xfrm>
          <a:prstGeom prst="triangle">
            <a:avLst/>
          </a:prstGeom>
          <a:solidFill>
            <a:srgbClr val="2E95D2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テキスト プレースホルダー 36"/>
          <p:cNvSpPr txBox="1">
            <a:spLocks/>
          </p:cNvSpPr>
          <p:nvPr userDrawn="1"/>
        </p:nvSpPr>
        <p:spPr bwMode="auto">
          <a:xfrm>
            <a:off x="411614" y="6368435"/>
            <a:ext cx="11283187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26" name="Picture 2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69731" y="6313965"/>
            <a:ext cx="345438" cy="3898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ith quote box on right -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riangle 20"/>
          <p:cNvSpPr/>
          <p:nvPr userDrawn="1"/>
        </p:nvSpPr>
        <p:spPr>
          <a:xfrm rot="16200000" flipH="1">
            <a:off x="5806965" y="472965"/>
            <a:ext cx="6858000" cy="5912069"/>
          </a:xfrm>
          <a:prstGeom prst="triangle">
            <a:avLst/>
          </a:prstGeom>
          <a:solidFill>
            <a:srgbClr val="2E95D2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riangle 24"/>
          <p:cNvSpPr/>
          <p:nvPr userDrawn="1"/>
        </p:nvSpPr>
        <p:spPr>
          <a:xfrm rot="16200000" flipH="1">
            <a:off x="8094567" y="4661446"/>
            <a:ext cx="486333" cy="419253"/>
          </a:xfrm>
          <a:prstGeom prst="triangle">
            <a:avLst/>
          </a:prstGeom>
          <a:solidFill>
            <a:srgbClr val="EE71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riangle 25"/>
          <p:cNvSpPr/>
          <p:nvPr userDrawn="1"/>
        </p:nvSpPr>
        <p:spPr>
          <a:xfrm rot="16200000" flipH="1">
            <a:off x="8424875" y="4652808"/>
            <a:ext cx="2078143" cy="1791504"/>
          </a:xfrm>
          <a:prstGeom prst="triangle">
            <a:avLst/>
          </a:prstGeom>
          <a:solidFill>
            <a:srgbClr val="CE1779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" name="Straight Connector 13"/>
          <p:cNvCxnSpPr/>
          <p:nvPr userDrawn="1"/>
        </p:nvCxnSpPr>
        <p:spPr>
          <a:xfrm flipH="1">
            <a:off x="286659" y="1724532"/>
            <a:ext cx="5377589" cy="0"/>
          </a:xfrm>
          <a:prstGeom prst="line">
            <a:avLst/>
          </a:prstGeom>
          <a:ln w="28575"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23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370472" y="832305"/>
            <a:ext cx="5279028" cy="697353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8" name="Text Placeholder 25"/>
          <p:cNvSpPr>
            <a:spLocks noGrp="1"/>
          </p:cNvSpPr>
          <p:nvPr userDrawn="1">
            <p:ph type="body" sz="quarter" idx="17" hasCustomPrompt="1"/>
          </p:nvPr>
        </p:nvSpPr>
        <p:spPr>
          <a:xfrm>
            <a:off x="377420" y="1965784"/>
            <a:ext cx="5273104" cy="3947440"/>
          </a:xfrm>
        </p:spPr>
        <p:txBody>
          <a:bodyPr>
            <a:noAutofit/>
          </a:bodyPr>
          <a:lstStyle>
            <a:lvl1pPr marL="0" indent="0" algn="ctr">
              <a:buNone/>
              <a:defRPr sz="2400" baseline="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19" name="テキスト プレースホルダー 36"/>
          <p:cNvSpPr txBox="1">
            <a:spLocks/>
          </p:cNvSpPr>
          <p:nvPr userDrawn="1"/>
        </p:nvSpPr>
        <p:spPr bwMode="auto">
          <a:xfrm>
            <a:off x="794412" y="6300196"/>
            <a:ext cx="10818501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l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476270" y="6245726"/>
            <a:ext cx="345438" cy="389895"/>
          </a:xfrm>
          <a:prstGeom prst="rect">
            <a:avLst/>
          </a:prstGeom>
        </p:spPr>
      </p:pic>
      <p:sp>
        <p:nvSpPr>
          <p:cNvPr id="22" name="Text Placeholder 23"/>
          <p:cNvSpPr>
            <a:spLocks noGrp="1"/>
          </p:cNvSpPr>
          <p:nvPr userDrawn="1">
            <p:ph type="body" sz="quarter" idx="14" hasCustomPrompt="1"/>
          </p:nvPr>
        </p:nvSpPr>
        <p:spPr>
          <a:xfrm>
            <a:off x="11417089" y="4099412"/>
            <a:ext cx="785328" cy="1056986"/>
          </a:xfrm>
        </p:spPr>
        <p:txBody>
          <a:bodyPr anchor="t">
            <a:normAutofit/>
          </a:bodyPr>
          <a:lstStyle>
            <a:lvl1pPr marL="0" indent="0" algn="r">
              <a:buNone/>
              <a:defRPr sz="9600" b="1" i="0" baseline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  <p:sp>
        <p:nvSpPr>
          <p:cNvPr id="23" name="Text Placeholder 23"/>
          <p:cNvSpPr>
            <a:spLocks noGrp="1"/>
          </p:cNvSpPr>
          <p:nvPr userDrawn="1">
            <p:ph type="body" sz="quarter" idx="15" hasCustomPrompt="1"/>
          </p:nvPr>
        </p:nvSpPr>
        <p:spPr>
          <a:xfrm>
            <a:off x="8434284" y="2109686"/>
            <a:ext cx="1107922" cy="987475"/>
          </a:xfrm>
        </p:spPr>
        <p:txBody>
          <a:bodyPr anchor="t">
            <a:normAutofit/>
          </a:bodyPr>
          <a:lstStyle>
            <a:lvl1pPr marL="0" indent="0" algn="l">
              <a:buNone/>
              <a:defRPr sz="9600" b="1" i="0" baseline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24" name="Text Placeholder 23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8474400" y="2109686"/>
            <a:ext cx="3579566" cy="2547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3000" i="1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Quote Here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 userDrawn="1"/>
        </p:nvSpPr>
        <p:spPr>
          <a:xfrm>
            <a:off x="0" y="-1"/>
            <a:ext cx="12192000" cy="6858001"/>
          </a:xfrm>
          <a:prstGeom prst="rect">
            <a:avLst/>
          </a:prstGeom>
          <a:solidFill>
            <a:srgbClr val="CE17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 userDrawn="1"/>
        </p:nvSpPr>
        <p:spPr>
          <a:xfrm>
            <a:off x="424669" y="528535"/>
            <a:ext cx="5666415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IE" sz="4400" b="1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  <a:sym typeface="Quattrocento Sans"/>
              </a:rPr>
              <a:t>AMBITION TO EMPLOY </a:t>
            </a:r>
            <a:r>
              <a:rPr lang="en-IE" sz="4400" b="0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  <a:sym typeface="Quattrocento Sans"/>
              </a:rPr>
              <a:t>FONT TYPEFACE &amp; SIZE</a:t>
            </a:r>
            <a:endParaRPr lang="en-IE" sz="3600" baseline="0" dirty="0">
              <a:solidFill>
                <a:schemeClr val="bg1"/>
              </a:solidFill>
              <a:latin typeface="+mn-lt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11" name="Rectangle 10"/>
          <p:cNvSpPr/>
          <p:nvPr userDrawn="1"/>
        </p:nvSpPr>
        <p:spPr>
          <a:xfrm>
            <a:off x="7093974" y="1633466"/>
            <a:ext cx="4589207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IE" sz="30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PLEASE</a:t>
            </a:r>
            <a:r>
              <a:rPr lang="en-IE" sz="3000" b="0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 ENSURE TO KEEP FONTS AS PER THE LAYOUT</a:t>
            </a:r>
            <a:endParaRPr lang="en-IE" sz="3000" b="0" i="0" u="none" strike="noStrike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/>
            <a:endParaRPr lang="en-IE" sz="3000" b="0" i="0" u="none" strike="noStrike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IE" sz="30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48 point </a:t>
            </a:r>
            <a:r>
              <a:rPr lang="en-IE" sz="3000" b="0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 -  </a:t>
            </a:r>
            <a:r>
              <a:rPr lang="en-IE" sz="30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Divider</a:t>
            </a:r>
            <a:r>
              <a:rPr lang="en-IE" sz="3000" b="0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 Slides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en-IE" sz="1000" b="1" baseline="0" dirty="0">
              <a:solidFill>
                <a:schemeClr val="bg1"/>
              </a:solidFill>
              <a:latin typeface="+mn-lt"/>
              <a:ea typeface="Quattrocento Sans"/>
              <a:cs typeface="Quattrocento Sans"/>
              <a:sym typeface="Quattrocento San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tabLst/>
              <a:defRPr/>
            </a:pPr>
            <a:r>
              <a:rPr lang="en-IE" sz="30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36 point</a:t>
            </a:r>
            <a:r>
              <a:rPr lang="en-IE" sz="3000" b="0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  -  </a:t>
            </a:r>
            <a:r>
              <a:rPr lang="en-IE" sz="30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Title Heading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tabLst/>
              <a:defRPr/>
            </a:pPr>
            <a:endParaRPr lang="en-IE" sz="1000" b="0" i="0" u="none" strike="noStrike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tabLst/>
              <a:defRPr/>
            </a:pPr>
            <a:r>
              <a:rPr lang="en-IE" sz="30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30 point</a:t>
            </a:r>
            <a:r>
              <a:rPr lang="en-IE" sz="3000" b="0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  -  </a:t>
            </a:r>
            <a:r>
              <a:rPr lang="en-IE" sz="30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Sub-Titles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tabLst/>
              <a:defRPr/>
            </a:pPr>
            <a:r>
              <a:rPr lang="en-IE" sz="30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	</a:t>
            </a:r>
            <a:r>
              <a:rPr lang="en-IE" sz="3000" b="0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       </a:t>
            </a:r>
            <a:r>
              <a:rPr lang="en-IE" sz="30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- Quotes	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tabLst/>
              <a:defRPr/>
            </a:pPr>
            <a:endParaRPr lang="en-IE" sz="1000" b="0" i="0" u="none" strike="noStrike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tabLst/>
              <a:defRPr/>
            </a:pPr>
            <a:r>
              <a:rPr lang="en-IE" sz="30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24 point</a:t>
            </a:r>
            <a:r>
              <a:rPr lang="en-IE" sz="3000" b="0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  -  </a:t>
            </a:r>
            <a:r>
              <a:rPr lang="en-IE" sz="3000" b="0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Quattrocento Sans"/>
                <a:cs typeface="Quattrocento Sans"/>
                <a:sym typeface="Quattrocento Sans"/>
              </a:rPr>
              <a:t>Main </a:t>
            </a:r>
            <a:r>
              <a:rPr lang="en-IE" sz="30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Text Body </a:t>
            </a:r>
            <a:endParaRPr lang="en-US" sz="3000" dirty="0"/>
          </a:p>
          <a:p>
            <a:pPr fontAlgn="base"/>
            <a:endParaRPr lang="en-IE" sz="3000" b="0" i="0" u="none" strike="noStrike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424669" y="3172202"/>
            <a:ext cx="5489434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IE" sz="2400" b="0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  <a:sym typeface="Quattrocento Sans"/>
              </a:rPr>
              <a:t>Please ensure to keep the font sizes set as per the slide layouts. The font used throughout the </a:t>
            </a:r>
            <a:r>
              <a:rPr lang="en-IE" sz="2400" b="1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  <a:sym typeface="Quattrocento Sans"/>
              </a:rPr>
              <a:t>AMBITION TO EMPLOY </a:t>
            </a:r>
            <a:r>
              <a:rPr lang="en-IE" sz="2400" b="0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  <a:sym typeface="Quattrocento Sans"/>
              </a:rPr>
              <a:t>PowerPoint is</a:t>
            </a:r>
            <a:r>
              <a:rPr lang="is-IS" sz="2400" b="0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  <a:sym typeface="Quattrocento Sans"/>
              </a:rPr>
              <a:t>….</a:t>
            </a:r>
            <a:endParaRPr lang="en-IE" sz="2400" b="0" i="0" u="none" strike="noStrike" kern="1200" baseline="0" dirty="0">
              <a:solidFill>
                <a:schemeClr val="bg1"/>
              </a:solidFill>
              <a:effectLst/>
              <a:latin typeface="+mn-lt"/>
              <a:ea typeface="+mn-ea"/>
              <a:cs typeface="+mn-cs"/>
              <a:sym typeface="Quattrocento Sans"/>
            </a:endParaRPr>
          </a:p>
          <a:p>
            <a:pPr fontAlgn="base"/>
            <a:endParaRPr lang="en-IE" sz="2400" b="0" i="0" u="none" strike="noStrike" kern="1200" baseline="0" dirty="0">
              <a:solidFill>
                <a:schemeClr val="bg1"/>
              </a:solidFill>
              <a:effectLst/>
              <a:latin typeface="+mn-lt"/>
              <a:ea typeface="+mn-ea"/>
              <a:cs typeface="+mn-cs"/>
              <a:sym typeface="Quattrocento Sans"/>
            </a:endParaRPr>
          </a:p>
          <a:p>
            <a:pPr fontAlgn="base"/>
            <a:r>
              <a:rPr lang="en-IE" sz="3600" b="1" i="1" baseline="0" dirty="0">
                <a:solidFill>
                  <a:schemeClr val="bg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Calibri</a:t>
            </a:r>
            <a:endParaRPr lang="en-IE" sz="3600" baseline="0" dirty="0">
              <a:solidFill>
                <a:schemeClr val="bg1"/>
              </a:solidFill>
              <a:latin typeface="+mn-lt"/>
              <a:ea typeface="Quattrocento Sans"/>
              <a:cs typeface="Quattrocento Sans"/>
              <a:sym typeface="Quattrocento Sans"/>
            </a:endParaRPr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6592529" y="-1"/>
            <a:ext cx="0" cy="668102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 userDrawn="1"/>
        </p:nvCxnSpPr>
        <p:spPr>
          <a:xfrm flipH="1">
            <a:off x="0" y="2503620"/>
            <a:ext cx="659252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ith quote box on right -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riangle 15"/>
          <p:cNvSpPr/>
          <p:nvPr userDrawn="1"/>
        </p:nvSpPr>
        <p:spPr>
          <a:xfrm rot="16200000" flipH="1">
            <a:off x="5806965" y="472965"/>
            <a:ext cx="6858000" cy="5912069"/>
          </a:xfrm>
          <a:prstGeom prst="triangle">
            <a:avLst/>
          </a:prstGeom>
          <a:solidFill>
            <a:srgbClr val="CE1779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riangle 16"/>
          <p:cNvSpPr/>
          <p:nvPr userDrawn="1"/>
        </p:nvSpPr>
        <p:spPr>
          <a:xfrm rot="16200000" flipH="1">
            <a:off x="8094567" y="4661446"/>
            <a:ext cx="486333" cy="419253"/>
          </a:xfrm>
          <a:prstGeom prst="triangle">
            <a:avLst/>
          </a:prstGeom>
          <a:solidFill>
            <a:srgbClr val="2E95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riangle 17"/>
          <p:cNvSpPr/>
          <p:nvPr userDrawn="1"/>
        </p:nvSpPr>
        <p:spPr>
          <a:xfrm rot="16200000" flipH="1">
            <a:off x="8424875" y="4652808"/>
            <a:ext cx="2078143" cy="1791504"/>
          </a:xfrm>
          <a:prstGeom prst="triangle">
            <a:avLst/>
          </a:prstGeom>
          <a:solidFill>
            <a:srgbClr val="EE7123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9" name="Straight Connector 18"/>
          <p:cNvCxnSpPr/>
          <p:nvPr userDrawn="1"/>
        </p:nvCxnSpPr>
        <p:spPr>
          <a:xfrm flipH="1">
            <a:off x="286659" y="1724532"/>
            <a:ext cx="5377589" cy="0"/>
          </a:xfrm>
          <a:prstGeom prst="line">
            <a:avLst/>
          </a:prstGeom>
          <a:ln w="28575"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23"/>
          <p:cNvSpPr>
            <a:spLocks noGrp="1"/>
          </p:cNvSpPr>
          <p:nvPr>
            <p:ph type="body" sz="quarter" idx="16" hasCustomPrompt="1"/>
          </p:nvPr>
        </p:nvSpPr>
        <p:spPr>
          <a:xfrm>
            <a:off x="370472" y="832305"/>
            <a:ext cx="5279028" cy="697353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1" name="Text Placeholder 25"/>
          <p:cNvSpPr>
            <a:spLocks noGrp="1"/>
          </p:cNvSpPr>
          <p:nvPr>
            <p:ph type="body" sz="quarter" idx="17" hasCustomPrompt="1"/>
          </p:nvPr>
        </p:nvSpPr>
        <p:spPr>
          <a:xfrm>
            <a:off x="377420" y="1965784"/>
            <a:ext cx="5273104" cy="3947440"/>
          </a:xfrm>
        </p:spPr>
        <p:txBody>
          <a:bodyPr>
            <a:noAutofit/>
          </a:bodyPr>
          <a:lstStyle>
            <a:lvl1pPr marL="0" indent="0" algn="ctr">
              <a:buNone/>
              <a:defRPr sz="2400" baseline="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22" name="テキスト プレースホルダー 36"/>
          <p:cNvSpPr txBox="1">
            <a:spLocks/>
          </p:cNvSpPr>
          <p:nvPr userDrawn="1"/>
        </p:nvSpPr>
        <p:spPr bwMode="auto">
          <a:xfrm>
            <a:off x="794412" y="6300196"/>
            <a:ext cx="10818501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l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476270" y="6245726"/>
            <a:ext cx="345438" cy="389895"/>
          </a:xfrm>
          <a:prstGeom prst="rect">
            <a:avLst/>
          </a:prstGeom>
        </p:spPr>
      </p:pic>
      <p:sp>
        <p:nvSpPr>
          <p:cNvPr id="24" name="Text Placeholder 23"/>
          <p:cNvSpPr>
            <a:spLocks noGrp="1"/>
          </p:cNvSpPr>
          <p:nvPr>
            <p:ph type="body" sz="quarter" idx="14" hasCustomPrompt="1"/>
          </p:nvPr>
        </p:nvSpPr>
        <p:spPr>
          <a:xfrm>
            <a:off x="11417089" y="4099412"/>
            <a:ext cx="785328" cy="1056986"/>
          </a:xfrm>
        </p:spPr>
        <p:txBody>
          <a:bodyPr anchor="t">
            <a:normAutofit/>
          </a:bodyPr>
          <a:lstStyle>
            <a:lvl1pPr marL="0" indent="0" algn="r">
              <a:buNone/>
              <a:defRPr sz="9600" b="1" i="0" baseline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  <p:sp>
        <p:nvSpPr>
          <p:cNvPr id="25" name="Text Placeholder 23"/>
          <p:cNvSpPr>
            <a:spLocks noGrp="1"/>
          </p:cNvSpPr>
          <p:nvPr>
            <p:ph type="body" sz="quarter" idx="15" hasCustomPrompt="1"/>
          </p:nvPr>
        </p:nvSpPr>
        <p:spPr>
          <a:xfrm>
            <a:off x="8434284" y="2109686"/>
            <a:ext cx="1107922" cy="987475"/>
          </a:xfrm>
        </p:spPr>
        <p:txBody>
          <a:bodyPr anchor="t">
            <a:normAutofit/>
          </a:bodyPr>
          <a:lstStyle>
            <a:lvl1pPr marL="0" indent="0" algn="l">
              <a:buNone/>
              <a:defRPr sz="9600" b="1" i="0" baseline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26" name="Text Placeholder 23"/>
          <p:cNvSpPr>
            <a:spLocks noGrp="1"/>
          </p:cNvSpPr>
          <p:nvPr>
            <p:ph type="body" sz="quarter" idx="13" hasCustomPrompt="1"/>
          </p:nvPr>
        </p:nvSpPr>
        <p:spPr>
          <a:xfrm>
            <a:off x="8474400" y="2109686"/>
            <a:ext cx="3579566" cy="2547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3000" i="1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Quote Here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ith quote box on right -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riangle 15"/>
          <p:cNvSpPr/>
          <p:nvPr userDrawn="1"/>
        </p:nvSpPr>
        <p:spPr>
          <a:xfrm rot="16200000" flipH="1">
            <a:off x="5806965" y="472965"/>
            <a:ext cx="6858000" cy="5912069"/>
          </a:xfrm>
          <a:prstGeom prst="triangle">
            <a:avLst/>
          </a:prstGeom>
          <a:solidFill>
            <a:srgbClr val="EE7123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riangle 16"/>
          <p:cNvSpPr/>
          <p:nvPr userDrawn="1"/>
        </p:nvSpPr>
        <p:spPr>
          <a:xfrm rot="16200000" flipH="1">
            <a:off x="8094567" y="4661446"/>
            <a:ext cx="486333" cy="419253"/>
          </a:xfrm>
          <a:prstGeom prst="triangle">
            <a:avLst/>
          </a:prstGeom>
          <a:solidFill>
            <a:srgbClr val="CE17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riangle 17"/>
          <p:cNvSpPr/>
          <p:nvPr userDrawn="1"/>
        </p:nvSpPr>
        <p:spPr>
          <a:xfrm rot="16200000" flipH="1">
            <a:off x="8424875" y="4652808"/>
            <a:ext cx="2078143" cy="1791504"/>
          </a:xfrm>
          <a:prstGeom prst="triangle">
            <a:avLst/>
          </a:prstGeom>
          <a:solidFill>
            <a:srgbClr val="2E95D2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9" name="Straight Connector 18"/>
          <p:cNvCxnSpPr/>
          <p:nvPr userDrawn="1"/>
        </p:nvCxnSpPr>
        <p:spPr>
          <a:xfrm flipH="1">
            <a:off x="286659" y="1724532"/>
            <a:ext cx="5377589" cy="0"/>
          </a:xfrm>
          <a:prstGeom prst="line">
            <a:avLst/>
          </a:prstGeom>
          <a:ln w="28575"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23"/>
          <p:cNvSpPr>
            <a:spLocks noGrp="1"/>
          </p:cNvSpPr>
          <p:nvPr>
            <p:ph type="body" sz="quarter" idx="16" hasCustomPrompt="1"/>
          </p:nvPr>
        </p:nvSpPr>
        <p:spPr>
          <a:xfrm>
            <a:off x="370472" y="832305"/>
            <a:ext cx="5279028" cy="697353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1" name="Text Placeholder 25"/>
          <p:cNvSpPr>
            <a:spLocks noGrp="1"/>
          </p:cNvSpPr>
          <p:nvPr>
            <p:ph type="body" sz="quarter" idx="17" hasCustomPrompt="1"/>
          </p:nvPr>
        </p:nvSpPr>
        <p:spPr>
          <a:xfrm>
            <a:off x="377420" y="1965784"/>
            <a:ext cx="5273104" cy="3947440"/>
          </a:xfrm>
        </p:spPr>
        <p:txBody>
          <a:bodyPr>
            <a:noAutofit/>
          </a:bodyPr>
          <a:lstStyle>
            <a:lvl1pPr marL="0" indent="0" algn="ctr">
              <a:buNone/>
              <a:defRPr sz="2400" baseline="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22" name="テキスト プレースホルダー 36"/>
          <p:cNvSpPr txBox="1">
            <a:spLocks/>
          </p:cNvSpPr>
          <p:nvPr userDrawn="1"/>
        </p:nvSpPr>
        <p:spPr bwMode="auto">
          <a:xfrm>
            <a:off x="794412" y="6300196"/>
            <a:ext cx="10818501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l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476270" y="6245726"/>
            <a:ext cx="345438" cy="389895"/>
          </a:xfrm>
          <a:prstGeom prst="rect">
            <a:avLst/>
          </a:prstGeom>
        </p:spPr>
      </p:pic>
      <p:sp>
        <p:nvSpPr>
          <p:cNvPr id="24" name="Text Placeholder 23"/>
          <p:cNvSpPr>
            <a:spLocks noGrp="1"/>
          </p:cNvSpPr>
          <p:nvPr>
            <p:ph type="body" sz="quarter" idx="14" hasCustomPrompt="1"/>
          </p:nvPr>
        </p:nvSpPr>
        <p:spPr>
          <a:xfrm>
            <a:off x="11417089" y="4099412"/>
            <a:ext cx="785328" cy="1056986"/>
          </a:xfrm>
        </p:spPr>
        <p:txBody>
          <a:bodyPr anchor="t">
            <a:normAutofit/>
          </a:bodyPr>
          <a:lstStyle>
            <a:lvl1pPr marL="0" indent="0" algn="r">
              <a:buNone/>
              <a:defRPr sz="9600" b="1" i="0" baseline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  <p:sp>
        <p:nvSpPr>
          <p:cNvPr id="25" name="Text Placeholder 23"/>
          <p:cNvSpPr>
            <a:spLocks noGrp="1"/>
          </p:cNvSpPr>
          <p:nvPr>
            <p:ph type="body" sz="quarter" idx="15" hasCustomPrompt="1"/>
          </p:nvPr>
        </p:nvSpPr>
        <p:spPr>
          <a:xfrm>
            <a:off x="8434284" y="2109686"/>
            <a:ext cx="1107922" cy="987475"/>
          </a:xfrm>
        </p:spPr>
        <p:txBody>
          <a:bodyPr anchor="t">
            <a:normAutofit/>
          </a:bodyPr>
          <a:lstStyle>
            <a:lvl1pPr marL="0" indent="0" algn="l">
              <a:buNone/>
              <a:defRPr sz="9600" b="1" i="0" baseline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26" name="Text Placeholder 23"/>
          <p:cNvSpPr>
            <a:spLocks noGrp="1"/>
          </p:cNvSpPr>
          <p:nvPr>
            <p:ph type="body" sz="quarter" idx="13" hasCustomPrompt="1"/>
          </p:nvPr>
        </p:nvSpPr>
        <p:spPr>
          <a:xfrm>
            <a:off x="8474400" y="2109686"/>
            <a:ext cx="3579566" cy="2547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3000" i="1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Quote Here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Top - Text Bottom - 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Straight Connector 23"/>
          <p:cNvCxnSpPr/>
          <p:nvPr userDrawn="1"/>
        </p:nvCxnSpPr>
        <p:spPr>
          <a:xfrm flipH="1">
            <a:off x="332508" y="4735058"/>
            <a:ext cx="11628648" cy="0"/>
          </a:xfrm>
          <a:prstGeom prst="line">
            <a:avLst/>
          </a:prstGeom>
          <a:ln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 Placeholder 84"/>
          <p:cNvSpPr>
            <a:spLocks noGrp="1"/>
          </p:cNvSpPr>
          <p:nvPr>
            <p:ph type="body" sz="quarter" idx="25" hasCustomPrompt="1"/>
          </p:nvPr>
        </p:nvSpPr>
        <p:spPr>
          <a:xfrm>
            <a:off x="332508" y="4905084"/>
            <a:ext cx="11545518" cy="633861"/>
          </a:xfrm>
        </p:spPr>
        <p:txBody>
          <a:bodyPr anchor="ctr">
            <a:normAutofit/>
          </a:bodyPr>
          <a:lstStyle>
            <a:lvl1pPr marL="0" indent="0" algn="ctr">
              <a:buNone/>
              <a:defRPr sz="3000">
                <a:solidFill>
                  <a:srgbClr val="6D6E6C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Sub heading</a:t>
            </a:r>
          </a:p>
        </p:txBody>
      </p:sp>
      <p:sp>
        <p:nvSpPr>
          <p:cNvPr id="27" name="Text Placeholder 74"/>
          <p:cNvSpPr>
            <a:spLocks noGrp="1"/>
          </p:cNvSpPr>
          <p:nvPr>
            <p:ph type="body" sz="quarter" idx="20" hasCustomPrompt="1"/>
          </p:nvPr>
        </p:nvSpPr>
        <p:spPr>
          <a:xfrm>
            <a:off x="332508" y="3935049"/>
            <a:ext cx="11545518" cy="629984"/>
          </a:xfrm>
        </p:spPr>
        <p:txBody>
          <a:bodyPr>
            <a:noAutofit/>
          </a:bodyPr>
          <a:lstStyle>
            <a:lvl1pPr marL="0" indent="0" algn="ctr">
              <a:buNone/>
              <a:defRPr sz="3600">
                <a:solidFill>
                  <a:srgbClr val="6D6E6C"/>
                </a:solidFill>
                <a:latin typeface="+mj-lt"/>
              </a:defRPr>
            </a:lvl1pPr>
            <a:lvl2pPr>
              <a:defRPr sz="3600"/>
            </a:lvl2pPr>
            <a:lvl3pPr>
              <a:defRPr sz="3600"/>
            </a:lvl3pPr>
            <a:lvl4pPr>
              <a:defRPr sz="3600"/>
            </a:lvl4pPr>
            <a:lvl5pPr>
              <a:defRPr sz="3600"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7" name="テキスト プレースホルダー 36"/>
          <p:cNvSpPr txBox="1">
            <a:spLocks/>
          </p:cNvSpPr>
          <p:nvPr userDrawn="1"/>
        </p:nvSpPr>
        <p:spPr bwMode="auto">
          <a:xfrm>
            <a:off x="421069" y="6460494"/>
            <a:ext cx="11400992" cy="411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ct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 </a:t>
            </a:r>
            <a:endParaRPr kumimoji="1" lang="ja-JP" altLang="en-US" sz="1100" b="0" kern="1200" dirty="0">
              <a:solidFill>
                <a:srgbClr val="6D6E6C"/>
              </a:solidFill>
              <a:latin typeface="+mn-lt"/>
              <a:ea typeface="MS PGothic" charset="-128"/>
              <a:cs typeface="Geneva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5919401" y="6115051"/>
            <a:ext cx="345438" cy="389895"/>
          </a:xfrm>
          <a:prstGeom prst="rect">
            <a:avLst/>
          </a:prstGeom>
        </p:spPr>
      </p:pic>
      <p:sp>
        <p:nvSpPr>
          <p:cNvPr id="10" name="Triangle 9"/>
          <p:cNvSpPr/>
          <p:nvPr userDrawn="1"/>
        </p:nvSpPr>
        <p:spPr>
          <a:xfrm rot="5400000">
            <a:off x="8419982" y="1460598"/>
            <a:ext cx="2078143" cy="1791504"/>
          </a:xfrm>
          <a:prstGeom prst="triangle">
            <a:avLst/>
          </a:prstGeom>
          <a:solidFill>
            <a:srgbClr val="2E95D2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9267" y="-1972"/>
            <a:ext cx="12186838" cy="3804275"/>
          </a:xfrm>
          <a:custGeom>
            <a:avLst/>
            <a:gdLst>
              <a:gd name="connsiteX0" fmla="*/ 0 w 12192000"/>
              <a:gd name="connsiteY0" fmla="*/ 0 h 3797275"/>
              <a:gd name="connsiteX1" fmla="*/ 11559108 w 12192000"/>
              <a:gd name="connsiteY1" fmla="*/ 0 h 3797275"/>
              <a:gd name="connsiteX2" fmla="*/ 12192000 w 12192000"/>
              <a:gd name="connsiteY2" fmla="*/ 632892 h 3797275"/>
              <a:gd name="connsiteX3" fmla="*/ 12192000 w 12192000"/>
              <a:gd name="connsiteY3" fmla="*/ 3797275 h 3797275"/>
              <a:gd name="connsiteX4" fmla="*/ 12192000 w 12192000"/>
              <a:gd name="connsiteY4" fmla="*/ 3797275 h 3797275"/>
              <a:gd name="connsiteX5" fmla="*/ 632892 w 12192000"/>
              <a:gd name="connsiteY5" fmla="*/ 3797275 h 3797275"/>
              <a:gd name="connsiteX6" fmla="*/ 0 w 12192000"/>
              <a:gd name="connsiteY6" fmla="*/ 3164383 h 3797275"/>
              <a:gd name="connsiteX7" fmla="*/ 0 w 12192000"/>
              <a:gd name="connsiteY7" fmla="*/ 0 h 3797275"/>
              <a:gd name="connsiteX0" fmla="*/ 0 w 12192000"/>
              <a:gd name="connsiteY0" fmla="*/ 0 h 3824783"/>
              <a:gd name="connsiteX1" fmla="*/ 11559108 w 12192000"/>
              <a:gd name="connsiteY1" fmla="*/ 0 h 3824783"/>
              <a:gd name="connsiteX2" fmla="*/ 12192000 w 12192000"/>
              <a:gd name="connsiteY2" fmla="*/ 632892 h 3824783"/>
              <a:gd name="connsiteX3" fmla="*/ 12192000 w 12192000"/>
              <a:gd name="connsiteY3" fmla="*/ 3797275 h 3824783"/>
              <a:gd name="connsiteX4" fmla="*/ 12192000 w 12192000"/>
              <a:gd name="connsiteY4" fmla="*/ 3797275 h 3824783"/>
              <a:gd name="connsiteX5" fmla="*/ 632892 w 12192000"/>
              <a:gd name="connsiteY5" fmla="*/ 3797275 h 3824783"/>
              <a:gd name="connsiteX6" fmla="*/ 6045200 w 12192000"/>
              <a:gd name="connsiteY6" fmla="*/ 3824783 h 3824783"/>
              <a:gd name="connsiteX7" fmla="*/ 0 w 12192000"/>
              <a:gd name="connsiteY7" fmla="*/ 0 h 3824783"/>
              <a:gd name="connsiteX0" fmla="*/ 0 w 12192000"/>
              <a:gd name="connsiteY0" fmla="*/ 0 h 3824783"/>
              <a:gd name="connsiteX1" fmla="*/ 11559108 w 12192000"/>
              <a:gd name="connsiteY1" fmla="*/ 0 h 3824783"/>
              <a:gd name="connsiteX2" fmla="*/ 12192000 w 12192000"/>
              <a:gd name="connsiteY2" fmla="*/ 632892 h 3824783"/>
              <a:gd name="connsiteX3" fmla="*/ 12192000 w 12192000"/>
              <a:gd name="connsiteY3" fmla="*/ 3797275 h 3824783"/>
              <a:gd name="connsiteX4" fmla="*/ 12192000 w 12192000"/>
              <a:gd name="connsiteY4" fmla="*/ 3797275 h 3824783"/>
              <a:gd name="connsiteX5" fmla="*/ 8100492 w 12192000"/>
              <a:gd name="connsiteY5" fmla="*/ 2705075 h 3824783"/>
              <a:gd name="connsiteX6" fmla="*/ 6045200 w 12192000"/>
              <a:gd name="connsiteY6" fmla="*/ 3824783 h 3824783"/>
              <a:gd name="connsiteX7" fmla="*/ 0 w 12192000"/>
              <a:gd name="connsiteY7" fmla="*/ 0 h 3824783"/>
              <a:gd name="connsiteX0" fmla="*/ 0 w 12192000"/>
              <a:gd name="connsiteY0" fmla="*/ 0 h 3812083"/>
              <a:gd name="connsiteX1" fmla="*/ 11559108 w 12192000"/>
              <a:gd name="connsiteY1" fmla="*/ 0 h 3812083"/>
              <a:gd name="connsiteX2" fmla="*/ 12192000 w 12192000"/>
              <a:gd name="connsiteY2" fmla="*/ 632892 h 3812083"/>
              <a:gd name="connsiteX3" fmla="*/ 12192000 w 12192000"/>
              <a:gd name="connsiteY3" fmla="*/ 3797275 h 3812083"/>
              <a:gd name="connsiteX4" fmla="*/ 12192000 w 12192000"/>
              <a:gd name="connsiteY4" fmla="*/ 3797275 h 3812083"/>
              <a:gd name="connsiteX5" fmla="*/ 8100492 w 12192000"/>
              <a:gd name="connsiteY5" fmla="*/ 2705075 h 3812083"/>
              <a:gd name="connsiteX6" fmla="*/ 6083300 w 12192000"/>
              <a:gd name="connsiteY6" fmla="*/ 3812083 h 3812083"/>
              <a:gd name="connsiteX7" fmla="*/ 0 w 12192000"/>
              <a:gd name="connsiteY7" fmla="*/ 0 h 3812083"/>
              <a:gd name="connsiteX0" fmla="*/ 0 w 12192000"/>
              <a:gd name="connsiteY0" fmla="*/ 0 h 3812083"/>
              <a:gd name="connsiteX1" fmla="*/ 11559108 w 12192000"/>
              <a:gd name="connsiteY1" fmla="*/ 0 h 3812083"/>
              <a:gd name="connsiteX2" fmla="*/ 12192000 w 12192000"/>
              <a:gd name="connsiteY2" fmla="*/ 632892 h 3812083"/>
              <a:gd name="connsiteX3" fmla="*/ 12192000 w 12192000"/>
              <a:gd name="connsiteY3" fmla="*/ 3797275 h 3812083"/>
              <a:gd name="connsiteX4" fmla="*/ 12192000 w 12192000"/>
              <a:gd name="connsiteY4" fmla="*/ 3797275 h 3812083"/>
              <a:gd name="connsiteX5" fmla="*/ 8519592 w 12192000"/>
              <a:gd name="connsiteY5" fmla="*/ 2285975 h 3812083"/>
              <a:gd name="connsiteX6" fmla="*/ 6083300 w 12192000"/>
              <a:gd name="connsiteY6" fmla="*/ 3812083 h 3812083"/>
              <a:gd name="connsiteX7" fmla="*/ 0 w 12192000"/>
              <a:gd name="connsiteY7" fmla="*/ 0 h 3812083"/>
              <a:gd name="connsiteX0" fmla="*/ 0 w 12192000"/>
              <a:gd name="connsiteY0" fmla="*/ 0 h 3812083"/>
              <a:gd name="connsiteX1" fmla="*/ 11559108 w 12192000"/>
              <a:gd name="connsiteY1" fmla="*/ 0 h 3812083"/>
              <a:gd name="connsiteX2" fmla="*/ 12192000 w 12192000"/>
              <a:gd name="connsiteY2" fmla="*/ 632892 h 3812083"/>
              <a:gd name="connsiteX3" fmla="*/ 12192000 w 12192000"/>
              <a:gd name="connsiteY3" fmla="*/ 3797275 h 3812083"/>
              <a:gd name="connsiteX4" fmla="*/ 8610600 w 12192000"/>
              <a:gd name="connsiteY4" fmla="*/ 1435075 h 3812083"/>
              <a:gd name="connsiteX5" fmla="*/ 8519592 w 12192000"/>
              <a:gd name="connsiteY5" fmla="*/ 2285975 h 3812083"/>
              <a:gd name="connsiteX6" fmla="*/ 6083300 w 12192000"/>
              <a:gd name="connsiteY6" fmla="*/ 3812083 h 3812083"/>
              <a:gd name="connsiteX7" fmla="*/ 0 w 12192000"/>
              <a:gd name="connsiteY7" fmla="*/ 0 h 3812083"/>
              <a:gd name="connsiteX0" fmla="*/ 0 w 12192000"/>
              <a:gd name="connsiteY0" fmla="*/ 0 h 3812083"/>
              <a:gd name="connsiteX1" fmla="*/ 11559108 w 12192000"/>
              <a:gd name="connsiteY1" fmla="*/ 0 h 3812083"/>
              <a:gd name="connsiteX2" fmla="*/ 12192000 w 12192000"/>
              <a:gd name="connsiteY2" fmla="*/ 632892 h 3812083"/>
              <a:gd name="connsiteX3" fmla="*/ 12192000 w 12192000"/>
              <a:gd name="connsiteY3" fmla="*/ 3797275 h 3812083"/>
              <a:gd name="connsiteX4" fmla="*/ 8559800 w 12192000"/>
              <a:gd name="connsiteY4" fmla="*/ 1320775 h 3812083"/>
              <a:gd name="connsiteX5" fmla="*/ 8519592 w 12192000"/>
              <a:gd name="connsiteY5" fmla="*/ 2285975 h 3812083"/>
              <a:gd name="connsiteX6" fmla="*/ 6083300 w 12192000"/>
              <a:gd name="connsiteY6" fmla="*/ 3812083 h 3812083"/>
              <a:gd name="connsiteX7" fmla="*/ 0 w 12192000"/>
              <a:gd name="connsiteY7" fmla="*/ 0 h 3812083"/>
              <a:gd name="connsiteX0" fmla="*/ 0 w 12192000"/>
              <a:gd name="connsiteY0" fmla="*/ 0 h 3812083"/>
              <a:gd name="connsiteX1" fmla="*/ 12168708 w 12192000"/>
              <a:gd name="connsiteY1" fmla="*/ 12700 h 3812083"/>
              <a:gd name="connsiteX2" fmla="*/ 12192000 w 12192000"/>
              <a:gd name="connsiteY2" fmla="*/ 632892 h 3812083"/>
              <a:gd name="connsiteX3" fmla="*/ 12192000 w 12192000"/>
              <a:gd name="connsiteY3" fmla="*/ 3797275 h 3812083"/>
              <a:gd name="connsiteX4" fmla="*/ 8559800 w 12192000"/>
              <a:gd name="connsiteY4" fmla="*/ 1320775 h 3812083"/>
              <a:gd name="connsiteX5" fmla="*/ 8519592 w 12192000"/>
              <a:gd name="connsiteY5" fmla="*/ 2285975 h 3812083"/>
              <a:gd name="connsiteX6" fmla="*/ 6083300 w 12192000"/>
              <a:gd name="connsiteY6" fmla="*/ 3812083 h 3812083"/>
              <a:gd name="connsiteX7" fmla="*/ 0 w 12192000"/>
              <a:gd name="connsiteY7" fmla="*/ 0 h 3812083"/>
              <a:gd name="connsiteX0" fmla="*/ 0 w 12192000"/>
              <a:gd name="connsiteY0" fmla="*/ 0 h 3812083"/>
              <a:gd name="connsiteX1" fmla="*/ 12168708 w 12192000"/>
              <a:gd name="connsiteY1" fmla="*/ 12700 h 3812083"/>
              <a:gd name="connsiteX2" fmla="*/ 12192000 w 12192000"/>
              <a:gd name="connsiteY2" fmla="*/ 632892 h 3812083"/>
              <a:gd name="connsiteX3" fmla="*/ 11328400 w 12192000"/>
              <a:gd name="connsiteY3" fmla="*/ 3225775 h 3812083"/>
              <a:gd name="connsiteX4" fmla="*/ 8559800 w 12192000"/>
              <a:gd name="connsiteY4" fmla="*/ 1320775 h 3812083"/>
              <a:gd name="connsiteX5" fmla="*/ 8519592 w 12192000"/>
              <a:gd name="connsiteY5" fmla="*/ 2285975 h 3812083"/>
              <a:gd name="connsiteX6" fmla="*/ 6083300 w 12192000"/>
              <a:gd name="connsiteY6" fmla="*/ 3812083 h 3812083"/>
              <a:gd name="connsiteX7" fmla="*/ 0 w 12192000"/>
              <a:gd name="connsiteY7" fmla="*/ 0 h 3812083"/>
              <a:gd name="connsiteX0" fmla="*/ 0 w 12168708"/>
              <a:gd name="connsiteY0" fmla="*/ 0 h 3812083"/>
              <a:gd name="connsiteX1" fmla="*/ 12168708 w 12168708"/>
              <a:gd name="connsiteY1" fmla="*/ 12700 h 3812083"/>
              <a:gd name="connsiteX2" fmla="*/ 9702800 w 12168708"/>
              <a:gd name="connsiteY2" fmla="*/ 1534592 h 3812083"/>
              <a:gd name="connsiteX3" fmla="*/ 11328400 w 12168708"/>
              <a:gd name="connsiteY3" fmla="*/ 3225775 h 3812083"/>
              <a:gd name="connsiteX4" fmla="*/ 8559800 w 12168708"/>
              <a:gd name="connsiteY4" fmla="*/ 1320775 h 3812083"/>
              <a:gd name="connsiteX5" fmla="*/ 8519592 w 12168708"/>
              <a:gd name="connsiteY5" fmla="*/ 2285975 h 3812083"/>
              <a:gd name="connsiteX6" fmla="*/ 6083300 w 12168708"/>
              <a:gd name="connsiteY6" fmla="*/ 3812083 h 3812083"/>
              <a:gd name="connsiteX7" fmla="*/ 0 w 12168708"/>
              <a:gd name="connsiteY7" fmla="*/ 0 h 3812083"/>
              <a:gd name="connsiteX0" fmla="*/ 0 w 12168708"/>
              <a:gd name="connsiteY0" fmla="*/ 0 h 3812083"/>
              <a:gd name="connsiteX1" fmla="*/ 12168708 w 12168708"/>
              <a:gd name="connsiteY1" fmla="*/ 12700 h 3812083"/>
              <a:gd name="connsiteX2" fmla="*/ 9702800 w 12168708"/>
              <a:gd name="connsiteY2" fmla="*/ 1534592 h 3812083"/>
              <a:gd name="connsiteX3" fmla="*/ 9334500 w 12168708"/>
              <a:gd name="connsiteY3" fmla="*/ 1790675 h 3812083"/>
              <a:gd name="connsiteX4" fmla="*/ 8559800 w 12168708"/>
              <a:gd name="connsiteY4" fmla="*/ 1320775 h 3812083"/>
              <a:gd name="connsiteX5" fmla="*/ 8519592 w 12168708"/>
              <a:gd name="connsiteY5" fmla="*/ 2285975 h 3812083"/>
              <a:gd name="connsiteX6" fmla="*/ 6083300 w 12168708"/>
              <a:gd name="connsiteY6" fmla="*/ 3812083 h 3812083"/>
              <a:gd name="connsiteX7" fmla="*/ 0 w 12168708"/>
              <a:gd name="connsiteY7" fmla="*/ 0 h 3812083"/>
              <a:gd name="connsiteX0" fmla="*/ 0 w 12168708"/>
              <a:gd name="connsiteY0" fmla="*/ 0 h 3812083"/>
              <a:gd name="connsiteX1" fmla="*/ 12168708 w 12168708"/>
              <a:gd name="connsiteY1" fmla="*/ 12700 h 3812083"/>
              <a:gd name="connsiteX2" fmla="*/ 9702800 w 12168708"/>
              <a:gd name="connsiteY2" fmla="*/ 1534592 h 3812083"/>
              <a:gd name="connsiteX3" fmla="*/ 9334500 w 12168708"/>
              <a:gd name="connsiteY3" fmla="*/ 1790675 h 3812083"/>
              <a:gd name="connsiteX4" fmla="*/ 8559800 w 12168708"/>
              <a:gd name="connsiteY4" fmla="*/ 1320775 h 3812083"/>
              <a:gd name="connsiteX5" fmla="*/ 8548931 w 12168708"/>
              <a:gd name="connsiteY5" fmla="*/ 2266416 h 3812083"/>
              <a:gd name="connsiteX6" fmla="*/ 6083300 w 12168708"/>
              <a:gd name="connsiteY6" fmla="*/ 3812083 h 3812083"/>
              <a:gd name="connsiteX7" fmla="*/ 0 w 12168708"/>
              <a:gd name="connsiteY7" fmla="*/ 0 h 3812083"/>
              <a:gd name="connsiteX0" fmla="*/ 0 w 12168708"/>
              <a:gd name="connsiteY0" fmla="*/ 0 h 3802304"/>
              <a:gd name="connsiteX1" fmla="*/ 12168708 w 12168708"/>
              <a:gd name="connsiteY1" fmla="*/ 12700 h 3802304"/>
              <a:gd name="connsiteX2" fmla="*/ 9702800 w 12168708"/>
              <a:gd name="connsiteY2" fmla="*/ 1534592 h 3802304"/>
              <a:gd name="connsiteX3" fmla="*/ 9334500 w 12168708"/>
              <a:gd name="connsiteY3" fmla="*/ 1790675 h 3802304"/>
              <a:gd name="connsiteX4" fmla="*/ 8559800 w 12168708"/>
              <a:gd name="connsiteY4" fmla="*/ 1320775 h 3802304"/>
              <a:gd name="connsiteX5" fmla="*/ 8548931 w 12168708"/>
              <a:gd name="connsiteY5" fmla="*/ 2266416 h 3802304"/>
              <a:gd name="connsiteX6" fmla="*/ 6063741 w 12168708"/>
              <a:gd name="connsiteY6" fmla="*/ 3802304 h 3802304"/>
              <a:gd name="connsiteX7" fmla="*/ 0 w 12168708"/>
              <a:gd name="connsiteY7" fmla="*/ 0 h 3802304"/>
              <a:gd name="connsiteX0" fmla="*/ 0 w 12168708"/>
              <a:gd name="connsiteY0" fmla="*/ 0 h 3802304"/>
              <a:gd name="connsiteX1" fmla="*/ 12168708 w 12168708"/>
              <a:gd name="connsiteY1" fmla="*/ 12700 h 3802304"/>
              <a:gd name="connsiteX2" fmla="*/ 9702800 w 12168708"/>
              <a:gd name="connsiteY2" fmla="*/ 1534592 h 3802304"/>
              <a:gd name="connsiteX3" fmla="*/ 9354059 w 12168708"/>
              <a:gd name="connsiteY3" fmla="*/ 1776005 h 3802304"/>
              <a:gd name="connsiteX4" fmla="*/ 8559800 w 12168708"/>
              <a:gd name="connsiteY4" fmla="*/ 1320775 h 3802304"/>
              <a:gd name="connsiteX5" fmla="*/ 8548931 w 12168708"/>
              <a:gd name="connsiteY5" fmla="*/ 2266416 h 3802304"/>
              <a:gd name="connsiteX6" fmla="*/ 6063741 w 12168708"/>
              <a:gd name="connsiteY6" fmla="*/ 3802304 h 3802304"/>
              <a:gd name="connsiteX7" fmla="*/ 0 w 12168708"/>
              <a:gd name="connsiteY7" fmla="*/ 0 h 3802304"/>
              <a:gd name="connsiteX0" fmla="*/ 0 w 12168708"/>
              <a:gd name="connsiteY0" fmla="*/ 0 h 3802304"/>
              <a:gd name="connsiteX1" fmla="*/ 12168708 w 12168708"/>
              <a:gd name="connsiteY1" fmla="*/ 12700 h 3802304"/>
              <a:gd name="connsiteX2" fmla="*/ 9702800 w 12168708"/>
              <a:gd name="connsiteY2" fmla="*/ 1534592 h 3802304"/>
              <a:gd name="connsiteX3" fmla="*/ 9354059 w 12168708"/>
              <a:gd name="connsiteY3" fmla="*/ 1776005 h 3802304"/>
              <a:gd name="connsiteX4" fmla="*/ 8594029 w 12168708"/>
              <a:gd name="connsiteY4" fmla="*/ 1535928 h 3802304"/>
              <a:gd name="connsiteX5" fmla="*/ 8548931 w 12168708"/>
              <a:gd name="connsiteY5" fmla="*/ 2266416 h 3802304"/>
              <a:gd name="connsiteX6" fmla="*/ 6063741 w 12168708"/>
              <a:gd name="connsiteY6" fmla="*/ 3802304 h 3802304"/>
              <a:gd name="connsiteX7" fmla="*/ 0 w 12168708"/>
              <a:gd name="connsiteY7" fmla="*/ 0 h 3802304"/>
              <a:gd name="connsiteX0" fmla="*/ 0 w 12168708"/>
              <a:gd name="connsiteY0" fmla="*/ 0 h 3802304"/>
              <a:gd name="connsiteX1" fmla="*/ 12168708 w 12168708"/>
              <a:gd name="connsiteY1" fmla="*/ 12700 h 3802304"/>
              <a:gd name="connsiteX2" fmla="*/ 9702800 w 12168708"/>
              <a:gd name="connsiteY2" fmla="*/ 1534592 h 3802304"/>
              <a:gd name="connsiteX3" fmla="*/ 9354059 w 12168708"/>
              <a:gd name="connsiteY3" fmla="*/ 1776005 h 3802304"/>
              <a:gd name="connsiteX4" fmla="*/ 8564690 w 12168708"/>
              <a:gd name="connsiteY4" fmla="*/ 1325665 h 3802304"/>
              <a:gd name="connsiteX5" fmla="*/ 8548931 w 12168708"/>
              <a:gd name="connsiteY5" fmla="*/ 2266416 h 3802304"/>
              <a:gd name="connsiteX6" fmla="*/ 6063741 w 12168708"/>
              <a:gd name="connsiteY6" fmla="*/ 3802304 h 3802304"/>
              <a:gd name="connsiteX7" fmla="*/ 0 w 12168708"/>
              <a:gd name="connsiteY7" fmla="*/ 0 h 3802304"/>
              <a:gd name="connsiteX0" fmla="*/ 0 w 12168708"/>
              <a:gd name="connsiteY0" fmla="*/ 0 h 3802304"/>
              <a:gd name="connsiteX1" fmla="*/ 12168708 w 12168708"/>
              <a:gd name="connsiteY1" fmla="*/ 12700 h 3802304"/>
              <a:gd name="connsiteX2" fmla="*/ 9702800 w 12168708"/>
              <a:gd name="connsiteY2" fmla="*/ 1534592 h 3802304"/>
              <a:gd name="connsiteX3" fmla="*/ 9344279 w 12168708"/>
              <a:gd name="connsiteY3" fmla="*/ 1756445 h 3802304"/>
              <a:gd name="connsiteX4" fmla="*/ 8564690 w 12168708"/>
              <a:gd name="connsiteY4" fmla="*/ 1325665 h 3802304"/>
              <a:gd name="connsiteX5" fmla="*/ 8548931 w 12168708"/>
              <a:gd name="connsiteY5" fmla="*/ 2266416 h 3802304"/>
              <a:gd name="connsiteX6" fmla="*/ 6063741 w 12168708"/>
              <a:gd name="connsiteY6" fmla="*/ 3802304 h 3802304"/>
              <a:gd name="connsiteX7" fmla="*/ 0 w 12168708"/>
              <a:gd name="connsiteY7" fmla="*/ 0 h 3802304"/>
              <a:gd name="connsiteX0" fmla="*/ 0 w 12168708"/>
              <a:gd name="connsiteY0" fmla="*/ 0 h 3802304"/>
              <a:gd name="connsiteX1" fmla="*/ 12168708 w 12168708"/>
              <a:gd name="connsiteY1" fmla="*/ 12700 h 3802304"/>
              <a:gd name="connsiteX2" fmla="*/ 9702800 w 12168708"/>
              <a:gd name="connsiteY2" fmla="*/ 1534592 h 3802304"/>
              <a:gd name="connsiteX3" fmla="*/ 9344279 w 12168708"/>
              <a:gd name="connsiteY3" fmla="*/ 1771115 h 3802304"/>
              <a:gd name="connsiteX4" fmla="*/ 8564690 w 12168708"/>
              <a:gd name="connsiteY4" fmla="*/ 1325665 h 3802304"/>
              <a:gd name="connsiteX5" fmla="*/ 8548931 w 12168708"/>
              <a:gd name="connsiteY5" fmla="*/ 2266416 h 3802304"/>
              <a:gd name="connsiteX6" fmla="*/ 6063741 w 12168708"/>
              <a:gd name="connsiteY6" fmla="*/ 3802304 h 3802304"/>
              <a:gd name="connsiteX7" fmla="*/ 0 w 12168708"/>
              <a:gd name="connsiteY7" fmla="*/ 0 h 3802304"/>
              <a:gd name="connsiteX0" fmla="*/ 0 w 12168708"/>
              <a:gd name="connsiteY0" fmla="*/ 0 h 3802304"/>
              <a:gd name="connsiteX1" fmla="*/ 12168708 w 12168708"/>
              <a:gd name="connsiteY1" fmla="*/ 12700 h 3802304"/>
              <a:gd name="connsiteX2" fmla="*/ 11859219 w 12168708"/>
              <a:gd name="connsiteY2" fmla="*/ 160547 h 3802304"/>
              <a:gd name="connsiteX3" fmla="*/ 9344279 w 12168708"/>
              <a:gd name="connsiteY3" fmla="*/ 1771115 h 3802304"/>
              <a:gd name="connsiteX4" fmla="*/ 8564690 w 12168708"/>
              <a:gd name="connsiteY4" fmla="*/ 1325665 h 3802304"/>
              <a:gd name="connsiteX5" fmla="*/ 8548931 w 12168708"/>
              <a:gd name="connsiteY5" fmla="*/ 2266416 h 3802304"/>
              <a:gd name="connsiteX6" fmla="*/ 6063741 w 12168708"/>
              <a:gd name="connsiteY6" fmla="*/ 3802304 h 3802304"/>
              <a:gd name="connsiteX7" fmla="*/ 0 w 12168708"/>
              <a:gd name="connsiteY7" fmla="*/ 0 h 3802304"/>
              <a:gd name="connsiteX0" fmla="*/ 0 w 11914437"/>
              <a:gd name="connsiteY0" fmla="*/ 0 h 3802304"/>
              <a:gd name="connsiteX1" fmla="*/ 11914437 w 11914437"/>
              <a:gd name="connsiteY1" fmla="*/ 17589 h 3802304"/>
              <a:gd name="connsiteX2" fmla="*/ 11859219 w 11914437"/>
              <a:gd name="connsiteY2" fmla="*/ 160547 h 3802304"/>
              <a:gd name="connsiteX3" fmla="*/ 9344279 w 11914437"/>
              <a:gd name="connsiteY3" fmla="*/ 1771115 h 3802304"/>
              <a:gd name="connsiteX4" fmla="*/ 8564690 w 11914437"/>
              <a:gd name="connsiteY4" fmla="*/ 1325665 h 3802304"/>
              <a:gd name="connsiteX5" fmla="*/ 8548931 w 11914437"/>
              <a:gd name="connsiteY5" fmla="*/ 2266416 h 3802304"/>
              <a:gd name="connsiteX6" fmla="*/ 6063741 w 11914437"/>
              <a:gd name="connsiteY6" fmla="*/ 3802304 h 3802304"/>
              <a:gd name="connsiteX7" fmla="*/ 0 w 11914437"/>
              <a:gd name="connsiteY7" fmla="*/ 0 h 3802304"/>
              <a:gd name="connsiteX0" fmla="*/ 0 w 12186838"/>
              <a:gd name="connsiteY0" fmla="*/ 818 h 3803122"/>
              <a:gd name="connsiteX1" fmla="*/ 11914437 w 12186838"/>
              <a:gd name="connsiteY1" fmla="*/ 18407 h 3803122"/>
              <a:gd name="connsiteX2" fmla="*/ 12186838 w 12186838"/>
              <a:gd name="connsiteY2" fmla="*/ 0 h 3803122"/>
              <a:gd name="connsiteX3" fmla="*/ 9344279 w 12186838"/>
              <a:gd name="connsiteY3" fmla="*/ 1771933 h 3803122"/>
              <a:gd name="connsiteX4" fmla="*/ 8564690 w 12186838"/>
              <a:gd name="connsiteY4" fmla="*/ 1326483 h 3803122"/>
              <a:gd name="connsiteX5" fmla="*/ 8548931 w 12186838"/>
              <a:gd name="connsiteY5" fmla="*/ 2267234 h 3803122"/>
              <a:gd name="connsiteX6" fmla="*/ 6063741 w 12186838"/>
              <a:gd name="connsiteY6" fmla="*/ 3803122 h 3803122"/>
              <a:gd name="connsiteX7" fmla="*/ 0 w 12186838"/>
              <a:gd name="connsiteY7" fmla="*/ 818 h 3803122"/>
              <a:gd name="connsiteX0" fmla="*/ 0 w 12186838"/>
              <a:gd name="connsiteY0" fmla="*/ 1971 h 3804275"/>
              <a:gd name="connsiteX1" fmla="*/ 11655275 w 12186838"/>
              <a:gd name="connsiteY1" fmla="*/ 0 h 3804275"/>
              <a:gd name="connsiteX2" fmla="*/ 12186838 w 12186838"/>
              <a:gd name="connsiteY2" fmla="*/ 1153 h 3804275"/>
              <a:gd name="connsiteX3" fmla="*/ 9344279 w 12186838"/>
              <a:gd name="connsiteY3" fmla="*/ 1773086 h 3804275"/>
              <a:gd name="connsiteX4" fmla="*/ 8564690 w 12186838"/>
              <a:gd name="connsiteY4" fmla="*/ 1327636 h 3804275"/>
              <a:gd name="connsiteX5" fmla="*/ 8548931 w 12186838"/>
              <a:gd name="connsiteY5" fmla="*/ 2268387 h 3804275"/>
              <a:gd name="connsiteX6" fmla="*/ 6063741 w 12186838"/>
              <a:gd name="connsiteY6" fmla="*/ 3804275 h 3804275"/>
              <a:gd name="connsiteX7" fmla="*/ 0 w 12186838"/>
              <a:gd name="connsiteY7" fmla="*/ 1971 h 3804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86838" h="3804275">
                <a:moveTo>
                  <a:pt x="0" y="1971"/>
                </a:moveTo>
                <a:lnTo>
                  <a:pt x="11655275" y="0"/>
                </a:lnTo>
                <a:lnTo>
                  <a:pt x="12186838" y="1153"/>
                </a:lnTo>
                <a:lnTo>
                  <a:pt x="9344279" y="1773086"/>
                </a:lnTo>
                <a:lnTo>
                  <a:pt x="8564690" y="1327636"/>
                </a:lnTo>
                <a:lnTo>
                  <a:pt x="8548931" y="2268387"/>
                </a:lnTo>
                <a:lnTo>
                  <a:pt x="6063741" y="3804275"/>
                </a:lnTo>
                <a:lnTo>
                  <a:pt x="0" y="1971"/>
                </a:lnTo>
                <a:close/>
              </a:path>
            </a:pathLst>
          </a:custGeom>
          <a:noFill/>
          <a:ln>
            <a:noFill/>
          </a:ln>
        </p:spPr>
        <p:txBody>
          <a:bodyPr/>
          <a:lstStyle>
            <a:lvl1pPr algn="ctr">
              <a:defRPr sz="2400">
                <a:solidFill>
                  <a:srgbClr val="6D6E6C"/>
                </a:solidFill>
              </a:defRPr>
            </a:lvl1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 Click here to add photo</a:t>
            </a:r>
          </a:p>
        </p:txBody>
      </p:sp>
      <p:sp>
        <p:nvSpPr>
          <p:cNvPr id="13" name="Triangle 12"/>
          <p:cNvSpPr/>
          <p:nvPr userDrawn="1"/>
        </p:nvSpPr>
        <p:spPr>
          <a:xfrm rot="5400000">
            <a:off x="9645114" y="2401075"/>
            <a:ext cx="648509" cy="559060"/>
          </a:xfrm>
          <a:prstGeom prst="triangle">
            <a:avLst/>
          </a:prstGeom>
          <a:solidFill>
            <a:srgbClr val="CE17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Top - Text Bottom - 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Straight Connector 13"/>
          <p:cNvCxnSpPr/>
          <p:nvPr userDrawn="1"/>
        </p:nvCxnSpPr>
        <p:spPr>
          <a:xfrm flipH="1">
            <a:off x="332508" y="4735058"/>
            <a:ext cx="11628648" cy="0"/>
          </a:xfrm>
          <a:prstGeom prst="line">
            <a:avLst/>
          </a:prstGeom>
          <a:ln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84"/>
          <p:cNvSpPr>
            <a:spLocks noGrp="1"/>
          </p:cNvSpPr>
          <p:nvPr>
            <p:ph type="body" sz="quarter" idx="25" hasCustomPrompt="1"/>
          </p:nvPr>
        </p:nvSpPr>
        <p:spPr>
          <a:xfrm>
            <a:off x="332508" y="4905084"/>
            <a:ext cx="11545518" cy="633861"/>
          </a:xfrm>
        </p:spPr>
        <p:txBody>
          <a:bodyPr anchor="ctr">
            <a:normAutofit/>
          </a:bodyPr>
          <a:lstStyle>
            <a:lvl1pPr marL="0" indent="0" algn="ctr">
              <a:buNone/>
              <a:defRPr sz="3000">
                <a:solidFill>
                  <a:srgbClr val="6D6E6C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Sub heading</a:t>
            </a:r>
          </a:p>
        </p:txBody>
      </p:sp>
      <p:sp>
        <p:nvSpPr>
          <p:cNvPr id="16" name="Text Placeholder 74"/>
          <p:cNvSpPr>
            <a:spLocks noGrp="1"/>
          </p:cNvSpPr>
          <p:nvPr>
            <p:ph type="body" sz="quarter" idx="20" hasCustomPrompt="1"/>
          </p:nvPr>
        </p:nvSpPr>
        <p:spPr>
          <a:xfrm>
            <a:off x="332508" y="3935049"/>
            <a:ext cx="11545518" cy="629984"/>
          </a:xfrm>
        </p:spPr>
        <p:txBody>
          <a:bodyPr>
            <a:noAutofit/>
          </a:bodyPr>
          <a:lstStyle>
            <a:lvl1pPr marL="0" indent="0" algn="ctr">
              <a:buNone/>
              <a:defRPr sz="3600">
                <a:solidFill>
                  <a:srgbClr val="6D6E6C"/>
                </a:solidFill>
                <a:latin typeface="+mj-lt"/>
              </a:defRPr>
            </a:lvl1pPr>
            <a:lvl2pPr>
              <a:defRPr sz="3600"/>
            </a:lvl2pPr>
            <a:lvl3pPr>
              <a:defRPr sz="3600"/>
            </a:lvl3pPr>
            <a:lvl4pPr>
              <a:defRPr sz="3600"/>
            </a:lvl4pPr>
            <a:lvl5pPr>
              <a:defRPr sz="3600"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7" name="テキスト プレースホルダー 36"/>
          <p:cNvSpPr txBox="1">
            <a:spLocks/>
          </p:cNvSpPr>
          <p:nvPr userDrawn="1"/>
        </p:nvSpPr>
        <p:spPr bwMode="auto">
          <a:xfrm>
            <a:off x="421069" y="6460494"/>
            <a:ext cx="11400992" cy="411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ct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 </a:t>
            </a:r>
            <a:endParaRPr kumimoji="1" lang="ja-JP" altLang="en-US" sz="1100" b="0" kern="1200" dirty="0">
              <a:solidFill>
                <a:srgbClr val="6D6E6C"/>
              </a:solidFill>
              <a:latin typeface="+mn-lt"/>
              <a:ea typeface="MS PGothic" charset="-128"/>
              <a:cs typeface="Geneva" charset="0"/>
            </a:endParaRPr>
          </a:p>
        </p:txBody>
      </p:sp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5919401" y="6115051"/>
            <a:ext cx="345438" cy="389895"/>
          </a:xfrm>
          <a:prstGeom prst="rect">
            <a:avLst/>
          </a:prstGeom>
        </p:spPr>
      </p:pic>
      <p:sp>
        <p:nvSpPr>
          <p:cNvPr id="19" name="Triangle 18"/>
          <p:cNvSpPr/>
          <p:nvPr userDrawn="1"/>
        </p:nvSpPr>
        <p:spPr>
          <a:xfrm rot="5400000">
            <a:off x="8419982" y="1460598"/>
            <a:ext cx="2078143" cy="1791504"/>
          </a:xfrm>
          <a:prstGeom prst="triangle">
            <a:avLst/>
          </a:prstGeom>
          <a:solidFill>
            <a:srgbClr val="CE1779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9267" y="-1972"/>
            <a:ext cx="12186838" cy="3804275"/>
          </a:xfrm>
          <a:custGeom>
            <a:avLst/>
            <a:gdLst>
              <a:gd name="connsiteX0" fmla="*/ 0 w 12192000"/>
              <a:gd name="connsiteY0" fmla="*/ 0 h 3797275"/>
              <a:gd name="connsiteX1" fmla="*/ 11559108 w 12192000"/>
              <a:gd name="connsiteY1" fmla="*/ 0 h 3797275"/>
              <a:gd name="connsiteX2" fmla="*/ 12192000 w 12192000"/>
              <a:gd name="connsiteY2" fmla="*/ 632892 h 3797275"/>
              <a:gd name="connsiteX3" fmla="*/ 12192000 w 12192000"/>
              <a:gd name="connsiteY3" fmla="*/ 3797275 h 3797275"/>
              <a:gd name="connsiteX4" fmla="*/ 12192000 w 12192000"/>
              <a:gd name="connsiteY4" fmla="*/ 3797275 h 3797275"/>
              <a:gd name="connsiteX5" fmla="*/ 632892 w 12192000"/>
              <a:gd name="connsiteY5" fmla="*/ 3797275 h 3797275"/>
              <a:gd name="connsiteX6" fmla="*/ 0 w 12192000"/>
              <a:gd name="connsiteY6" fmla="*/ 3164383 h 3797275"/>
              <a:gd name="connsiteX7" fmla="*/ 0 w 12192000"/>
              <a:gd name="connsiteY7" fmla="*/ 0 h 3797275"/>
              <a:gd name="connsiteX0" fmla="*/ 0 w 12192000"/>
              <a:gd name="connsiteY0" fmla="*/ 0 h 3824783"/>
              <a:gd name="connsiteX1" fmla="*/ 11559108 w 12192000"/>
              <a:gd name="connsiteY1" fmla="*/ 0 h 3824783"/>
              <a:gd name="connsiteX2" fmla="*/ 12192000 w 12192000"/>
              <a:gd name="connsiteY2" fmla="*/ 632892 h 3824783"/>
              <a:gd name="connsiteX3" fmla="*/ 12192000 w 12192000"/>
              <a:gd name="connsiteY3" fmla="*/ 3797275 h 3824783"/>
              <a:gd name="connsiteX4" fmla="*/ 12192000 w 12192000"/>
              <a:gd name="connsiteY4" fmla="*/ 3797275 h 3824783"/>
              <a:gd name="connsiteX5" fmla="*/ 632892 w 12192000"/>
              <a:gd name="connsiteY5" fmla="*/ 3797275 h 3824783"/>
              <a:gd name="connsiteX6" fmla="*/ 6045200 w 12192000"/>
              <a:gd name="connsiteY6" fmla="*/ 3824783 h 3824783"/>
              <a:gd name="connsiteX7" fmla="*/ 0 w 12192000"/>
              <a:gd name="connsiteY7" fmla="*/ 0 h 3824783"/>
              <a:gd name="connsiteX0" fmla="*/ 0 w 12192000"/>
              <a:gd name="connsiteY0" fmla="*/ 0 h 3824783"/>
              <a:gd name="connsiteX1" fmla="*/ 11559108 w 12192000"/>
              <a:gd name="connsiteY1" fmla="*/ 0 h 3824783"/>
              <a:gd name="connsiteX2" fmla="*/ 12192000 w 12192000"/>
              <a:gd name="connsiteY2" fmla="*/ 632892 h 3824783"/>
              <a:gd name="connsiteX3" fmla="*/ 12192000 w 12192000"/>
              <a:gd name="connsiteY3" fmla="*/ 3797275 h 3824783"/>
              <a:gd name="connsiteX4" fmla="*/ 12192000 w 12192000"/>
              <a:gd name="connsiteY4" fmla="*/ 3797275 h 3824783"/>
              <a:gd name="connsiteX5" fmla="*/ 8100492 w 12192000"/>
              <a:gd name="connsiteY5" fmla="*/ 2705075 h 3824783"/>
              <a:gd name="connsiteX6" fmla="*/ 6045200 w 12192000"/>
              <a:gd name="connsiteY6" fmla="*/ 3824783 h 3824783"/>
              <a:gd name="connsiteX7" fmla="*/ 0 w 12192000"/>
              <a:gd name="connsiteY7" fmla="*/ 0 h 3824783"/>
              <a:gd name="connsiteX0" fmla="*/ 0 w 12192000"/>
              <a:gd name="connsiteY0" fmla="*/ 0 h 3812083"/>
              <a:gd name="connsiteX1" fmla="*/ 11559108 w 12192000"/>
              <a:gd name="connsiteY1" fmla="*/ 0 h 3812083"/>
              <a:gd name="connsiteX2" fmla="*/ 12192000 w 12192000"/>
              <a:gd name="connsiteY2" fmla="*/ 632892 h 3812083"/>
              <a:gd name="connsiteX3" fmla="*/ 12192000 w 12192000"/>
              <a:gd name="connsiteY3" fmla="*/ 3797275 h 3812083"/>
              <a:gd name="connsiteX4" fmla="*/ 12192000 w 12192000"/>
              <a:gd name="connsiteY4" fmla="*/ 3797275 h 3812083"/>
              <a:gd name="connsiteX5" fmla="*/ 8100492 w 12192000"/>
              <a:gd name="connsiteY5" fmla="*/ 2705075 h 3812083"/>
              <a:gd name="connsiteX6" fmla="*/ 6083300 w 12192000"/>
              <a:gd name="connsiteY6" fmla="*/ 3812083 h 3812083"/>
              <a:gd name="connsiteX7" fmla="*/ 0 w 12192000"/>
              <a:gd name="connsiteY7" fmla="*/ 0 h 3812083"/>
              <a:gd name="connsiteX0" fmla="*/ 0 w 12192000"/>
              <a:gd name="connsiteY0" fmla="*/ 0 h 3812083"/>
              <a:gd name="connsiteX1" fmla="*/ 11559108 w 12192000"/>
              <a:gd name="connsiteY1" fmla="*/ 0 h 3812083"/>
              <a:gd name="connsiteX2" fmla="*/ 12192000 w 12192000"/>
              <a:gd name="connsiteY2" fmla="*/ 632892 h 3812083"/>
              <a:gd name="connsiteX3" fmla="*/ 12192000 w 12192000"/>
              <a:gd name="connsiteY3" fmla="*/ 3797275 h 3812083"/>
              <a:gd name="connsiteX4" fmla="*/ 12192000 w 12192000"/>
              <a:gd name="connsiteY4" fmla="*/ 3797275 h 3812083"/>
              <a:gd name="connsiteX5" fmla="*/ 8519592 w 12192000"/>
              <a:gd name="connsiteY5" fmla="*/ 2285975 h 3812083"/>
              <a:gd name="connsiteX6" fmla="*/ 6083300 w 12192000"/>
              <a:gd name="connsiteY6" fmla="*/ 3812083 h 3812083"/>
              <a:gd name="connsiteX7" fmla="*/ 0 w 12192000"/>
              <a:gd name="connsiteY7" fmla="*/ 0 h 3812083"/>
              <a:gd name="connsiteX0" fmla="*/ 0 w 12192000"/>
              <a:gd name="connsiteY0" fmla="*/ 0 h 3812083"/>
              <a:gd name="connsiteX1" fmla="*/ 11559108 w 12192000"/>
              <a:gd name="connsiteY1" fmla="*/ 0 h 3812083"/>
              <a:gd name="connsiteX2" fmla="*/ 12192000 w 12192000"/>
              <a:gd name="connsiteY2" fmla="*/ 632892 h 3812083"/>
              <a:gd name="connsiteX3" fmla="*/ 12192000 w 12192000"/>
              <a:gd name="connsiteY3" fmla="*/ 3797275 h 3812083"/>
              <a:gd name="connsiteX4" fmla="*/ 8610600 w 12192000"/>
              <a:gd name="connsiteY4" fmla="*/ 1435075 h 3812083"/>
              <a:gd name="connsiteX5" fmla="*/ 8519592 w 12192000"/>
              <a:gd name="connsiteY5" fmla="*/ 2285975 h 3812083"/>
              <a:gd name="connsiteX6" fmla="*/ 6083300 w 12192000"/>
              <a:gd name="connsiteY6" fmla="*/ 3812083 h 3812083"/>
              <a:gd name="connsiteX7" fmla="*/ 0 w 12192000"/>
              <a:gd name="connsiteY7" fmla="*/ 0 h 3812083"/>
              <a:gd name="connsiteX0" fmla="*/ 0 w 12192000"/>
              <a:gd name="connsiteY0" fmla="*/ 0 h 3812083"/>
              <a:gd name="connsiteX1" fmla="*/ 11559108 w 12192000"/>
              <a:gd name="connsiteY1" fmla="*/ 0 h 3812083"/>
              <a:gd name="connsiteX2" fmla="*/ 12192000 w 12192000"/>
              <a:gd name="connsiteY2" fmla="*/ 632892 h 3812083"/>
              <a:gd name="connsiteX3" fmla="*/ 12192000 w 12192000"/>
              <a:gd name="connsiteY3" fmla="*/ 3797275 h 3812083"/>
              <a:gd name="connsiteX4" fmla="*/ 8559800 w 12192000"/>
              <a:gd name="connsiteY4" fmla="*/ 1320775 h 3812083"/>
              <a:gd name="connsiteX5" fmla="*/ 8519592 w 12192000"/>
              <a:gd name="connsiteY5" fmla="*/ 2285975 h 3812083"/>
              <a:gd name="connsiteX6" fmla="*/ 6083300 w 12192000"/>
              <a:gd name="connsiteY6" fmla="*/ 3812083 h 3812083"/>
              <a:gd name="connsiteX7" fmla="*/ 0 w 12192000"/>
              <a:gd name="connsiteY7" fmla="*/ 0 h 3812083"/>
              <a:gd name="connsiteX0" fmla="*/ 0 w 12192000"/>
              <a:gd name="connsiteY0" fmla="*/ 0 h 3812083"/>
              <a:gd name="connsiteX1" fmla="*/ 12168708 w 12192000"/>
              <a:gd name="connsiteY1" fmla="*/ 12700 h 3812083"/>
              <a:gd name="connsiteX2" fmla="*/ 12192000 w 12192000"/>
              <a:gd name="connsiteY2" fmla="*/ 632892 h 3812083"/>
              <a:gd name="connsiteX3" fmla="*/ 12192000 w 12192000"/>
              <a:gd name="connsiteY3" fmla="*/ 3797275 h 3812083"/>
              <a:gd name="connsiteX4" fmla="*/ 8559800 w 12192000"/>
              <a:gd name="connsiteY4" fmla="*/ 1320775 h 3812083"/>
              <a:gd name="connsiteX5" fmla="*/ 8519592 w 12192000"/>
              <a:gd name="connsiteY5" fmla="*/ 2285975 h 3812083"/>
              <a:gd name="connsiteX6" fmla="*/ 6083300 w 12192000"/>
              <a:gd name="connsiteY6" fmla="*/ 3812083 h 3812083"/>
              <a:gd name="connsiteX7" fmla="*/ 0 w 12192000"/>
              <a:gd name="connsiteY7" fmla="*/ 0 h 3812083"/>
              <a:gd name="connsiteX0" fmla="*/ 0 w 12192000"/>
              <a:gd name="connsiteY0" fmla="*/ 0 h 3812083"/>
              <a:gd name="connsiteX1" fmla="*/ 12168708 w 12192000"/>
              <a:gd name="connsiteY1" fmla="*/ 12700 h 3812083"/>
              <a:gd name="connsiteX2" fmla="*/ 12192000 w 12192000"/>
              <a:gd name="connsiteY2" fmla="*/ 632892 h 3812083"/>
              <a:gd name="connsiteX3" fmla="*/ 11328400 w 12192000"/>
              <a:gd name="connsiteY3" fmla="*/ 3225775 h 3812083"/>
              <a:gd name="connsiteX4" fmla="*/ 8559800 w 12192000"/>
              <a:gd name="connsiteY4" fmla="*/ 1320775 h 3812083"/>
              <a:gd name="connsiteX5" fmla="*/ 8519592 w 12192000"/>
              <a:gd name="connsiteY5" fmla="*/ 2285975 h 3812083"/>
              <a:gd name="connsiteX6" fmla="*/ 6083300 w 12192000"/>
              <a:gd name="connsiteY6" fmla="*/ 3812083 h 3812083"/>
              <a:gd name="connsiteX7" fmla="*/ 0 w 12192000"/>
              <a:gd name="connsiteY7" fmla="*/ 0 h 3812083"/>
              <a:gd name="connsiteX0" fmla="*/ 0 w 12168708"/>
              <a:gd name="connsiteY0" fmla="*/ 0 h 3812083"/>
              <a:gd name="connsiteX1" fmla="*/ 12168708 w 12168708"/>
              <a:gd name="connsiteY1" fmla="*/ 12700 h 3812083"/>
              <a:gd name="connsiteX2" fmla="*/ 9702800 w 12168708"/>
              <a:gd name="connsiteY2" fmla="*/ 1534592 h 3812083"/>
              <a:gd name="connsiteX3" fmla="*/ 11328400 w 12168708"/>
              <a:gd name="connsiteY3" fmla="*/ 3225775 h 3812083"/>
              <a:gd name="connsiteX4" fmla="*/ 8559800 w 12168708"/>
              <a:gd name="connsiteY4" fmla="*/ 1320775 h 3812083"/>
              <a:gd name="connsiteX5" fmla="*/ 8519592 w 12168708"/>
              <a:gd name="connsiteY5" fmla="*/ 2285975 h 3812083"/>
              <a:gd name="connsiteX6" fmla="*/ 6083300 w 12168708"/>
              <a:gd name="connsiteY6" fmla="*/ 3812083 h 3812083"/>
              <a:gd name="connsiteX7" fmla="*/ 0 w 12168708"/>
              <a:gd name="connsiteY7" fmla="*/ 0 h 3812083"/>
              <a:gd name="connsiteX0" fmla="*/ 0 w 12168708"/>
              <a:gd name="connsiteY0" fmla="*/ 0 h 3812083"/>
              <a:gd name="connsiteX1" fmla="*/ 12168708 w 12168708"/>
              <a:gd name="connsiteY1" fmla="*/ 12700 h 3812083"/>
              <a:gd name="connsiteX2" fmla="*/ 9702800 w 12168708"/>
              <a:gd name="connsiteY2" fmla="*/ 1534592 h 3812083"/>
              <a:gd name="connsiteX3" fmla="*/ 9334500 w 12168708"/>
              <a:gd name="connsiteY3" fmla="*/ 1790675 h 3812083"/>
              <a:gd name="connsiteX4" fmla="*/ 8559800 w 12168708"/>
              <a:gd name="connsiteY4" fmla="*/ 1320775 h 3812083"/>
              <a:gd name="connsiteX5" fmla="*/ 8519592 w 12168708"/>
              <a:gd name="connsiteY5" fmla="*/ 2285975 h 3812083"/>
              <a:gd name="connsiteX6" fmla="*/ 6083300 w 12168708"/>
              <a:gd name="connsiteY6" fmla="*/ 3812083 h 3812083"/>
              <a:gd name="connsiteX7" fmla="*/ 0 w 12168708"/>
              <a:gd name="connsiteY7" fmla="*/ 0 h 3812083"/>
              <a:gd name="connsiteX0" fmla="*/ 0 w 12168708"/>
              <a:gd name="connsiteY0" fmla="*/ 0 h 3812083"/>
              <a:gd name="connsiteX1" fmla="*/ 12168708 w 12168708"/>
              <a:gd name="connsiteY1" fmla="*/ 12700 h 3812083"/>
              <a:gd name="connsiteX2" fmla="*/ 9702800 w 12168708"/>
              <a:gd name="connsiteY2" fmla="*/ 1534592 h 3812083"/>
              <a:gd name="connsiteX3" fmla="*/ 9334500 w 12168708"/>
              <a:gd name="connsiteY3" fmla="*/ 1790675 h 3812083"/>
              <a:gd name="connsiteX4" fmla="*/ 8559800 w 12168708"/>
              <a:gd name="connsiteY4" fmla="*/ 1320775 h 3812083"/>
              <a:gd name="connsiteX5" fmla="*/ 8548931 w 12168708"/>
              <a:gd name="connsiteY5" fmla="*/ 2266416 h 3812083"/>
              <a:gd name="connsiteX6" fmla="*/ 6083300 w 12168708"/>
              <a:gd name="connsiteY6" fmla="*/ 3812083 h 3812083"/>
              <a:gd name="connsiteX7" fmla="*/ 0 w 12168708"/>
              <a:gd name="connsiteY7" fmla="*/ 0 h 3812083"/>
              <a:gd name="connsiteX0" fmla="*/ 0 w 12168708"/>
              <a:gd name="connsiteY0" fmla="*/ 0 h 3802304"/>
              <a:gd name="connsiteX1" fmla="*/ 12168708 w 12168708"/>
              <a:gd name="connsiteY1" fmla="*/ 12700 h 3802304"/>
              <a:gd name="connsiteX2" fmla="*/ 9702800 w 12168708"/>
              <a:gd name="connsiteY2" fmla="*/ 1534592 h 3802304"/>
              <a:gd name="connsiteX3" fmla="*/ 9334500 w 12168708"/>
              <a:gd name="connsiteY3" fmla="*/ 1790675 h 3802304"/>
              <a:gd name="connsiteX4" fmla="*/ 8559800 w 12168708"/>
              <a:gd name="connsiteY4" fmla="*/ 1320775 h 3802304"/>
              <a:gd name="connsiteX5" fmla="*/ 8548931 w 12168708"/>
              <a:gd name="connsiteY5" fmla="*/ 2266416 h 3802304"/>
              <a:gd name="connsiteX6" fmla="*/ 6063741 w 12168708"/>
              <a:gd name="connsiteY6" fmla="*/ 3802304 h 3802304"/>
              <a:gd name="connsiteX7" fmla="*/ 0 w 12168708"/>
              <a:gd name="connsiteY7" fmla="*/ 0 h 3802304"/>
              <a:gd name="connsiteX0" fmla="*/ 0 w 12168708"/>
              <a:gd name="connsiteY0" fmla="*/ 0 h 3802304"/>
              <a:gd name="connsiteX1" fmla="*/ 12168708 w 12168708"/>
              <a:gd name="connsiteY1" fmla="*/ 12700 h 3802304"/>
              <a:gd name="connsiteX2" fmla="*/ 9702800 w 12168708"/>
              <a:gd name="connsiteY2" fmla="*/ 1534592 h 3802304"/>
              <a:gd name="connsiteX3" fmla="*/ 9354059 w 12168708"/>
              <a:gd name="connsiteY3" fmla="*/ 1776005 h 3802304"/>
              <a:gd name="connsiteX4" fmla="*/ 8559800 w 12168708"/>
              <a:gd name="connsiteY4" fmla="*/ 1320775 h 3802304"/>
              <a:gd name="connsiteX5" fmla="*/ 8548931 w 12168708"/>
              <a:gd name="connsiteY5" fmla="*/ 2266416 h 3802304"/>
              <a:gd name="connsiteX6" fmla="*/ 6063741 w 12168708"/>
              <a:gd name="connsiteY6" fmla="*/ 3802304 h 3802304"/>
              <a:gd name="connsiteX7" fmla="*/ 0 w 12168708"/>
              <a:gd name="connsiteY7" fmla="*/ 0 h 3802304"/>
              <a:gd name="connsiteX0" fmla="*/ 0 w 12168708"/>
              <a:gd name="connsiteY0" fmla="*/ 0 h 3802304"/>
              <a:gd name="connsiteX1" fmla="*/ 12168708 w 12168708"/>
              <a:gd name="connsiteY1" fmla="*/ 12700 h 3802304"/>
              <a:gd name="connsiteX2" fmla="*/ 9702800 w 12168708"/>
              <a:gd name="connsiteY2" fmla="*/ 1534592 h 3802304"/>
              <a:gd name="connsiteX3" fmla="*/ 9354059 w 12168708"/>
              <a:gd name="connsiteY3" fmla="*/ 1776005 h 3802304"/>
              <a:gd name="connsiteX4" fmla="*/ 8594029 w 12168708"/>
              <a:gd name="connsiteY4" fmla="*/ 1535928 h 3802304"/>
              <a:gd name="connsiteX5" fmla="*/ 8548931 w 12168708"/>
              <a:gd name="connsiteY5" fmla="*/ 2266416 h 3802304"/>
              <a:gd name="connsiteX6" fmla="*/ 6063741 w 12168708"/>
              <a:gd name="connsiteY6" fmla="*/ 3802304 h 3802304"/>
              <a:gd name="connsiteX7" fmla="*/ 0 w 12168708"/>
              <a:gd name="connsiteY7" fmla="*/ 0 h 3802304"/>
              <a:gd name="connsiteX0" fmla="*/ 0 w 12168708"/>
              <a:gd name="connsiteY0" fmla="*/ 0 h 3802304"/>
              <a:gd name="connsiteX1" fmla="*/ 12168708 w 12168708"/>
              <a:gd name="connsiteY1" fmla="*/ 12700 h 3802304"/>
              <a:gd name="connsiteX2" fmla="*/ 9702800 w 12168708"/>
              <a:gd name="connsiteY2" fmla="*/ 1534592 h 3802304"/>
              <a:gd name="connsiteX3" fmla="*/ 9354059 w 12168708"/>
              <a:gd name="connsiteY3" fmla="*/ 1776005 h 3802304"/>
              <a:gd name="connsiteX4" fmla="*/ 8564690 w 12168708"/>
              <a:gd name="connsiteY4" fmla="*/ 1325665 h 3802304"/>
              <a:gd name="connsiteX5" fmla="*/ 8548931 w 12168708"/>
              <a:gd name="connsiteY5" fmla="*/ 2266416 h 3802304"/>
              <a:gd name="connsiteX6" fmla="*/ 6063741 w 12168708"/>
              <a:gd name="connsiteY6" fmla="*/ 3802304 h 3802304"/>
              <a:gd name="connsiteX7" fmla="*/ 0 w 12168708"/>
              <a:gd name="connsiteY7" fmla="*/ 0 h 3802304"/>
              <a:gd name="connsiteX0" fmla="*/ 0 w 12168708"/>
              <a:gd name="connsiteY0" fmla="*/ 0 h 3802304"/>
              <a:gd name="connsiteX1" fmla="*/ 12168708 w 12168708"/>
              <a:gd name="connsiteY1" fmla="*/ 12700 h 3802304"/>
              <a:gd name="connsiteX2" fmla="*/ 9702800 w 12168708"/>
              <a:gd name="connsiteY2" fmla="*/ 1534592 h 3802304"/>
              <a:gd name="connsiteX3" fmla="*/ 9344279 w 12168708"/>
              <a:gd name="connsiteY3" fmla="*/ 1756445 h 3802304"/>
              <a:gd name="connsiteX4" fmla="*/ 8564690 w 12168708"/>
              <a:gd name="connsiteY4" fmla="*/ 1325665 h 3802304"/>
              <a:gd name="connsiteX5" fmla="*/ 8548931 w 12168708"/>
              <a:gd name="connsiteY5" fmla="*/ 2266416 h 3802304"/>
              <a:gd name="connsiteX6" fmla="*/ 6063741 w 12168708"/>
              <a:gd name="connsiteY6" fmla="*/ 3802304 h 3802304"/>
              <a:gd name="connsiteX7" fmla="*/ 0 w 12168708"/>
              <a:gd name="connsiteY7" fmla="*/ 0 h 3802304"/>
              <a:gd name="connsiteX0" fmla="*/ 0 w 12168708"/>
              <a:gd name="connsiteY0" fmla="*/ 0 h 3802304"/>
              <a:gd name="connsiteX1" fmla="*/ 12168708 w 12168708"/>
              <a:gd name="connsiteY1" fmla="*/ 12700 h 3802304"/>
              <a:gd name="connsiteX2" fmla="*/ 9702800 w 12168708"/>
              <a:gd name="connsiteY2" fmla="*/ 1534592 h 3802304"/>
              <a:gd name="connsiteX3" fmla="*/ 9344279 w 12168708"/>
              <a:gd name="connsiteY3" fmla="*/ 1771115 h 3802304"/>
              <a:gd name="connsiteX4" fmla="*/ 8564690 w 12168708"/>
              <a:gd name="connsiteY4" fmla="*/ 1325665 h 3802304"/>
              <a:gd name="connsiteX5" fmla="*/ 8548931 w 12168708"/>
              <a:gd name="connsiteY5" fmla="*/ 2266416 h 3802304"/>
              <a:gd name="connsiteX6" fmla="*/ 6063741 w 12168708"/>
              <a:gd name="connsiteY6" fmla="*/ 3802304 h 3802304"/>
              <a:gd name="connsiteX7" fmla="*/ 0 w 12168708"/>
              <a:gd name="connsiteY7" fmla="*/ 0 h 3802304"/>
              <a:gd name="connsiteX0" fmla="*/ 0 w 12168708"/>
              <a:gd name="connsiteY0" fmla="*/ 0 h 3802304"/>
              <a:gd name="connsiteX1" fmla="*/ 12168708 w 12168708"/>
              <a:gd name="connsiteY1" fmla="*/ 12700 h 3802304"/>
              <a:gd name="connsiteX2" fmla="*/ 11859219 w 12168708"/>
              <a:gd name="connsiteY2" fmla="*/ 160547 h 3802304"/>
              <a:gd name="connsiteX3" fmla="*/ 9344279 w 12168708"/>
              <a:gd name="connsiteY3" fmla="*/ 1771115 h 3802304"/>
              <a:gd name="connsiteX4" fmla="*/ 8564690 w 12168708"/>
              <a:gd name="connsiteY4" fmla="*/ 1325665 h 3802304"/>
              <a:gd name="connsiteX5" fmla="*/ 8548931 w 12168708"/>
              <a:gd name="connsiteY5" fmla="*/ 2266416 h 3802304"/>
              <a:gd name="connsiteX6" fmla="*/ 6063741 w 12168708"/>
              <a:gd name="connsiteY6" fmla="*/ 3802304 h 3802304"/>
              <a:gd name="connsiteX7" fmla="*/ 0 w 12168708"/>
              <a:gd name="connsiteY7" fmla="*/ 0 h 3802304"/>
              <a:gd name="connsiteX0" fmla="*/ 0 w 11914437"/>
              <a:gd name="connsiteY0" fmla="*/ 0 h 3802304"/>
              <a:gd name="connsiteX1" fmla="*/ 11914437 w 11914437"/>
              <a:gd name="connsiteY1" fmla="*/ 17589 h 3802304"/>
              <a:gd name="connsiteX2" fmla="*/ 11859219 w 11914437"/>
              <a:gd name="connsiteY2" fmla="*/ 160547 h 3802304"/>
              <a:gd name="connsiteX3" fmla="*/ 9344279 w 11914437"/>
              <a:gd name="connsiteY3" fmla="*/ 1771115 h 3802304"/>
              <a:gd name="connsiteX4" fmla="*/ 8564690 w 11914437"/>
              <a:gd name="connsiteY4" fmla="*/ 1325665 h 3802304"/>
              <a:gd name="connsiteX5" fmla="*/ 8548931 w 11914437"/>
              <a:gd name="connsiteY5" fmla="*/ 2266416 h 3802304"/>
              <a:gd name="connsiteX6" fmla="*/ 6063741 w 11914437"/>
              <a:gd name="connsiteY6" fmla="*/ 3802304 h 3802304"/>
              <a:gd name="connsiteX7" fmla="*/ 0 w 11914437"/>
              <a:gd name="connsiteY7" fmla="*/ 0 h 3802304"/>
              <a:gd name="connsiteX0" fmla="*/ 0 w 12186838"/>
              <a:gd name="connsiteY0" fmla="*/ 818 h 3803122"/>
              <a:gd name="connsiteX1" fmla="*/ 11914437 w 12186838"/>
              <a:gd name="connsiteY1" fmla="*/ 18407 h 3803122"/>
              <a:gd name="connsiteX2" fmla="*/ 12186838 w 12186838"/>
              <a:gd name="connsiteY2" fmla="*/ 0 h 3803122"/>
              <a:gd name="connsiteX3" fmla="*/ 9344279 w 12186838"/>
              <a:gd name="connsiteY3" fmla="*/ 1771933 h 3803122"/>
              <a:gd name="connsiteX4" fmla="*/ 8564690 w 12186838"/>
              <a:gd name="connsiteY4" fmla="*/ 1326483 h 3803122"/>
              <a:gd name="connsiteX5" fmla="*/ 8548931 w 12186838"/>
              <a:gd name="connsiteY5" fmla="*/ 2267234 h 3803122"/>
              <a:gd name="connsiteX6" fmla="*/ 6063741 w 12186838"/>
              <a:gd name="connsiteY6" fmla="*/ 3803122 h 3803122"/>
              <a:gd name="connsiteX7" fmla="*/ 0 w 12186838"/>
              <a:gd name="connsiteY7" fmla="*/ 818 h 3803122"/>
              <a:gd name="connsiteX0" fmla="*/ 0 w 12186838"/>
              <a:gd name="connsiteY0" fmla="*/ 1971 h 3804275"/>
              <a:gd name="connsiteX1" fmla="*/ 11655275 w 12186838"/>
              <a:gd name="connsiteY1" fmla="*/ 0 h 3804275"/>
              <a:gd name="connsiteX2" fmla="*/ 12186838 w 12186838"/>
              <a:gd name="connsiteY2" fmla="*/ 1153 h 3804275"/>
              <a:gd name="connsiteX3" fmla="*/ 9344279 w 12186838"/>
              <a:gd name="connsiteY3" fmla="*/ 1773086 h 3804275"/>
              <a:gd name="connsiteX4" fmla="*/ 8564690 w 12186838"/>
              <a:gd name="connsiteY4" fmla="*/ 1327636 h 3804275"/>
              <a:gd name="connsiteX5" fmla="*/ 8548931 w 12186838"/>
              <a:gd name="connsiteY5" fmla="*/ 2268387 h 3804275"/>
              <a:gd name="connsiteX6" fmla="*/ 6063741 w 12186838"/>
              <a:gd name="connsiteY6" fmla="*/ 3804275 h 3804275"/>
              <a:gd name="connsiteX7" fmla="*/ 0 w 12186838"/>
              <a:gd name="connsiteY7" fmla="*/ 1971 h 3804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86838" h="3804275">
                <a:moveTo>
                  <a:pt x="0" y="1971"/>
                </a:moveTo>
                <a:lnTo>
                  <a:pt x="11655275" y="0"/>
                </a:lnTo>
                <a:lnTo>
                  <a:pt x="12186838" y="1153"/>
                </a:lnTo>
                <a:lnTo>
                  <a:pt x="9344279" y="1773086"/>
                </a:lnTo>
                <a:lnTo>
                  <a:pt x="8564690" y="1327636"/>
                </a:lnTo>
                <a:lnTo>
                  <a:pt x="8548931" y="2268387"/>
                </a:lnTo>
                <a:lnTo>
                  <a:pt x="6063741" y="3804275"/>
                </a:lnTo>
                <a:lnTo>
                  <a:pt x="0" y="1971"/>
                </a:lnTo>
                <a:close/>
              </a:path>
            </a:pathLst>
          </a:custGeom>
          <a:noFill/>
          <a:ln>
            <a:noFill/>
          </a:ln>
        </p:spPr>
        <p:txBody>
          <a:bodyPr/>
          <a:lstStyle>
            <a:lvl1pPr algn="ctr">
              <a:defRPr sz="2400">
                <a:solidFill>
                  <a:srgbClr val="6D6E6C"/>
                </a:solidFill>
              </a:defRPr>
            </a:lvl1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 Click here to add photo</a:t>
            </a:r>
          </a:p>
        </p:txBody>
      </p:sp>
      <p:sp>
        <p:nvSpPr>
          <p:cNvPr id="21" name="Triangle 20"/>
          <p:cNvSpPr/>
          <p:nvPr userDrawn="1"/>
        </p:nvSpPr>
        <p:spPr>
          <a:xfrm rot="5400000">
            <a:off x="9645114" y="2401075"/>
            <a:ext cx="648509" cy="559060"/>
          </a:xfrm>
          <a:prstGeom prst="triangle">
            <a:avLst/>
          </a:prstGeom>
          <a:solidFill>
            <a:srgbClr val="EE71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Top - Text Bottom - 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Straight Connector 14"/>
          <p:cNvCxnSpPr/>
          <p:nvPr userDrawn="1"/>
        </p:nvCxnSpPr>
        <p:spPr>
          <a:xfrm flipH="1">
            <a:off x="332508" y="4735058"/>
            <a:ext cx="11628648" cy="0"/>
          </a:xfrm>
          <a:prstGeom prst="line">
            <a:avLst/>
          </a:prstGeom>
          <a:ln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 Placeholder 84"/>
          <p:cNvSpPr>
            <a:spLocks noGrp="1"/>
          </p:cNvSpPr>
          <p:nvPr>
            <p:ph type="body" sz="quarter" idx="25" hasCustomPrompt="1"/>
          </p:nvPr>
        </p:nvSpPr>
        <p:spPr>
          <a:xfrm>
            <a:off x="332508" y="4905084"/>
            <a:ext cx="11545518" cy="633861"/>
          </a:xfrm>
        </p:spPr>
        <p:txBody>
          <a:bodyPr anchor="ctr">
            <a:normAutofit/>
          </a:bodyPr>
          <a:lstStyle>
            <a:lvl1pPr marL="0" indent="0" algn="ctr">
              <a:buNone/>
              <a:defRPr sz="3000">
                <a:solidFill>
                  <a:srgbClr val="6D6E6C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Sub heading</a:t>
            </a:r>
          </a:p>
        </p:txBody>
      </p:sp>
      <p:sp>
        <p:nvSpPr>
          <p:cNvPr id="22" name="Text Placeholder 74"/>
          <p:cNvSpPr>
            <a:spLocks noGrp="1"/>
          </p:cNvSpPr>
          <p:nvPr>
            <p:ph type="body" sz="quarter" idx="20" hasCustomPrompt="1"/>
          </p:nvPr>
        </p:nvSpPr>
        <p:spPr>
          <a:xfrm>
            <a:off x="332508" y="3935049"/>
            <a:ext cx="11545518" cy="629984"/>
          </a:xfrm>
        </p:spPr>
        <p:txBody>
          <a:bodyPr>
            <a:noAutofit/>
          </a:bodyPr>
          <a:lstStyle>
            <a:lvl1pPr marL="0" indent="0" algn="ctr">
              <a:buNone/>
              <a:defRPr sz="3600">
                <a:solidFill>
                  <a:srgbClr val="6D6E6C"/>
                </a:solidFill>
                <a:latin typeface="+mj-lt"/>
              </a:defRPr>
            </a:lvl1pPr>
            <a:lvl2pPr>
              <a:defRPr sz="3600"/>
            </a:lvl2pPr>
            <a:lvl3pPr>
              <a:defRPr sz="3600"/>
            </a:lvl3pPr>
            <a:lvl4pPr>
              <a:defRPr sz="3600"/>
            </a:lvl4pPr>
            <a:lvl5pPr>
              <a:defRPr sz="3600"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5" name="テキスト プレースホルダー 36"/>
          <p:cNvSpPr txBox="1">
            <a:spLocks/>
          </p:cNvSpPr>
          <p:nvPr userDrawn="1"/>
        </p:nvSpPr>
        <p:spPr bwMode="auto">
          <a:xfrm>
            <a:off x="421069" y="6460494"/>
            <a:ext cx="11400992" cy="411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ct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 </a:t>
            </a:r>
            <a:endParaRPr kumimoji="1" lang="ja-JP" altLang="en-US" sz="1100" b="0" kern="1200" dirty="0">
              <a:solidFill>
                <a:srgbClr val="6D6E6C"/>
              </a:solidFill>
              <a:latin typeface="+mn-lt"/>
              <a:ea typeface="MS PGothic" charset="-128"/>
              <a:cs typeface="Geneva" charset="0"/>
            </a:endParaRPr>
          </a:p>
        </p:txBody>
      </p:sp>
      <p:pic>
        <p:nvPicPr>
          <p:cNvPr id="26" name="Picture 2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5919401" y="6115051"/>
            <a:ext cx="345438" cy="389895"/>
          </a:xfrm>
          <a:prstGeom prst="rect">
            <a:avLst/>
          </a:prstGeom>
        </p:spPr>
      </p:pic>
      <p:sp>
        <p:nvSpPr>
          <p:cNvPr id="27" name="Triangle 26"/>
          <p:cNvSpPr/>
          <p:nvPr userDrawn="1"/>
        </p:nvSpPr>
        <p:spPr>
          <a:xfrm rot="5400000">
            <a:off x="8419982" y="1460598"/>
            <a:ext cx="2078143" cy="1791504"/>
          </a:xfrm>
          <a:prstGeom prst="triangle">
            <a:avLst/>
          </a:prstGeom>
          <a:solidFill>
            <a:srgbClr val="EE7123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E7123"/>
              </a:solidFill>
            </a:endParaRPr>
          </a:p>
        </p:txBody>
      </p:sp>
      <p:sp>
        <p:nvSpPr>
          <p:cNvPr id="28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9267" y="-1972"/>
            <a:ext cx="12186838" cy="3804275"/>
          </a:xfrm>
          <a:custGeom>
            <a:avLst/>
            <a:gdLst>
              <a:gd name="connsiteX0" fmla="*/ 0 w 12192000"/>
              <a:gd name="connsiteY0" fmla="*/ 0 h 3797275"/>
              <a:gd name="connsiteX1" fmla="*/ 11559108 w 12192000"/>
              <a:gd name="connsiteY1" fmla="*/ 0 h 3797275"/>
              <a:gd name="connsiteX2" fmla="*/ 12192000 w 12192000"/>
              <a:gd name="connsiteY2" fmla="*/ 632892 h 3797275"/>
              <a:gd name="connsiteX3" fmla="*/ 12192000 w 12192000"/>
              <a:gd name="connsiteY3" fmla="*/ 3797275 h 3797275"/>
              <a:gd name="connsiteX4" fmla="*/ 12192000 w 12192000"/>
              <a:gd name="connsiteY4" fmla="*/ 3797275 h 3797275"/>
              <a:gd name="connsiteX5" fmla="*/ 632892 w 12192000"/>
              <a:gd name="connsiteY5" fmla="*/ 3797275 h 3797275"/>
              <a:gd name="connsiteX6" fmla="*/ 0 w 12192000"/>
              <a:gd name="connsiteY6" fmla="*/ 3164383 h 3797275"/>
              <a:gd name="connsiteX7" fmla="*/ 0 w 12192000"/>
              <a:gd name="connsiteY7" fmla="*/ 0 h 3797275"/>
              <a:gd name="connsiteX0" fmla="*/ 0 w 12192000"/>
              <a:gd name="connsiteY0" fmla="*/ 0 h 3824783"/>
              <a:gd name="connsiteX1" fmla="*/ 11559108 w 12192000"/>
              <a:gd name="connsiteY1" fmla="*/ 0 h 3824783"/>
              <a:gd name="connsiteX2" fmla="*/ 12192000 w 12192000"/>
              <a:gd name="connsiteY2" fmla="*/ 632892 h 3824783"/>
              <a:gd name="connsiteX3" fmla="*/ 12192000 w 12192000"/>
              <a:gd name="connsiteY3" fmla="*/ 3797275 h 3824783"/>
              <a:gd name="connsiteX4" fmla="*/ 12192000 w 12192000"/>
              <a:gd name="connsiteY4" fmla="*/ 3797275 h 3824783"/>
              <a:gd name="connsiteX5" fmla="*/ 632892 w 12192000"/>
              <a:gd name="connsiteY5" fmla="*/ 3797275 h 3824783"/>
              <a:gd name="connsiteX6" fmla="*/ 6045200 w 12192000"/>
              <a:gd name="connsiteY6" fmla="*/ 3824783 h 3824783"/>
              <a:gd name="connsiteX7" fmla="*/ 0 w 12192000"/>
              <a:gd name="connsiteY7" fmla="*/ 0 h 3824783"/>
              <a:gd name="connsiteX0" fmla="*/ 0 w 12192000"/>
              <a:gd name="connsiteY0" fmla="*/ 0 h 3824783"/>
              <a:gd name="connsiteX1" fmla="*/ 11559108 w 12192000"/>
              <a:gd name="connsiteY1" fmla="*/ 0 h 3824783"/>
              <a:gd name="connsiteX2" fmla="*/ 12192000 w 12192000"/>
              <a:gd name="connsiteY2" fmla="*/ 632892 h 3824783"/>
              <a:gd name="connsiteX3" fmla="*/ 12192000 w 12192000"/>
              <a:gd name="connsiteY3" fmla="*/ 3797275 h 3824783"/>
              <a:gd name="connsiteX4" fmla="*/ 12192000 w 12192000"/>
              <a:gd name="connsiteY4" fmla="*/ 3797275 h 3824783"/>
              <a:gd name="connsiteX5" fmla="*/ 8100492 w 12192000"/>
              <a:gd name="connsiteY5" fmla="*/ 2705075 h 3824783"/>
              <a:gd name="connsiteX6" fmla="*/ 6045200 w 12192000"/>
              <a:gd name="connsiteY6" fmla="*/ 3824783 h 3824783"/>
              <a:gd name="connsiteX7" fmla="*/ 0 w 12192000"/>
              <a:gd name="connsiteY7" fmla="*/ 0 h 3824783"/>
              <a:gd name="connsiteX0" fmla="*/ 0 w 12192000"/>
              <a:gd name="connsiteY0" fmla="*/ 0 h 3812083"/>
              <a:gd name="connsiteX1" fmla="*/ 11559108 w 12192000"/>
              <a:gd name="connsiteY1" fmla="*/ 0 h 3812083"/>
              <a:gd name="connsiteX2" fmla="*/ 12192000 w 12192000"/>
              <a:gd name="connsiteY2" fmla="*/ 632892 h 3812083"/>
              <a:gd name="connsiteX3" fmla="*/ 12192000 w 12192000"/>
              <a:gd name="connsiteY3" fmla="*/ 3797275 h 3812083"/>
              <a:gd name="connsiteX4" fmla="*/ 12192000 w 12192000"/>
              <a:gd name="connsiteY4" fmla="*/ 3797275 h 3812083"/>
              <a:gd name="connsiteX5" fmla="*/ 8100492 w 12192000"/>
              <a:gd name="connsiteY5" fmla="*/ 2705075 h 3812083"/>
              <a:gd name="connsiteX6" fmla="*/ 6083300 w 12192000"/>
              <a:gd name="connsiteY6" fmla="*/ 3812083 h 3812083"/>
              <a:gd name="connsiteX7" fmla="*/ 0 w 12192000"/>
              <a:gd name="connsiteY7" fmla="*/ 0 h 3812083"/>
              <a:gd name="connsiteX0" fmla="*/ 0 w 12192000"/>
              <a:gd name="connsiteY0" fmla="*/ 0 h 3812083"/>
              <a:gd name="connsiteX1" fmla="*/ 11559108 w 12192000"/>
              <a:gd name="connsiteY1" fmla="*/ 0 h 3812083"/>
              <a:gd name="connsiteX2" fmla="*/ 12192000 w 12192000"/>
              <a:gd name="connsiteY2" fmla="*/ 632892 h 3812083"/>
              <a:gd name="connsiteX3" fmla="*/ 12192000 w 12192000"/>
              <a:gd name="connsiteY3" fmla="*/ 3797275 h 3812083"/>
              <a:gd name="connsiteX4" fmla="*/ 12192000 w 12192000"/>
              <a:gd name="connsiteY4" fmla="*/ 3797275 h 3812083"/>
              <a:gd name="connsiteX5" fmla="*/ 8519592 w 12192000"/>
              <a:gd name="connsiteY5" fmla="*/ 2285975 h 3812083"/>
              <a:gd name="connsiteX6" fmla="*/ 6083300 w 12192000"/>
              <a:gd name="connsiteY6" fmla="*/ 3812083 h 3812083"/>
              <a:gd name="connsiteX7" fmla="*/ 0 w 12192000"/>
              <a:gd name="connsiteY7" fmla="*/ 0 h 3812083"/>
              <a:gd name="connsiteX0" fmla="*/ 0 w 12192000"/>
              <a:gd name="connsiteY0" fmla="*/ 0 h 3812083"/>
              <a:gd name="connsiteX1" fmla="*/ 11559108 w 12192000"/>
              <a:gd name="connsiteY1" fmla="*/ 0 h 3812083"/>
              <a:gd name="connsiteX2" fmla="*/ 12192000 w 12192000"/>
              <a:gd name="connsiteY2" fmla="*/ 632892 h 3812083"/>
              <a:gd name="connsiteX3" fmla="*/ 12192000 w 12192000"/>
              <a:gd name="connsiteY3" fmla="*/ 3797275 h 3812083"/>
              <a:gd name="connsiteX4" fmla="*/ 8610600 w 12192000"/>
              <a:gd name="connsiteY4" fmla="*/ 1435075 h 3812083"/>
              <a:gd name="connsiteX5" fmla="*/ 8519592 w 12192000"/>
              <a:gd name="connsiteY5" fmla="*/ 2285975 h 3812083"/>
              <a:gd name="connsiteX6" fmla="*/ 6083300 w 12192000"/>
              <a:gd name="connsiteY6" fmla="*/ 3812083 h 3812083"/>
              <a:gd name="connsiteX7" fmla="*/ 0 w 12192000"/>
              <a:gd name="connsiteY7" fmla="*/ 0 h 3812083"/>
              <a:gd name="connsiteX0" fmla="*/ 0 w 12192000"/>
              <a:gd name="connsiteY0" fmla="*/ 0 h 3812083"/>
              <a:gd name="connsiteX1" fmla="*/ 11559108 w 12192000"/>
              <a:gd name="connsiteY1" fmla="*/ 0 h 3812083"/>
              <a:gd name="connsiteX2" fmla="*/ 12192000 w 12192000"/>
              <a:gd name="connsiteY2" fmla="*/ 632892 h 3812083"/>
              <a:gd name="connsiteX3" fmla="*/ 12192000 w 12192000"/>
              <a:gd name="connsiteY3" fmla="*/ 3797275 h 3812083"/>
              <a:gd name="connsiteX4" fmla="*/ 8559800 w 12192000"/>
              <a:gd name="connsiteY4" fmla="*/ 1320775 h 3812083"/>
              <a:gd name="connsiteX5" fmla="*/ 8519592 w 12192000"/>
              <a:gd name="connsiteY5" fmla="*/ 2285975 h 3812083"/>
              <a:gd name="connsiteX6" fmla="*/ 6083300 w 12192000"/>
              <a:gd name="connsiteY6" fmla="*/ 3812083 h 3812083"/>
              <a:gd name="connsiteX7" fmla="*/ 0 w 12192000"/>
              <a:gd name="connsiteY7" fmla="*/ 0 h 3812083"/>
              <a:gd name="connsiteX0" fmla="*/ 0 w 12192000"/>
              <a:gd name="connsiteY0" fmla="*/ 0 h 3812083"/>
              <a:gd name="connsiteX1" fmla="*/ 12168708 w 12192000"/>
              <a:gd name="connsiteY1" fmla="*/ 12700 h 3812083"/>
              <a:gd name="connsiteX2" fmla="*/ 12192000 w 12192000"/>
              <a:gd name="connsiteY2" fmla="*/ 632892 h 3812083"/>
              <a:gd name="connsiteX3" fmla="*/ 12192000 w 12192000"/>
              <a:gd name="connsiteY3" fmla="*/ 3797275 h 3812083"/>
              <a:gd name="connsiteX4" fmla="*/ 8559800 w 12192000"/>
              <a:gd name="connsiteY4" fmla="*/ 1320775 h 3812083"/>
              <a:gd name="connsiteX5" fmla="*/ 8519592 w 12192000"/>
              <a:gd name="connsiteY5" fmla="*/ 2285975 h 3812083"/>
              <a:gd name="connsiteX6" fmla="*/ 6083300 w 12192000"/>
              <a:gd name="connsiteY6" fmla="*/ 3812083 h 3812083"/>
              <a:gd name="connsiteX7" fmla="*/ 0 w 12192000"/>
              <a:gd name="connsiteY7" fmla="*/ 0 h 3812083"/>
              <a:gd name="connsiteX0" fmla="*/ 0 w 12192000"/>
              <a:gd name="connsiteY0" fmla="*/ 0 h 3812083"/>
              <a:gd name="connsiteX1" fmla="*/ 12168708 w 12192000"/>
              <a:gd name="connsiteY1" fmla="*/ 12700 h 3812083"/>
              <a:gd name="connsiteX2" fmla="*/ 12192000 w 12192000"/>
              <a:gd name="connsiteY2" fmla="*/ 632892 h 3812083"/>
              <a:gd name="connsiteX3" fmla="*/ 11328400 w 12192000"/>
              <a:gd name="connsiteY3" fmla="*/ 3225775 h 3812083"/>
              <a:gd name="connsiteX4" fmla="*/ 8559800 w 12192000"/>
              <a:gd name="connsiteY4" fmla="*/ 1320775 h 3812083"/>
              <a:gd name="connsiteX5" fmla="*/ 8519592 w 12192000"/>
              <a:gd name="connsiteY5" fmla="*/ 2285975 h 3812083"/>
              <a:gd name="connsiteX6" fmla="*/ 6083300 w 12192000"/>
              <a:gd name="connsiteY6" fmla="*/ 3812083 h 3812083"/>
              <a:gd name="connsiteX7" fmla="*/ 0 w 12192000"/>
              <a:gd name="connsiteY7" fmla="*/ 0 h 3812083"/>
              <a:gd name="connsiteX0" fmla="*/ 0 w 12168708"/>
              <a:gd name="connsiteY0" fmla="*/ 0 h 3812083"/>
              <a:gd name="connsiteX1" fmla="*/ 12168708 w 12168708"/>
              <a:gd name="connsiteY1" fmla="*/ 12700 h 3812083"/>
              <a:gd name="connsiteX2" fmla="*/ 9702800 w 12168708"/>
              <a:gd name="connsiteY2" fmla="*/ 1534592 h 3812083"/>
              <a:gd name="connsiteX3" fmla="*/ 11328400 w 12168708"/>
              <a:gd name="connsiteY3" fmla="*/ 3225775 h 3812083"/>
              <a:gd name="connsiteX4" fmla="*/ 8559800 w 12168708"/>
              <a:gd name="connsiteY4" fmla="*/ 1320775 h 3812083"/>
              <a:gd name="connsiteX5" fmla="*/ 8519592 w 12168708"/>
              <a:gd name="connsiteY5" fmla="*/ 2285975 h 3812083"/>
              <a:gd name="connsiteX6" fmla="*/ 6083300 w 12168708"/>
              <a:gd name="connsiteY6" fmla="*/ 3812083 h 3812083"/>
              <a:gd name="connsiteX7" fmla="*/ 0 w 12168708"/>
              <a:gd name="connsiteY7" fmla="*/ 0 h 3812083"/>
              <a:gd name="connsiteX0" fmla="*/ 0 w 12168708"/>
              <a:gd name="connsiteY0" fmla="*/ 0 h 3812083"/>
              <a:gd name="connsiteX1" fmla="*/ 12168708 w 12168708"/>
              <a:gd name="connsiteY1" fmla="*/ 12700 h 3812083"/>
              <a:gd name="connsiteX2" fmla="*/ 9702800 w 12168708"/>
              <a:gd name="connsiteY2" fmla="*/ 1534592 h 3812083"/>
              <a:gd name="connsiteX3" fmla="*/ 9334500 w 12168708"/>
              <a:gd name="connsiteY3" fmla="*/ 1790675 h 3812083"/>
              <a:gd name="connsiteX4" fmla="*/ 8559800 w 12168708"/>
              <a:gd name="connsiteY4" fmla="*/ 1320775 h 3812083"/>
              <a:gd name="connsiteX5" fmla="*/ 8519592 w 12168708"/>
              <a:gd name="connsiteY5" fmla="*/ 2285975 h 3812083"/>
              <a:gd name="connsiteX6" fmla="*/ 6083300 w 12168708"/>
              <a:gd name="connsiteY6" fmla="*/ 3812083 h 3812083"/>
              <a:gd name="connsiteX7" fmla="*/ 0 w 12168708"/>
              <a:gd name="connsiteY7" fmla="*/ 0 h 3812083"/>
              <a:gd name="connsiteX0" fmla="*/ 0 w 12168708"/>
              <a:gd name="connsiteY0" fmla="*/ 0 h 3812083"/>
              <a:gd name="connsiteX1" fmla="*/ 12168708 w 12168708"/>
              <a:gd name="connsiteY1" fmla="*/ 12700 h 3812083"/>
              <a:gd name="connsiteX2" fmla="*/ 9702800 w 12168708"/>
              <a:gd name="connsiteY2" fmla="*/ 1534592 h 3812083"/>
              <a:gd name="connsiteX3" fmla="*/ 9334500 w 12168708"/>
              <a:gd name="connsiteY3" fmla="*/ 1790675 h 3812083"/>
              <a:gd name="connsiteX4" fmla="*/ 8559800 w 12168708"/>
              <a:gd name="connsiteY4" fmla="*/ 1320775 h 3812083"/>
              <a:gd name="connsiteX5" fmla="*/ 8548931 w 12168708"/>
              <a:gd name="connsiteY5" fmla="*/ 2266416 h 3812083"/>
              <a:gd name="connsiteX6" fmla="*/ 6083300 w 12168708"/>
              <a:gd name="connsiteY6" fmla="*/ 3812083 h 3812083"/>
              <a:gd name="connsiteX7" fmla="*/ 0 w 12168708"/>
              <a:gd name="connsiteY7" fmla="*/ 0 h 3812083"/>
              <a:gd name="connsiteX0" fmla="*/ 0 w 12168708"/>
              <a:gd name="connsiteY0" fmla="*/ 0 h 3802304"/>
              <a:gd name="connsiteX1" fmla="*/ 12168708 w 12168708"/>
              <a:gd name="connsiteY1" fmla="*/ 12700 h 3802304"/>
              <a:gd name="connsiteX2" fmla="*/ 9702800 w 12168708"/>
              <a:gd name="connsiteY2" fmla="*/ 1534592 h 3802304"/>
              <a:gd name="connsiteX3" fmla="*/ 9334500 w 12168708"/>
              <a:gd name="connsiteY3" fmla="*/ 1790675 h 3802304"/>
              <a:gd name="connsiteX4" fmla="*/ 8559800 w 12168708"/>
              <a:gd name="connsiteY4" fmla="*/ 1320775 h 3802304"/>
              <a:gd name="connsiteX5" fmla="*/ 8548931 w 12168708"/>
              <a:gd name="connsiteY5" fmla="*/ 2266416 h 3802304"/>
              <a:gd name="connsiteX6" fmla="*/ 6063741 w 12168708"/>
              <a:gd name="connsiteY6" fmla="*/ 3802304 h 3802304"/>
              <a:gd name="connsiteX7" fmla="*/ 0 w 12168708"/>
              <a:gd name="connsiteY7" fmla="*/ 0 h 3802304"/>
              <a:gd name="connsiteX0" fmla="*/ 0 w 12168708"/>
              <a:gd name="connsiteY0" fmla="*/ 0 h 3802304"/>
              <a:gd name="connsiteX1" fmla="*/ 12168708 w 12168708"/>
              <a:gd name="connsiteY1" fmla="*/ 12700 h 3802304"/>
              <a:gd name="connsiteX2" fmla="*/ 9702800 w 12168708"/>
              <a:gd name="connsiteY2" fmla="*/ 1534592 h 3802304"/>
              <a:gd name="connsiteX3" fmla="*/ 9354059 w 12168708"/>
              <a:gd name="connsiteY3" fmla="*/ 1776005 h 3802304"/>
              <a:gd name="connsiteX4" fmla="*/ 8559800 w 12168708"/>
              <a:gd name="connsiteY4" fmla="*/ 1320775 h 3802304"/>
              <a:gd name="connsiteX5" fmla="*/ 8548931 w 12168708"/>
              <a:gd name="connsiteY5" fmla="*/ 2266416 h 3802304"/>
              <a:gd name="connsiteX6" fmla="*/ 6063741 w 12168708"/>
              <a:gd name="connsiteY6" fmla="*/ 3802304 h 3802304"/>
              <a:gd name="connsiteX7" fmla="*/ 0 w 12168708"/>
              <a:gd name="connsiteY7" fmla="*/ 0 h 3802304"/>
              <a:gd name="connsiteX0" fmla="*/ 0 w 12168708"/>
              <a:gd name="connsiteY0" fmla="*/ 0 h 3802304"/>
              <a:gd name="connsiteX1" fmla="*/ 12168708 w 12168708"/>
              <a:gd name="connsiteY1" fmla="*/ 12700 h 3802304"/>
              <a:gd name="connsiteX2" fmla="*/ 9702800 w 12168708"/>
              <a:gd name="connsiteY2" fmla="*/ 1534592 h 3802304"/>
              <a:gd name="connsiteX3" fmla="*/ 9354059 w 12168708"/>
              <a:gd name="connsiteY3" fmla="*/ 1776005 h 3802304"/>
              <a:gd name="connsiteX4" fmla="*/ 8594029 w 12168708"/>
              <a:gd name="connsiteY4" fmla="*/ 1535928 h 3802304"/>
              <a:gd name="connsiteX5" fmla="*/ 8548931 w 12168708"/>
              <a:gd name="connsiteY5" fmla="*/ 2266416 h 3802304"/>
              <a:gd name="connsiteX6" fmla="*/ 6063741 w 12168708"/>
              <a:gd name="connsiteY6" fmla="*/ 3802304 h 3802304"/>
              <a:gd name="connsiteX7" fmla="*/ 0 w 12168708"/>
              <a:gd name="connsiteY7" fmla="*/ 0 h 3802304"/>
              <a:gd name="connsiteX0" fmla="*/ 0 w 12168708"/>
              <a:gd name="connsiteY0" fmla="*/ 0 h 3802304"/>
              <a:gd name="connsiteX1" fmla="*/ 12168708 w 12168708"/>
              <a:gd name="connsiteY1" fmla="*/ 12700 h 3802304"/>
              <a:gd name="connsiteX2" fmla="*/ 9702800 w 12168708"/>
              <a:gd name="connsiteY2" fmla="*/ 1534592 h 3802304"/>
              <a:gd name="connsiteX3" fmla="*/ 9354059 w 12168708"/>
              <a:gd name="connsiteY3" fmla="*/ 1776005 h 3802304"/>
              <a:gd name="connsiteX4" fmla="*/ 8564690 w 12168708"/>
              <a:gd name="connsiteY4" fmla="*/ 1325665 h 3802304"/>
              <a:gd name="connsiteX5" fmla="*/ 8548931 w 12168708"/>
              <a:gd name="connsiteY5" fmla="*/ 2266416 h 3802304"/>
              <a:gd name="connsiteX6" fmla="*/ 6063741 w 12168708"/>
              <a:gd name="connsiteY6" fmla="*/ 3802304 h 3802304"/>
              <a:gd name="connsiteX7" fmla="*/ 0 w 12168708"/>
              <a:gd name="connsiteY7" fmla="*/ 0 h 3802304"/>
              <a:gd name="connsiteX0" fmla="*/ 0 w 12168708"/>
              <a:gd name="connsiteY0" fmla="*/ 0 h 3802304"/>
              <a:gd name="connsiteX1" fmla="*/ 12168708 w 12168708"/>
              <a:gd name="connsiteY1" fmla="*/ 12700 h 3802304"/>
              <a:gd name="connsiteX2" fmla="*/ 9702800 w 12168708"/>
              <a:gd name="connsiteY2" fmla="*/ 1534592 h 3802304"/>
              <a:gd name="connsiteX3" fmla="*/ 9344279 w 12168708"/>
              <a:gd name="connsiteY3" fmla="*/ 1756445 h 3802304"/>
              <a:gd name="connsiteX4" fmla="*/ 8564690 w 12168708"/>
              <a:gd name="connsiteY4" fmla="*/ 1325665 h 3802304"/>
              <a:gd name="connsiteX5" fmla="*/ 8548931 w 12168708"/>
              <a:gd name="connsiteY5" fmla="*/ 2266416 h 3802304"/>
              <a:gd name="connsiteX6" fmla="*/ 6063741 w 12168708"/>
              <a:gd name="connsiteY6" fmla="*/ 3802304 h 3802304"/>
              <a:gd name="connsiteX7" fmla="*/ 0 w 12168708"/>
              <a:gd name="connsiteY7" fmla="*/ 0 h 3802304"/>
              <a:gd name="connsiteX0" fmla="*/ 0 w 12168708"/>
              <a:gd name="connsiteY0" fmla="*/ 0 h 3802304"/>
              <a:gd name="connsiteX1" fmla="*/ 12168708 w 12168708"/>
              <a:gd name="connsiteY1" fmla="*/ 12700 h 3802304"/>
              <a:gd name="connsiteX2" fmla="*/ 9702800 w 12168708"/>
              <a:gd name="connsiteY2" fmla="*/ 1534592 h 3802304"/>
              <a:gd name="connsiteX3" fmla="*/ 9344279 w 12168708"/>
              <a:gd name="connsiteY3" fmla="*/ 1771115 h 3802304"/>
              <a:gd name="connsiteX4" fmla="*/ 8564690 w 12168708"/>
              <a:gd name="connsiteY4" fmla="*/ 1325665 h 3802304"/>
              <a:gd name="connsiteX5" fmla="*/ 8548931 w 12168708"/>
              <a:gd name="connsiteY5" fmla="*/ 2266416 h 3802304"/>
              <a:gd name="connsiteX6" fmla="*/ 6063741 w 12168708"/>
              <a:gd name="connsiteY6" fmla="*/ 3802304 h 3802304"/>
              <a:gd name="connsiteX7" fmla="*/ 0 w 12168708"/>
              <a:gd name="connsiteY7" fmla="*/ 0 h 3802304"/>
              <a:gd name="connsiteX0" fmla="*/ 0 w 12168708"/>
              <a:gd name="connsiteY0" fmla="*/ 0 h 3802304"/>
              <a:gd name="connsiteX1" fmla="*/ 12168708 w 12168708"/>
              <a:gd name="connsiteY1" fmla="*/ 12700 h 3802304"/>
              <a:gd name="connsiteX2" fmla="*/ 11859219 w 12168708"/>
              <a:gd name="connsiteY2" fmla="*/ 160547 h 3802304"/>
              <a:gd name="connsiteX3" fmla="*/ 9344279 w 12168708"/>
              <a:gd name="connsiteY3" fmla="*/ 1771115 h 3802304"/>
              <a:gd name="connsiteX4" fmla="*/ 8564690 w 12168708"/>
              <a:gd name="connsiteY4" fmla="*/ 1325665 h 3802304"/>
              <a:gd name="connsiteX5" fmla="*/ 8548931 w 12168708"/>
              <a:gd name="connsiteY5" fmla="*/ 2266416 h 3802304"/>
              <a:gd name="connsiteX6" fmla="*/ 6063741 w 12168708"/>
              <a:gd name="connsiteY6" fmla="*/ 3802304 h 3802304"/>
              <a:gd name="connsiteX7" fmla="*/ 0 w 12168708"/>
              <a:gd name="connsiteY7" fmla="*/ 0 h 3802304"/>
              <a:gd name="connsiteX0" fmla="*/ 0 w 11914437"/>
              <a:gd name="connsiteY0" fmla="*/ 0 h 3802304"/>
              <a:gd name="connsiteX1" fmla="*/ 11914437 w 11914437"/>
              <a:gd name="connsiteY1" fmla="*/ 17589 h 3802304"/>
              <a:gd name="connsiteX2" fmla="*/ 11859219 w 11914437"/>
              <a:gd name="connsiteY2" fmla="*/ 160547 h 3802304"/>
              <a:gd name="connsiteX3" fmla="*/ 9344279 w 11914437"/>
              <a:gd name="connsiteY3" fmla="*/ 1771115 h 3802304"/>
              <a:gd name="connsiteX4" fmla="*/ 8564690 w 11914437"/>
              <a:gd name="connsiteY4" fmla="*/ 1325665 h 3802304"/>
              <a:gd name="connsiteX5" fmla="*/ 8548931 w 11914437"/>
              <a:gd name="connsiteY5" fmla="*/ 2266416 h 3802304"/>
              <a:gd name="connsiteX6" fmla="*/ 6063741 w 11914437"/>
              <a:gd name="connsiteY6" fmla="*/ 3802304 h 3802304"/>
              <a:gd name="connsiteX7" fmla="*/ 0 w 11914437"/>
              <a:gd name="connsiteY7" fmla="*/ 0 h 3802304"/>
              <a:gd name="connsiteX0" fmla="*/ 0 w 12186838"/>
              <a:gd name="connsiteY0" fmla="*/ 818 h 3803122"/>
              <a:gd name="connsiteX1" fmla="*/ 11914437 w 12186838"/>
              <a:gd name="connsiteY1" fmla="*/ 18407 h 3803122"/>
              <a:gd name="connsiteX2" fmla="*/ 12186838 w 12186838"/>
              <a:gd name="connsiteY2" fmla="*/ 0 h 3803122"/>
              <a:gd name="connsiteX3" fmla="*/ 9344279 w 12186838"/>
              <a:gd name="connsiteY3" fmla="*/ 1771933 h 3803122"/>
              <a:gd name="connsiteX4" fmla="*/ 8564690 w 12186838"/>
              <a:gd name="connsiteY4" fmla="*/ 1326483 h 3803122"/>
              <a:gd name="connsiteX5" fmla="*/ 8548931 w 12186838"/>
              <a:gd name="connsiteY5" fmla="*/ 2267234 h 3803122"/>
              <a:gd name="connsiteX6" fmla="*/ 6063741 w 12186838"/>
              <a:gd name="connsiteY6" fmla="*/ 3803122 h 3803122"/>
              <a:gd name="connsiteX7" fmla="*/ 0 w 12186838"/>
              <a:gd name="connsiteY7" fmla="*/ 818 h 3803122"/>
              <a:gd name="connsiteX0" fmla="*/ 0 w 12186838"/>
              <a:gd name="connsiteY0" fmla="*/ 1971 h 3804275"/>
              <a:gd name="connsiteX1" fmla="*/ 11655275 w 12186838"/>
              <a:gd name="connsiteY1" fmla="*/ 0 h 3804275"/>
              <a:gd name="connsiteX2" fmla="*/ 12186838 w 12186838"/>
              <a:gd name="connsiteY2" fmla="*/ 1153 h 3804275"/>
              <a:gd name="connsiteX3" fmla="*/ 9344279 w 12186838"/>
              <a:gd name="connsiteY3" fmla="*/ 1773086 h 3804275"/>
              <a:gd name="connsiteX4" fmla="*/ 8564690 w 12186838"/>
              <a:gd name="connsiteY4" fmla="*/ 1327636 h 3804275"/>
              <a:gd name="connsiteX5" fmla="*/ 8548931 w 12186838"/>
              <a:gd name="connsiteY5" fmla="*/ 2268387 h 3804275"/>
              <a:gd name="connsiteX6" fmla="*/ 6063741 w 12186838"/>
              <a:gd name="connsiteY6" fmla="*/ 3804275 h 3804275"/>
              <a:gd name="connsiteX7" fmla="*/ 0 w 12186838"/>
              <a:gd name="connsiteY7" fmla="*/ 1971 h 3804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86838" h="3804275">
                <a:moveTo>
                  <a:pt x="0" y="1971"/>
                </a:moveTo>
                <a:lnTo>
                  <a:pt x="11655275" y="0"/>
                </a:lnTo>
                <a:lnTo>
                  <a:pt x="12186838" y="1153"/>
                </a:lnTo>
                <a:lnTo>
                  <a:pt x="9344279" y="1773086"/>
                </a:lnTo>
                <a:lnTo>
                  <a:pt x="8564690" y="1327636"/>
                </a:lnTo>
                <a:lnTo>
                  <a:pt x="8548931" y="2268387"/>
                </a:lnTo>
                <a:lnTo>
                  <a:pt x="6063741" y="3804275"/>
                </a:lnTo>
                <a:lnTo>
                  <a:pt x="0" y="1971"/>
                </a:lnTo>
                <a:close/>
              </a:path>
            </a:pathLst>
          </a:custGeom>
          <a:noFill/>
          <a:ln>
            <a:noFill/>
          </a:ln>
        </p:spPr>
        <p:txBody>
          <a:bodyPr/>
          <a:lstStyle>
            <a:lvl1pPr algn="ctr">
              <a:defRPr sz="2400">
                <a:solidFill>
                  <a:srgbClr val="6D6E6C"/>
                </a:solidFill>
              </a:defRPr>
            </a:lvl1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 Click here to add photo</a:t>
            </a:r>
          </a:p>
        </p:txBody>
      </p:sp>
      <p:sp>
        <p:nvSpPr>
          <p:cNvPr id="29" name="Triangle 28"/>
          <p:cNvSpPr/>
          <p:nvPr userDrawn="1"/>
        </p:nvSpPr>
        <p:spPr>
          <a:xfrm rot="5400000">
            <a:off x="9645114" y="2401075"/>
            <a:ext cx="648509" cy="559060"/>
          </a:xfrm>
          <a:prstGeom prst="triangle">
            <a:avLst/>
          </a:prstGeom>
          <a:solidFill>
            <a:srgbClr val="2E95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/Divider slide -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reeform 18"/>
          <p:cNvSpPr/>
          <p:nvPr userDrawn="1"/>
        </p:nvSpPr>
        <p:spPr>
          <a:xfrm>
            <a:off x="0" y="0"/>
            <a:ext cx="12191999" cy="6858000"/>
          </a:xfrm>
          <a:custGeom>
            <a:avLst/>
            <a:gdLst>
              <a:gd name="connsiteX0" fmla="*/ 0 w 12191999"/>
              <a:gd name="connsiteY0" fmla="*/ 0 h 6858000"/>
              <a:gd name="connsiteX1" fmla="*/ 1710813 w 12191999"/>
              <a:gd name="connsiteY1" fmla="*/ 0 h 6858000"/>
              <a:gd name="connsiteX2" fmla="*/ 12191999 w 12191999"/>
              <a:gd name="connsiteY2" fmla="*/ 6858000 h 6858000"/>
              <a:gd name="connsiteX3" fmla="*/ 1710813 w 12191999"/>
              <a:gd name="connsiteY3" fmla="*/ 6858000 h 6858000"/>
              <a:gd name="connsiteX4" fmla="*/ 0 w 12191999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1999" h="6858000">
                <a:moveTo>
                  <a:pt x="0" y="0"/>
                </a:moveTo>
                <a:lnTo>
                  <a:pt x="1710813" y="0"/>
                </a:lnTo>
                <a:lnTo>
                  <a:pt x="12191999" y="6858000"/>
                </a:lnTo>
                <a:lnTo>
                  <a:pt x="1710813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2E95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 Placeholder 12"/>
          <p:cNvSpPr>
            <a:spLocks noGrp="1"/>
          </p:cNvSpPr>
          <p:nvPr>
            <p:ph type="body" sz="quarter" idx="11" hasCustomPrompt="1"/>
          </p:nvPr>
        </p:nvSpPr>
        <p:spPr>
          <a:xfrm>
            <a:off x="552835" y="3583517"/>
            <a:ext cx="6491432" cy="2654302"/>
          </a:xfrm>
        </p:spPr>
        <p:txBody>
          <a:bodyPr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480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12000"/>
            </a:lvl2pPr>
            <a:lvl3pPr marL="914400" indent="0">
              <a:buNone/>
              <a:defRPr sz="12000"/>
            </a:lvl3pPr>
            <a:lvl4pPr marL="1371600" indent="0">
              <a:buNone/>
              <a:defRPr sz="12000"/>
            </a:lvl4pPr>
            <a:lvl5pPr marL="1828800" indent="0">
              <a:buNone/>
              <a:defRPr sz="12000"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1" name="テキスト プレースホルダー 36"/>
          <p:cNvSpPr txBox="1">
            <a:spLocks/>
          </p:cNvSpPr>
          <p:nvPr userDrawn="1"/>
        </p:nvSpPr>
        <p:spPr bwMode="auto">
          <a:xfrm>
            <a:off x="199146" y="298415"/>
            <a:ext cx="11283187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57263" y="243945"/>
            <a:ext cx="345438" cy="38989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 t="-8952" r="-7382"/>
          <a:stretch/>
        </p:blipFill>
        <p:spPr>
          <a:xfrm rot="10800000">
            <a:off x="1122288" y="0"/>
            <a:ext cx="5921979" cy="33909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/Divider slide -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/>
          <p:nvPr userDrawn="1"/>
        </p:nvSpPr>
        <p:spPr>
          <a:xfrm>
            <a:off x="0" y="0"/>
            <a:ext cx="12191999" cy="6858000"/>
          </a:xfrm>
          <a:custGeom>
            <a:avLst/>
            <a:gdLst>
              <a:gd name="connsiteX0" fmla="*/ 0 w 12191999"/>
              <a:gd name="connsiteY0" fmla="*/ 0 h 6858000"/>
              <a:gd name="connsiteX1" fmla="*/ 1710813 w 12191999"/>
              <a:gd name="connsiteY1" fmla="*/ 0 h 6858000"/>
              <a:gd name="connsiteX2" fmla="*/ 12191999 w 12191999"/>
              <a:gd name="connsiteY2" fmla="*/ 6858000 h 6858000"/>
              <a:gd name="connsiteX3" fmla="*/ 1710813 w 12191999"/>
              <a:gd name="connsiteY3" fmla="*/ 6858000 h 6858000"/>
              <a:gd name="connsiteX4" fmla="*/ 0 w 12191999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1999" h="6858000">
                <a:moveTo>
                  <a:pt x="0" y="0"/>
                </a:moveTo>
                <a:lnTo>
                  <a:pt x="1710813" y="0"/>
                </a:lnTo>
                <a:lnTo>
                  <a:pt x="12191999" y="6858000"/>
                </a:lnTo>
                <a:lnTo>
                  <a:pt x="1710813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CE17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 Placeholder 12"/>
          <p:cNvSpPr>
            <a:spLocks noGrp="1"/>
          </p:cNvSpPr>
          <p:nvPr>
            <p:ph type="body" sz="quarter" idx="11" hasCustomPrompt="1"/>
          </p:nvPr>
        </p:nvSpPr>
        <p:spPr>
          <a:xfrm>
            <a:off x="552835" y="3583517"/>
            <a:ext cx="6491432" cy="2654302"/>
          </a:xfrm>
        </p:spPr>
        <p:txBody>
          <a:bodyPr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480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12000"/>
            </a:lvl2pPr>
            <a:lvl3pPr marL="914400" indent="0">
              <a:buNone/>
              <a:defRPr sz="12000"/>
            </a:lvl3pPr>
            <a:lvl4pPr marL="1371600" indent="0">
              <a:buNone/>
              <a:defRPr sz="12000"/>
            </a:lvl4pPr>
            <a:lvl5pPr marL="1828800" indent="0">
              <a:buNone/>
              <a:defRPr sz="12000"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7" name="テキスト プレースホルダー 36"/>
          <p:cNvSpPr txBox="1">
            <a:spLocks/>
          </p:cNvSpPr>
          <p:nvPr userDrawn="1"/>
        </p:nvSpPr>
        <p:spPr bwMode="auto">
          <a:xfrm>
            <a:off x="199146" y="298415"/>
            <a:ext cx="11283187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57263" y="243945"/>
            <a:ext cx="345438" cy="38989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4371" r="-3012" b="-8952"/>
          <a:stretch/>
        </p:blipFill>
        <p:spPr>
          <a:xfrm rot="10800000" flipV="1">
            <a:off x="1122288" y="0"/>
            <a:ext cx="5921979" cy="33909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/Divider slide -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/>
          <p:nvPr userDrawn="1"/>
        </p:nvSpPr>
        <p:spPr>
          <a:xfrm>
            <a:off x="0" y="0"/>
            <a:ext cx="12191999" cy="6858000"/>
          </a:xfrm>
          <a:custGeom>
            <a:avLst/>
            <a:gdLst>
              <a:gd name="connsiteX0" fmla="*/ 0 w 12191999"/>
              <a:gd name="connsiteY0" fmla="*/ 0 h 6858000"/>
              <a:gd name="connsiteX1" fmla="*/ 1710813 w 12191999"/>
              <a:gd name="connsiteY1" fmla="*/ 0 h 6858000"/>
              <a:gd name="connsiteX2" fmla="*/ 12191999 w 12191999"/>
              <a:gd name="connsiteY2" fmla="*/ 6858000 h 6858000"/>
              <a:gd name="connsiteX3" fmla="*/ 1710813 w 12191999"/>
              <a:gd name="connsiteY3" fmla="*/ 6858000 h 6858000"/>
              <a:gd name="connsiteX4" fmla="*/ 0 w 12191999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1999" h="6858000">
                <a:moveTo>
                  <a:pt x="0" y="0"/>
                </a:moveTo>
                <a:lnTo>
                  <a:pt x="1710813" y="0"/>
                </a:lnTo>
                <a:lnTo>
                  <a:pt x="12191999" y="6858000"/>
                </a:lnTo>
                <a:lnTo>
                  <a:pt x="1710813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EE71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 Placeholder 12"/>
          <p:cNvSpPr>
            <a:spLocks noGrp="1"/>
          </p:cNvSpPr>
          <p:nvPr>
            <p:ph type="body" sz="quarter" idx="11" hasCustomPrompt="1"/>
          </p:nvPr>
        </p:nvSpPr>
        <p:spPr>
          <a:xfrm>
            <a:off x="552835" y="3583517"/>
            <a:ext cx="6491432" cy="2654302"/>
          </a:xfrm>
        </p:spPr>
        <p:txBody>
          <a:bodyPr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480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12000"/>
            </a:lvl2pPr>
            <a:lvl3pPr marL="914400" indent="0">
              <a:buNone/>
              <a:defRPr sz="12000"/>
            </a:lvl3pPr>
            <a:lvl4pPr marL="1371600" indent="0">
              <a:buNone/>
              <a:defRPr sz="12000"/>
            </a:lvl4pPr>
            <a:lvl5pPr marL="1828800" indent="0">
              <a:buNone/>
              <a:defRPr sz="12000"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7" name="テキスト プレースホルダー 36"/>
          <p:cNvSpPr txBox="1">
            <a:spLocks/>
          </p:cNvSpPr>
          <p:nvPr userDrawn="1"/>
        </p:nvSpPr>
        <p:spPr bwMode="auto">
          <a:xfrm>
            <a:off x="199146" y="298415"/>
            <a:ext cx="11283187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57263" y="243945"/>
            <a:ext cx="345438" cy="38989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 t="-8952" r="-7382"/>
          <a:stretch/>
        </p:blipFill>
        <p:spPr>
          <a:xfrm rot="10800000">
            <a:off x="1122288" y="0"/>
            <a:ext cx="5921979" cy="33909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/Divider slide -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/>
          <p:nvPr userDrawn="1"/>
        </p:nvSpPr>
        <p:spPr>
          <a:xfrm>
            <a:off x="0" y="0"/>
            <a:ext cx="12191999" cy="6858000"/>
          </a:xfrm>
          <a:custGeom>
            <a:avLst/>
            <a:gdLst>
              <a:gd name="connsiteX0" fmla="*/ 0 w 12191999"/>
              <a:gd name="connsiteY0" fmla="*/ 0 h 6858000"/>
              <a:gd name="connsiteX1" fmla="*/ 1710813 w 12191999"/>
              <a:gd name="connsiteY1" fmla="*/ 0 h 6858000"/>
              <a:gd name="connsiteX2" fmla="*/ 12191999 w 12191999"/>
              <a:gd name="connsiteY2" fmla="*/ 6858000 h 6858000"/>
              <a:gd name="connsiteX3" fmla="*/ 1710813 w 12191999"/>
              <a:gd name="connsiteY3" fmla="*/ 6858000 h 6858000"/>
              <a:gd name="connsiteX4" fmla="*/ 0 w 12191999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1999" h="6858000">
                <a:moveTo>
                  <a:pt x="0" y="0"/>
                </a:moveTo>
                <a:lnTo>
                  <a:pt x="1710813" y="0"/>
                </a:lnTo>
                <a:lnTo>
                  <a:pt x="12191999" y="6858000"/>
                </a:lnTo>
                <a:lnTo>
                  <a:pt x="1710813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DC0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 Placeholder 12"/>
          <p:cNvSpPr>
            <a:spLocks noGrp="1"/>
          </p:cNvSpPr>
          <p:nvPr>
            <p:ph type="body" sz="quarter" idx="11" hasCustomPrompt="1"/>
          </p:nvPr>
        </p:nvSpPr>
        <p:spPr>
          <a:xfrm>
            <a:off x="552835" y="3583517"/>
            <a:ext cx="6491432" cy="2654302"/>
          </a:xfrm>
        </p:spPr>
        <p:txBody>
          <a:bodyPr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480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12000"/>
            </a:lvl2pPr>
            <a:lvl3pPr marL="914400" indent="0">
              <a:buNone/>
              <a:defRPr sz="12000"/>
            </a:lvl3pPr>
            <a:lvl4pPr marL="1371600" indent="0">
              <a:buNone/>
              <a:defRPr sz="12000"/>
            </a:lvl4pPr>
            <a:lvl5pPr marL="1828800" indent="0">
              <a:buNone/>
              <a:defRPr sz="12000"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7" name="テキスト プレースホルダー 36"/>
          <p:cNvSpPr txBox="1">
            <a:spLocks/>
          </p:cNvSpPr>
          <p:nvPr userDrawn="1"/>
        </p:nvSpPr>
        <p:spPr bwMode="auto">
          <a:xfrm>
            <a:off x="199146" y="298415"/>
            <a:ext cx="11283187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57263" y="243945"/>
            <a:ext cx="345438" cy="38989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 t="-8952" r="-7382"/>
          <a:stretch/>
        </p:blipFill>
        <p:spPr>
          <a:xfrm rot="10800000">
            <a:off x="1122288" y="0"/>
            <a:ext cx="5921979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554495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ICON CIRCLE -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 Placeholder 25"/>
          <p:cNvSpPr>
            <a:spLocks noGrp="1"/>
          </p:cNvSpPr>
          <p:nvPr>
            <p:ph type="body" sz="quarter" idx="20" hasCustomPrompt="1"/>
          </p:nvPr>
        </p:nvSpPr>
        <p:spPr>
          <a:xfrm>
            <a:off x="2495266" y="1754551"/>
            <a:ext cx="8403792" cy="3872188"/>
          </a:xfrm>
        </p:spPr>
        <p:txBody>
          <a:bodyPr>
            <a:noAutofit/>
          </a:bodyPr>
          <a:lstStyle>
            <a:lvl1pPr marL="342900" indent="-342900" algn="l">
              <a:buClr>
                <a:srgbClr val="2E95D2"/>
              </a:buClr>
              <a:buFont typeface="Arial" charset="0"/>
              <a:buChar char="•"/>
              <a:defRPr sz="240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cxnSp>
        <p:nvCxnSpPr>
          <p:cNvPr id="3" name="Straight Connector 2"/>
          <p:cNvCxnSpPr/>
          <p:nvPr userDrawn="1"/>
        </p:nvCxnSpPr>
        <p:spPr>
          <a:xfrm flipH="1">
            <a:off x="0" y="1150377"/>
            <a:ext cx="12192000" cy="0"/>
          </a:xfrm>
          <a:prstGeom prst="line">
            <a:avLst/>
          </a:prstGeom>
          <a:ln>
            <a:solidFill>
              <a:srgbClr val="6D6E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 Placeholder 23"/>
          <p:cNvSpPr>
            <a:spLocks noGrp="1"/>
          </p:cNvSpPr>
          <p:nvPr>
            <p:ph type="body" sz="quarter" idx="21" hasCustomPrompt="1"/>
          </p:nvPr>
        </p:nvSpPr>
        <p:spPr>
          <a:xfrm>
            <a:off x="2495266" y="751297"/>
            <a:ext cx="8403792" cy="857158"/>
          </a:xfrm>
          <a:solidFill>
            <a:schemeClr val="bg1"/>
          </a:solidFill>
        </p:spPr>
        <p:txBody>
          <a:bodyPr anchor="t">
            <a:normAutofit/>
          </a:bodyPr>
          <a:lstStyle>
            <a:lvl1pPr marL="0" indent="0" algn="l">
              <a:buNone/>
              <a:defRPr sz="3600" i="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" name="Right Triangle 1"/>
          <p:cNvSpPr/>
          <p:nvPr userDrawn="1"/>
        </p:nvSpPr>
        <p:spPr>
          <a:xfrm rot="13500000">
            <a:off x="-716637" y="382043"/>
            <a:ext cx="1578383" cy="1536669"/>
          </a:xfrm>
          <a:custGeom>
            <a:avLst/>
            <a:gdLst>
              <a:gd name="connsiteX0" fmla="*/ 0 w 1401097"/>
              <a:gd name="connsiteY0" fmla="*/ 1401097 h 1401097"/>
              <a:gd name="connsiteX1" fmla="*/ 0 w 1401097"/>
              <a:gd name="connsiteY1" fmla="*/ 0 h 1401097"/>
              <a:gd name="connsiteX2" fmla="*/ 1401097 w 1401097"/>
              <a:gd name="connsiteY2" fmla="*/ 1401097 h 1401097"/>
              <a:gd name="connsiteX3" fmla="*/ 0 w 1401097"/>
              <a:gd name="connsiteY3" fmla="*/ 1401097 h 1401097"/>
              <a:gd name="connsiteX0" fmla="*/ 0 w 1578383"/>
              <a:gd name="connsiteY0" fmla="*/ 1536669 h 1536669"/>
              <a:gd name="connsiteX1" fmla="*/ 177286 w 1578383"/>
              <a:gd name="connsiteY1" fmla="*/ 0 h 1536669"/>
              <a:gd name="connsiteX2" fmla="*/ 1578383 w 1578383"/>
              <a:gd name="connsiteY2" fmla="*/ 1401097 h 1536669"/>
              <a:gd name="connsiteX3" fmla="*/ 0 w 1578383"/>
              <a:gd name="connsiteY3" fmla="*/ 1536669 h 1536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78383" h="1536669">
                <a:moveTo>
                  <a:pt x="0" y="1536669"/>
                </a:moveTo>
                <a:lnTo>
                  <a:pt x="177286" y="0"/>
                </a:lnTo>
                <a:lnTo>
                  <a:pt x="1578383" y="1401097"/>
                </a:lnTo>
                <a:lnTo>
                  <a:pt x="0" y="1536669"/>
                </a:lnTo>
                <a:close/>
              </a:path>
            </a:pathLst>
          </a:custGeom>
          <a:solidFill>
            <a:srgbClr val="2E95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テキスト プレースホルダー 36"/>
          <p:cNvSpPr txBox="1">
            <a:spLocks/>
          </p:cNvSpPr>
          <p:nvPr userDrawn="1"/>
        </p:nvSpPr>
        <p:spPr bwMode="auto">
          <a:xfrm>
            <a:off x="411614" y="6368435"/>
            <a:ext cx="11283187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69731" y="6313965"/>
            <a:ext cx="345438" cy="3898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 userDrawn="1"/>
        </p:nvSpPr>
        <p:spPr>
          <a:xfrm>
            <a:off x="0" y="-1"/>
            <a:ext cx="12192000" cy="6858001"/>
          </a:xfrm>
          <a:prstGeom prst="rect">
            <a:avLst/>
          </a:prstGeom>
          <a:solidFill>
            <a:srgbClr val="EE71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586902" y="491138"/>
            <a:ext cx="3812570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IE" sz="3600" dirty="0">
                <a:solidFill>
                  <a:schemeClr val="bg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ICONS</a:t>
            </a:r>
            <a:r>
              <a:rPr lang="en-IE" sz="3600" baseline="0" dirty="0">
                <a:solidFill>
                  <a:schemeClr val="bg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 WHICH CAN BE USED WITHIN </a:t>
            </a:r>
            <a:r>
              <a:rPr lang="en-IE" sz="3600" baseline="0">
                <a:solidFill>
                  <a:schemeClr val="bg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THE </a:t>
            </a:r>
            <a:r>
              <a:rPr lang="en-IE" sz="3600" b="1" baseline="0">
                <a:solidFill>
                  <a:schemeClr val="bg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AMBITION TO EMPLOY </a:t>
            </a:r>
            <a:r>
              <a:rPr lang="en-IE" sz="3600" baseline="0">
                <a:solidFill>
                  <a:schemeClr val="bg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POWERPOINT</a:t>
            </a:r>
            <a:endParaRPr lang="en-IE" sz="3600" baseline="0" dirty="0">
              <a:solidFill>
                <a:schemeClr val="bg1"/>
              </a:solidFill>
              <a:latin typeface="+mn-lt"/>
              <a:ea typeface="Quattrocento Sans"/>
              <a:cs typeface="Quattrocento Sans"/>
              <a:sym typeface="Quattrocento San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en-IE" sz="3600" dirty="0">
              <a:solidFill>
                <a:schemeClr val="bg1"/>
              </a:solidFill>
              <a:latin typeface="+mn-lt"/>
              <a:ea typeface="Quattrocento Sans"/>
              <a:cs typeface="Quattrocento Sans"/>
              <a:sym typeface="Quattrocento Sans"/>
            </a:endParaRPr>
          </a:p>
          <a:p>
            <a:pPr marL="52388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Quattrocento Sans"/>
              <a:buNone/>
              <a:tabLst/>
            </a:pPr>
            <a:r>
              <a:rPr lang="en-IE" sz="2400" i="1" dirty="0">
                <a:solidFill>
                  <a:schemeClr val="bg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Resize them without losing quality.</a:t>
            </a:r>
            <a:r>
              <a:rPr lang="en-IE" sz="2400" i="1" baseline="0" dirty="0">
                <a:solidFill>
                  <a:schemeClr val="bg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 </a:t>
            </a:r>
            <a:r>
              <a:rPr lang="en-IE" sz="2400" i="1" dirty="0">
                <a:solidFill>
                  <a:schemeClr val="bg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 Change line colour, width and style.</a:t>
            </a:r>
            <a:r>
              <a:rPr lang="en-IE" sz="2400" i="1" baseline="0" dirty="0">
                <a:solidFill>
                  <a:schemeClr val="bg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en" sz="3600" dirty="0">
              <a:solidFill>
                <a:schemeClr val="bg1"/>
              </a:solidFill>
              <a:latin typeface="+mn-lt"/>
              <a:ea typeface="Quattrocento Sans"/>
              <a:cs typeface="Quattrocento Sans"/>
              <a:sym typeface="Quattrocento San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Font typeface="Arial" charset="0"/>
              <a:buNone/>
            </a:pPr>
            <a:r>
              <a:rPr lang="en" sz="2400" dirty="0">
                <a:solidFill>
                  <a:schemeClr val="bg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Isn’t that nice? :)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NK ICON CIRCLE -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25"/>
          <p:cNvSpPr>
            <a:spLocks noGrp="1"/>
          </p:cNvSpPr>
          <p:nvPr>
            <p:ph type="body" sz="quarter" idx="20" hasCustomPrompt="1"/>
          </p:nvPr>
        </p:nvSpPr>
        <p:spPr>
          <a:xfrm>
            <a:off x="2495266" y="1754551"/>
            <a:ext cx="8403792" cy="3872188"/>
          </a:xfrm>
        </p:spPr>
        <p:txBody>
          <a:bodyPr>
            <a:noAutofit/>
          </a:bodyPr>
          <a:lstStyle>
            <a:lvl1pPr marL="342900" indent="-342900" algn="l">
              <a:buClr>
                <a:srgbClr val="CE1779"/>
              </a:buClr>
              <a:buFont typeface="Arial" charset="0"/>
              <a:buChar char="•"/>
              <a:tabLst>
                <a:tab pos="6437313" algn="l"/>
              </a:tabLst>
              <a:defRPr sz="240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 flipH="1">
            <a:off x="0" y="1150377"/>
            <a:ext cx="12192000" cy="0"/>
          </a:xfrm>
          <a:prstGeom prst="line">
            <a:avLst/>
          </a:prstGeom>
          <a:ln>
            <a:solidFill>
              <a:srgbClr val="6D6E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23"/>
          <p:cNvSpPr>
            <a:spLocks noGrp="1"/>
          </p:cNvSpPr>
          <p:nvPr>
            <p:ph type="body" sz="quarter" idx="21" hasCustomPrompt="1"/>
          </p:nvPr>
        </p:nvSpPr>
        <p:spPr>
          <a:xfrm>
            <a:off x="2495266" y="751297"/>
            <a:ext cx="8403792" cy="857158"/>
          </a:xfrm>
          <a:solidFill>
            <a:schemeClr val="bg1"/>
          </a:solidFill>
        </p:spPr>
        <p:txBody>
          <a:bodyPr anchor="t">
            <a:normAutofit/>
          </a:bodyPr>
          <a:lstStyle>
            <a:lvl1pPr marL="0" indent="0" algn="l">
              <a:buNone/>
              <a:defRPr sz="3600" i="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7" name="Right Triangle 1"/>
          <p:cNvSpPr/>
          <p:nvPr userDrawn="1"/>
        </p:nvSpPr>
        <p:spPr>
          <a:xfrm rot="13500000">
            <a:off x="-716637" y="382043"/>
            <a:ext cx="1578383" cy="1536669"/>
          </a:xfrm>
          <a:custGeom>
            <a:avLst/>
            <a:gdLst>
              <a:gd name="connsiteX0" fmla="*/ 0 w 1401097"/>
              <a:gd name="connsiteY0" fmla="*/ 1401097 h 1401097"/>
              <a:gd name="connsiteX1" fmla="*/ 0 w 1401097"/>
              <a:gd name="connsiteY1" fmla="*/ 0 h 1401097"/>
              <a:gd name="connsiteX2" fmla="*/ 1401097 w 1401097"/>
              <a:gd name="connsiteY2" fmla="*/ 1401097 h 1401097"/>
              <a:gd name="connsiteX3" fmla="*/ 0 w 1401097"/>
              <a:gd name="connsiteY3" fmla="*/ 1401097 h 1401097"/>
              <a:gd name="connsiteX0" fmla="*/ 0 w 1578383"/>
              <a:gd name="connsiteY0" fmla="*/ 1536669 h 1536669"/>
              <a:gd name="connsiteX1" fmla="*/ 177286 w 1578383"/>
              <a:gd name="connsiteY1" fmla="*/ 0 h 1536669"/>
              <a:gd name="connsiteX2" fmla="*/ 1578383 w 1578383"/>
              <a:gd name="connsiteY2" fmla="*/ 1401097 h 1536669"/>
              <a:gd name="connsiteX3" fmla="*/ 0 w 1578383"/>
              <a:gd name="connsiteY3" fmla="*/ 1536669 h 1536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78383" h="1536669">
                <a:moveTo>
                  <a:pt x="0" y="1536669"/>
                </a:moveTo>
                <a:lnTo>
                  <a:pt x="177286" y="0"/>
                </a:lnTo>
                <a:lnTo>
                  <a:pt x="1578383" y="1401097"/>
                </a:lnTo>
                <a:lnTo>
                  <a:pt x="0" y="1536669"/>
                </a:lnTo>
                <a:close/>
              </a:path>
            </a:pathLst>
          </a:custGeom>
          <a:solidFill>
            <a:srgbClr val="CE17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テキスト プレースホルダー 36"/>
          <p:cNvSpPr txBox="1">
            <a:spLocks/>
          </p:cNvSpPr>
          <p:nvPr userDrawn="1"/>
        </p:nvSpPr>
        <p:spPr bwMode="auto">
          <a:xfrm>
            <a:off x="411614" y="6368435"/>
            <a:ext cx="11283187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69731" y="6313965"/>
            <a:ext cx="345438" cy="3898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RAGNE ICON CIRCLE -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25"/>
          <p:cNvSpPr>
            <a:spLocks noGrp="1"/>
          </p:cNvSpPr>
          <p:nvPr>
            <p:ph type="body" sz="quarter" idx="20" hasCustomPrompt="1"/>
          </p:nvPr>
        </p:nvSpPr>
        <p:spPr>
          <a:xfrm>
            <a:off x="2495266" y="1754551"/>
            <a:ext cx="8403792" cy="3872188"/>
          </a:xfrm>
        </p:spPr>
        <p:txBody>
          <a:bodyPr>
            <a:noAutofit/>
          </a:bodyPr>
          <a:lstStyle>
            <a:lvl1pPr marL="342900" indent="-342900" algn="l">
              <a:buClr>
                <a:srgbClr val="EE7123"/>
              </a:buClr>
              <a:buFont typeface="Arial" charset="0"/>
              <a:buChar char="•"/>
              <a:defRPr sz="240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cxnSp>
        <p:nvCxnSpPr>
          <p:cNvPr id="9" name="Straight Connector 8"/>
          <p:cNvCxnSpPr/>
          <p:nvPr userDrawn="1"/>
        </p:nvCxnSpPr>
        <p:spPr>
          <a:xfrm flipH="1">
            <a:off x="0" y="1150377"/>
            <a:ext cx="12192000" cy="0"/>
          </a:xfrm>
          <a:prstGeom prst="line">
            <a:avLst/>
          </a:prstGeom>
          <a:ln>
            <a:solidFill>
              <a:srgbClr val="6D6E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Placeholder 23"/>
          <p:cNvSpPr>
            <a:spLocks noGrp="1"/>
          </p:cNvSpPr>
          <p:nvPr>
            <p:ph type="body" sz="quarter" idx="21" hasCustomPrompt="1"/>
          </p:nvPr>
        </p:nvSpPr>
        <p:spPr>
          <a:xfrm>
            <a:off x="2495266" y="751297"/>
            <a:ext cx="8403792" cy="857158"/>
          </a:xfrm>
          <a:solidFill>
            <a:schemeClr val="bg1"/>
          </a:solidFill>
        </p:spPr>
        <p:txBody>
          <a:bodyPr anchor="t">
            <a:normAutofit/>
          </a:bodyPr>
          <a:lstStyle>
            <a:lvl1pPr marL="0" indent="0" algn="l">
              <a:buNone/>
              <a:defRPr sz="3600" i="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1" name="Right Triangle 1"/>
          <p:cNvSpPr/>
          <p:nvPr userDrawn="1"/>
        </p:nvSpPr>
        <p:spPr>
          <a:xfrm rot="13500000">
            <a:off x="-716637" y="382043"/>
            <a:ext cx="1578383" cy="1536669"/>
          </a:xfrm>
          <a:custGeom>
            <a:avLst/>
            <a:gdLst>
              <a:gd name="connsiteX0" fmla="*/ 0 w 1401097"/>
              <a:gd name="connsiteY0" fmla="*/ 1401097 h 1401097"/>
              <a:gd name="connsiteX1" fmla="*/ 0 w 1401097"/>
              <a:gd name="connsiteY1" fmla="*/ 0 h 1401097"/>
              <a:gd name="connsiteX2" fmla="*/ 1401097 w 1401097"/>
              <a:gd name="connsiteY2" fmla="*/ 1401097 h 1401097"/>
              <a:gd name="connsiteX3" fmla="*/ 0 w 1401097"/>
              <a:gd name="connsiteY3" fmla="*/ 1401097 h 1401097"/>
              <a:gd name="connsiteX0" fmla="*/ 0 w 1578383"/>
              <a:gd name="connsiteY0" fmla="*/ 1536669 h 1536669"/>
              <a:gd name="connsiteX1" fmla="*/ 177286 w 1578383"/>
              <a:gd name="connsiteY1" fmla="*/ 0 h 1536669"/>
              <a:gd name="connsiteX2" fmla="*/ 1578383 w 1578383"/>
              <a:gd name="connsiteY2" fmla="*/ 1401097 h 1536669"/>
              <a:gd name="connsiteX3" fmla="*/ 0 w 1578383"/>
              <a:gd name="connsiteY3" fmla="*/ 1536669 h 1536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78383" h="1536669">
                <a:moveTo>
                  <a:pt x="0" y="1536669"/>
                </a:moveTo>
                <a:lnTo>
                  <a:pt x="177286" y="0"/>
                </a:lnTo>
                <a:lnTo>
                  <a:pt x="1578383" y="1401097"/>
                </a:lnTo>
                <a:lnTo>
                  <a:pt x="0" y="1536669"/>
                </a:lnTo>
                <a:close/>
              </a:path>
            </a:pathLst>
          </a:custGeom>
          <a:solidFill>
            <a:srgbClr val="EE71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テキスト プレースホルダー 36"/>
          <p:cNvSpPr txBox="1">
            <a:spLocks/>
          </p:cNvSpPr>
          <p:nvPr userDrawn="1"/>
        </p:nvSpPr>
        <p:spPr bwMode="auto">
          <a:xfrm>
            <a:off x="411614" y="6368435"/>
            <a:ext cx="11283187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69731" y="6313965"/>
            <a:ext cx="345438" cy="3898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ICON CIRCLE - with photo &amp;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2"/>
          <p:cNvSpPr>
            <a:spLocks noGrp="1"/>
          </p:cNvSpPr>
          <p:nvPr>
            <p:ph type="pic" sz="quarter" idx="23" hasCustomPrompt="1"/>
          </p:nvPr>
        </p:nvSpPr>
        <p:spPr>
          <a:xfrm>
            <a:off x="4096" y="663677"/>
            <a:ext cx="5525734" cy="6199182"/>
          </a:xfrm>
          <a:custGeom>
            <a:avLst/>
            <a:gdLst>
              <a:gd name="connsiteX0" fmla="*/ 0 w 4641850"/>
              <a:gd name="connsiteY0" fmla="*/ 0 h 4217988"/>
              <a:gd name="connsiteX1" fmla="*/ 3938838 w 4641850"/>
              <a:gd name="connsiteY1" fmla="*/ 0 h 4217988"/>
              <a:gd name="connsiteX2" fmla="*/ 4641850 w 4641850"/>
              <a:gd name="connsiteY2" fmla="*/ 703012 h 4217988"/>
              <a:gd name="connsiteX3" fmla="*/ 4641850 w 4641850"/>
              <a:gd name="connsiteY3" fmla="*/ 4217988 h 4217988"/>
              <a:gd name="connsiteX4" fmla="*/ 4641850 w 4641850"/>
              <a:gd name="connsiteY4" fmla="*/ 4217988 h 4217988"/>
              <a:gd name="connsiteX5" fmla="*/ 703012 w 4641850"/>
              <a:gd name="connsiteY5" fmla="*/ 4217988 h 4217988"/>
              <a:gd name="connsiteX6" fmla="*/ 0 w 4641850"/>
              <a:gd name="connsiteY6" fmla="*/ 3514976 h 4217988"/>
              <a:gd name="connsiteX7" fmla="*/ 0 w 4641850"/>
              <a:gd name="connsiteY7" fmla="*/ 0 h 4217988"/>
              <a:gd name="connsiteX0" fmla="*/ 0 w 5084301"/>
              <a:gd name="connsiteY0" fmla="*/ 0 h 4881665"/>
              <a:gd name="connsiteX1" fmla="*/ 4381289 w 5084301"/>
              <a:gd name="connsiteY1" fmla="*/ 663677 h 4881665"/>
              <a:gd name="connsiteX2" fmla="*/ 5084301 w 5084301"/>
              <a:gd name="connsiteY2" fmla="*/ 1366689 h 4881665"/>
              <a:gd name="connsiteX3" fmla="*/ 5084301 w 5084301"/>
              <a:gd name="connsiteY3" fmla="*/ 4881665 h 4881665"/>
              <a:gd name="connsiteX4" fmla="*/ 5084301 w 5084301"/>
              <a:gd name="connsiteY4" fmla="*/ 4881665 h 4881665"/>
              <a:gd name="connsiteX5" fmla="*/ 1145463 w 5084301"/>
              <a:gd name="connsiteY5" fmla="*/ 4881665 h 4881665"/>
              <a:gd name="connsiteX6" fmla="*/ 442451 w 5084301"/>
              <a:gd name="connsiteY6" fmla="*/ 4178653 h 4881665"/>
              <a:gd name="connsiteX7" fmla="*/ 0 w 5084301"/>
              <a:gd name="connsiteY7" fmla="*/ 0 h 4881665"/>
              <a:gd name="connsiteX0" fmla="*/ 0 w 5084301"/>
              <a:gd name="connsiteY0" fmla="*/ 0 h 6228679"/>
              <a:gd name="connsiteX1" fmla="*/ 4381289 w 5084301"/>
              <a:gd name="connsiteY1" fmla="*/ 663677 h 6228679"/>
              <a:gd name="connsiteX2" fmla="*/ 5084301 w 5084301"/>
              <a:gd name="connsiteY2" fmla="*/ 1366689 h 6228679"/>
              <a:gd name="connsiteX3" fmla="*/ 5084301 w 5084301"/>
              <a:gd name="connsiteY3" fmla="*/ 4881665 h 6228679"/>
              <a:gd name="connsiteX4" fmla="*/ 5084301 w 5084301"/>
              <a:gd name="connsiteY4" fmla="*/ 4881665 h 6228679"/>
              <a:gd name="connsiteX5" fmla="*/ 1145463 w 5084301"/>
              <a:gd name="connsiteY5" fmla="*/ 4881665 h 6228679"/>
              <a:gd name="connsiteX6" fmla="*/ 14748 w 5084301"/>
              <a:gd name="connsiteY6" fmla="*/ 6228679 h 6228679"/>
              <a:gd name="connsiteX7" fmla="*/ 0 w 5084301"/>
              <a:gd name="connsiteY7" fmla="*/ 0 h 6228679"/>
              <a:gd name="connsiteX0" fmla="*/ 0 w 5084301"/>
              <a:gd name="connsiteY0" fmla="*/ 0 h 6228679"/>
              <a:gd name="connsiteX1" fmla="*/ 4381289 w 5084301"/>
              <a:gd name="connsiteY1" fmla="*/ 663677 h 6228679"/>
              <a:gd name="connsiteX2" fmla="*/ 5084301 w 5084301"/>
              <a:gd name="connsiteY2" fmla="*/ 1366689 h 6228679"/>
              <a:gd name="connsiteX3" fmla="*/ 5084301 w 5084301"/>
              <a:gd name="connsiteY3" fmla="*/ 4881665 h 6228679"/>
              <a:gd name="connsiteX4" fmla="*/ 2503333 w 5084301"/>
              <a:gd name="connsiteY4" fmla="*/ 1445291 h 6228679"/>
              <a:gd name="connsiteX5" fmla="*/ 1145463 w 5084301"/>
              <a:gd name="connsiteY5" fmla="*/ 4881665 h 6228679"/>
              <a:gd name="connsiteX6" fmla="*/ 14748 w 5084301"/>
              <a:gd name="connsiteY6" fmla="*/ 6228679 h 6228679"/>
              <a:gd name="connsiteX7" fmla="*/ 0 w 5084301"/>
              <a:gd name="connsiteY7" fmla="*/ 0 h 6228679"/>
              <a:gd name="connsiteX0" fmla="*/ 0 w 5084301"/>
              <a:gd name="connsiteY0" fmla="*/ 0 h 6228679"/>
              <a:gd name="connsiteX1" fmla="*/ 4381289 w 5084301"/>
              <a:gd name="connsiteY1" fmla="*/ 663677 h 6228679"/>
              <a:gd name="connsiteX2" fmla="*/ 5084301 w 5084301"/>
              <a:gd name="connsiteY2" fmla="*/ 1366689 h 6228679"/>
              <a:gd name="connsiteX3" fmla="*/ 4140404 w 5084301"/>
              <a:gd name="connsiteY3" fmla="*/ 1135575 h 6228679"/>
              <a:gd name="connsiteX4" fmla="*/ 2503333 w 5084301"/>
              <a:gd name="connsiteY4" fmla="*/ 1445291 h 6228679"/>
              <a:gd name="connsiteX5" fmla="*/ 1145463 w 5084301"/>
              <a:gd name="connsiteY5" fmla="*/ 4881665 h 6228679"/>
              <a:gd name="connsiteX6" fmla="*/ 14748 w 5084301"/>
              <a:gd name="connsiteY6" fmla="*/ 6228679 h 6228679"/>
              <a:gd name="connsiteX7" fmla="*/ 0 w 5084301"/>
              <a:gd name="connsiteY7" fmla="*/ 0 h 6228679"/>
              <a:gd name="connsiteX0" fmla="*/ 0 w 5584727"/>
              <a:gd name="connsiteY0" fmla="*/ 0 h 6228679"/>
              <a:gd name="connsiteX1" fmla="*/ 4381289 w 5584727"/>
              <a:gd name="connsiteY1" fmla="*/ 663677 h 6228679"/>
              <a:gd name="connsiteX2" fmla="*/ 5084301 w 5584727"/>
              <a:gd name="connsiteY2" fmla="*/ 1366689 h 6228679"/>
              <a:gd name="connsiteX3" fmla="*/ 4140404 w 5584727"/>
              <a:gd name="connsiteY3" fmla="*/ 1135575 h 6228679"/>
              <a:gd name="connsiteX4" fmla="*/ 2503333 w 5584727"/>
              <a:gd name="connsiteY4" fmla="*/ 1445291 h 6228679"/>
              <a:gd name="connsiteX5" fmla="*/ 5584727 w 5584727"/>
              <a:gd name="connsiteY5" fmla="*/ 3038116 h 6228679"/>
              <a:gd name="connsiteX6" fmla="*/ 14748 w 5584727"/>
              <a:gd name="connsiteY6" fmla="*/ 6228679 h 6228679"/>
              <a:gd name="connsiteX7" fmla="*/ 0 w 5584727"/>
              <a:gd name="connsiteY7" fmla="*/ 0 h 6228679"/>
              <a:gd name="connsiteX0" fmla="*/ 0 w 5584727"/>
              <a:gd name="connsiteY0" fmla="*/ 0 h 6154937"/>
              <a:gd name="connsiteX1" fmla="*/ 4381289 w 5584727"/>
              <a:gd name="connsiteY1" fmla="*/ 663677 h 6154937"/>
              <a:gd name="connsiteX2" fmla="*/ 5084301 w 5584727"/>
              <a:gd name="connsiteY2" fmla="*/ 1366689 h 6154937"/>
              <a:gd name="connsiteX3" fmla="*/ 4140404 w 5584727"/>
              <a:gd name="connsiteY3" fmla="*/ 1135575 h 6154937"/>
              <a:gd name="connsiteX4" fmla="*/ 2503333 w 5584727"/>
              <a:gd name="connsiteY4" fmla="*/ 1445291 h 6154937"/>
              <a:gd name="connsiteX5" fmla="*/ 5584727 w 5584727"/>
              <a:gd name="connsiteY5" fmla="*/ 3038116 h 6154937"/>
              <a:gd name="connsiteX6" fmla="*/ 14748 w 5584727"/>
              <a:gd name="connsiteY6" fmla="*/ 6154937 h 6154937"/>
              <a:gd name="connsiteX7" fmla="*/ 0 w 5584727"/>
              <a:gd name="connsiteY7" fmla="*/ 0 h 6154937"/>
              <a:gd name="connsiteX0" fmla="*/ 0 w 5584727"/>
              <a:gd name="connsiteY0" fmla="*/ 0 h 6154937"/>
              <a:gd name="connsiteX1" fmla="*/ 1461108 w 5584727"/>
              <a:gd name="connsiteY1" fmla="*/ 766916 h 6154937"/>
              <a:gd name="connsiteX2" fmla="*/ 5084301 w 5584727"/>
              <a:gd name="connsiteY2" fmla="*/ 1366689 h 6154937"/>
              <a:gd name="connsiteX3" fmla="*/ 4140404 w 5584727"/>
              <a:gd name="connsiteY3" fmla="*/ 1135575 h 6154937"/>
              <a:gd name="connsiteX4" fmla="*/ 2503333 w 5584727"/>
              <a:gd name="connsiteY4" fmla="*/ 1445291 h 6154937"/>
              <a:gd name="connsiteX5" fmla="*/ 5584727 w 5584727"/>
              <a:gd name="connsiteY5" fmla="*/ 3038116 h 6154937"/>
              <a:gd name="connsiteX6" fmla="*/ 14748 w 5584727"/>
              <a:gd name="connsiteY6" fmla="*/ 6154937 h 6154937"/>
              <a:gd name="connsiteX7" fmla="*/ 0 w 5584727"/>
              <a:gd name="connsiteY7" fmla="*/ 0 h 6154937"/>
              <a:gd name="connsiteX0" fmla="*/ 0 w 5584727"/>
              <a:gd name="connsiteY0" fmla="*/ 0 h 6154937"/>
              <a:gd name="connsiteX1" fmla="*/ 1461108 w 5584727"/>
              <a:gd name="connsiteY1" fmla="*/ 766916 h 6154937"/>
              <a:gd name="connsiteX2" fmla="*/ 1397204 w 5584727"/>
              <a:gd name="connsiteY2" fmla="*/ 1735399 h 6154937"/>
              <a:gd name="connsiteX3" fmla="*/ 4140404 w 5584727"/>
              <a:gd name="connsiteY3" fmla="*/ 1135575 h 6154937"/>
              <a:gd name="connsiteX4" fmla="*/ 2503333 w 5584727"/>
              <a:gd name="connsiteY4" fmla="*/ 1445291 h 6154937"/>
              <a:gd name="connsiteX5" fmla="*/ 5584727 w 5584727"/>
              <a:gd name="connsiteY5" fmla="*/ 3038116 h 6154937"/>
              <a:gd name="connsiteX6" fmla="*/ 14748 w 5584727"/>
              <a:gd name="connsiteY6" fmla="*/ 6154937 h 6154937"/>
              <a:gd name="connsiteX7" fmla="*/ 0 w 5584727"/>
              <a:gd name="connsiteY7" fmla="*/ 0 h 6154937"/>
              <a:gd name="connsiteX0" fmla="*/ 0 w 5584727"/>
              <a:gd name="connsiteY0" fmla="*/ 0 h 6154937"/>
              <a:gd name="connsiteX1" fmla="*/ 1461108 w 5584727"/>
              <a:gd name="connsiteY1" fmla="*/ 766916 h 6154937"/>
              <a:gd name="connsiteX2" fmla="*/ 1397204 w 5584727"/>
              <a:gd name="connsiteY2" fmla="*/ 1735399 h 6154937"/>
              <a:gd name="connsiteX3" fmla="*/ 2370598 w 5584727"/>
              <a:gd name="connsiteY3" fmla="*/ 1238813 h 6154937"/>
              <a:gd name="connsiteX4" fmla="*/ 2503333 w 5584727"/>
              <a:gd name="connsiteY4" fmla="*/ 1445291 h 6154937"/>
              <a:gd name="connsiteX5" fmla="*/ 5584727 w 5584727"/>
              <a:gd name="connsiteY5" fmla="*/ 3038116 h 6154937"/>
              <a:gd name="connsiteX6" fmla="*/ 14748 w 5584727"/>
              <a:gd name="connsiteY6" fmla="*/ 6154937 h 6154937"/>
              <a:gd name="connsiteX7" fmla="*/ 0 w 5584727"/>
              <a:gd name="connsiteY7" fmla="*/ 0 h 6154937"/>
              <a:gd name="connsiteX0" fmla="*/ 0 w 5540482"/>
              <a:gd name="connsiteY0" fmla="*/ 0 h 6154937"/>
              <a:gd name="connsiteX1" fmla="*/ 1461108 w 5540482"/>
              <a:gd name="connsiteY1" fmla="*/ 766916 h 6154937"/>
              <a:gd name="connsiteX2" fmla="*/ 1397204 w 5540482"/>
              <a:gd name="connsiteY2" fmla="*/ 1735399 h 6154937"/>
              <a:gd name="connsiteX3" fmla="*/ 2370598 w 5540482"/>
              <a:gd name="connsiteY3" fmla="*/ 1238813 h 6154937"/>
              <a:gd name="connsiteX4" fmla="*/ 2503333 w 5540482"/>
              <a:gd name="connsiteY4" fmla="*/ 1445291 h 6154937"/>
              <a:gd name="connsiteX5" fmla="*/ 5540482 w 5540482"/>
              <a:gd name="connsiteY5" fmla="*/ 3067612 h 6154937"/>
              <a:gd name="connsiteX6" fmla="*/ 14748 w 5540482"/>
              <a:gd name="connsiteY6" fmla="*/ 6154937 h 6154937"/>
              <a:gd name="connsiteX7" fmla="*/ 0 w 5540482"/>
              <a:gd name="connsiteY7" fmla="*/ 0 h 6154937"/>
              <a:gd name="connsiteX0" fmla="*/ 0 w 5540482"/>
              <a:gd name="connsiteY0" fmla="*/ 0 h 6154937"/>
              <a:gd name="connsiteX1" fmla="*/ 1461108 w 5540482"/>
              <a:gd name="connsiteY1" fmla="*/ 766916 h 6154937"/>
              <a:gd name="connsiteX2" fmla="*/ 1397204 w 5540482"/>
              <a:gd name="connsiteY2" fmla="*/ 1735399 h 6154937"/>
              <a:gd name="connsiteX3" fmla="*/ 2370598 w 5540482"/>
              <a:gd name="connsiteY3" fmla="*/ 1238813 h 6154937"/>
              <a:gd name="connsiteX4" fmla="*/ 3815939 w 5540482"/>
              <a:gd name="connsiteY4" fmla="*/ 2094220 h 6154937"/>
              <a:gd name="connsiteX5" fmla="*/ 5540482 w 5540482"/>
              <a:gd name="connsiteY5" fmla="*/ 3067612 h 6154937"/>
              <a:gd name="connsiteX6" fmla="*/ 14748 w 5540482"/>
              <a:gd name="connsiteY6" fmla="*/ 6154937 h 6154937"/>
              <a:gd name="connsiteX7" fmla="*/ 0 w 5540482"/>
              <a:gd name="connsiteY7" fmla="*/ 0 h 6154937"/>
              <a:gd name="connsiteX0" fmla="*/ 0 w 5540482"/>
              <a:gd name="connsiteY0" fmla="*/ 0 h 6154937"/>
              <a:gd name="connsiteX1" fmla="*/ 1461108 w 5540482"/>
              <a:gd name="connsiteY1" fmla="*/ 766916 h 6154937"/>
              <a:gd name="connsiteX2" fmla="*/ 1397204 w 5540482"/>
              <a:gd name="connsiteY2" fmla="*/ 1735399 h 6154937"/>
              <a:gd name="connsiteX3" fmla="*/ 2311605 w 5540482"/>
              <a:gd name="connsiteY3" fmla="*/ 1238813 h 6154937"/>
              <a:gd name="connsiteX4" fmla="*/ 3815939 w 5540482"/>
              <a:gd name="connsiteY4" fmla="*/ 2094220 h 6154937"/>
              <a:gd name="connsiteX5" fmla="*/ 5540482 w 5540482"/>
              <a:gd name="connsiteY5" fmla="*/ 3067612 h 6154937"/>
              <a:gd name="connsiteX6" fmla="*/ 14748 w 5540482"/>
              <a:gd name="connsiteY6" fmla="*/ 6154937 h 6154937"/>
              <a:gd name="connsiteX7" fmla="*/ 0 w 5540482"/>
              <a:gd name="connsiteY7" fmla="*/ 0 h 6154937"/>
              <a:gd name="connsiteX0" fmla="*/ 0 w 5540482"/>
              <a:gd name="connsiteY0" fmla="*/ 0 h 6154937"/>
              <a:gd name="connsiteX1" fmla="*/ 1461108 w 5540482"/>
              <a:gd name="connsiteY1" fmla="*/ 766916 h 6154937"/>
              <a:gd name="connsiteX2" fmla="*/ 1397204 w 5540482"/>
              <a:gd name="connsiteY2" fmla="*/ 1794393 h 6154937"/>
              <a:gd name="connsiteX3" fmla="*/ 2311605 w 5540482"/>
              <a:gd name="connsiteY3" fmla="*/ 1238813 h 6154937"/>
              <a:gd name="connsiteX4" fmla="*/ 3815939 w 5540482"/>
              <a:gd name="connsiteY4" fmla="*/ 2094220 h 6154937"/>
              <a:gd name="connsiteX5" fmla="*/ 5540482 w 5540482"/>
              <a:gd name="connsiteY5" fmla="*/ 3067612 h 6154937"/>
              <a:gd name="connsiteX6" fmla="*/ 14748 w 5540482"/>
              <a:gd name="connsiteY6" fmla="*/ 6154937 h 6154937"/>
              <a:gd name="connsiteX7" fmla="*/ 0 w 5540482"/>
              <a:gd name="connsiteY7" fmla="*/ 0 h 6154937"/>
              <a:gd name="connsiteX0" fmla="*/ 0 w 5540482"/>
              <a:gd name="connsiteY0" fmla="*/ 0 h 6154937"/>
              <a:gd name="connsiteX1" fmla="*/ 1461108 w 5540482"/>
              <a:gd name="connsiteY1" fmla="*/ 766916 h 6154937"/>
              <a:gd name="connsiteX2" fmla="*/ 1456198 w 5540482"/>
              <a:gd name="connsiteY2" fmla="*/ 1779645 h 6154937"/>
              <a:gd name="connsiteX3" fmla="*/ 2311605 w 5540482"/>
              <a:gd name="connsiteY3" fmla="*/ 1238813 h 6154937"/>
              <a:gd name="connsiteX4" fmla="*/ 3815939 w 5540482"/>
              <a:gd name="connsiteY4" fmla="*/ 2094220 h 6154937"/>
              <a:gd name="connsiteX5" fmla="*/ 5540482 w 5540482"/>
              <a:gd name="connsiteY5" fmla="*/ 3067612 h 6154937"/>
              <a:gd name="connsiteX6" fmla="*/ 14748 w 5540482"/>
              <a:gd name="connsiteY6" fmla="*/ 6154937 h 6154937"/>
              <a:gd name="connsiteX7" fmla="*/ 0 w 5540482"/>
              <a:gd name="connsiteY7" fmla="*/ 0 h 6154937"/>
              <a:gd name="connsiteX0" fmla="*/ 1 w 5525734"/>
              <a:gd name="connsiteY0" fmla="*/ 0 h 6199182"/>
              <a:gd name="connsiteX1" fmla="*/ 1446360 w 5525734"/>
              <a:gd name="connsiteY1" fmla="*/ 811161 h 6199182"/>
              <a:gd name="connsiteX2" fmla="*/ 1441450 w 5525734"/>
              <a:gd name="connsiteY2" fmla="*/ 1823890 h 6199182"/>
              <a:gd name="connsiteX3" fmla="*/ 2296857 w 5525734"/>
              <a:gd name="connsiteY3" fmla="*/ 1283058 h 6199182"/>
              <a:gd name="connsiteX4" fmla="*/ 3801191 w 5525734"/>
              <a:gd name="connsiteY4" fmla="*/ 2138465 h 6199182"/>
              <a:gd name="connsiteX5" fmla="*/ 5525734 w 5525734"/>
              <a:gd name="connsiteY5" fmla="*/ 3111857 h 6199182"/>
              <a:gd name="connsiteX6" fmla="*/ 0 w 5525734"/>
              <a:gd name="connsiteY6" fmla="*/ 6199182 h 6199182"/>
              <a:gd name="connsiteX7" fmla="*/ 1 w 5525734"/>
              <a:gd name="connsiteY7" fmla="*/ 0 h 6199182"/>
              <a:gd name="connsiteX0" fmla="*/ 1 w 5525734"/>
              <a:gd name="connsiteY0" fmla="*/ 0 h 6199182"/>
              <a:gd name="connsiteX1" fmla="*/ 1446360 w 5525734"/>
              <a:gd name="connsiteY1" fmla="*/ 811161 h 6199182"/>
              <a:gd name="connsiteX2" fmla="*/ 1437386 w 5525734"/>
              <a:gd name="connsiteY2" fmla="*/ 1787314 h 6199182"/>
              <a:gd name="connsiteX3" fmla="*/ 2296857 w 5525734"/>
              <a:gd name="connsiteY3" fmla="*/ 1283058 h 6199182"/>
              <a:gd name="connsiteX4" fmla="*/ 3801191 w 5525734"/>
              <a:gd name="connsiteY4" fmla="*/ 2138465 h 6199182"/>
              <a:gd name="connsiteX5" fmla="*/ 5525734 w 5525734"/>
              <a:gd name="connsiteY5" fmla="*/ 3111857 h 6199182"/>
              <a:gd name="connsiteX6" fmla="*/ 0 w 5525734"/>
              <a:gd name="connsiteY6" fmla="*/ 6199182 h 6199182"/>
              <a:gd name="connsiteX7" fmla="*/ 1 w 5525734"/>
              <a:gd name="connsiteY7" fmla="*/ 0 h 6199182"/>
              <a:gd name="connsiteX0" fmla="*/ 1 w 5525734"/>
              <a:gd name="connsiteY0" fmla="*/ 0 h 6199182"/>
              <a:gd name="connsiteX1" fmla="*/ 1446360 w 5525734"/>
              <a:gd name="connsiteY1" fmla="*/ 811161 h 6199182"/>
              <a:gd name="connsiteX2" fmla="*/ 1437386 w 5525734"/>
              <a:gd name="connsiteY2" fmla="*/ 1787314 h 6199182"/>
              <a:gd name="connsiteX3" fmla="*/ 2333433 w 5525734"/>
              <a:gd name="connsiteY3" fmla="*/ 1299314 h 6199182"/>
              <a:gd name="connsiteX4" fmla="*/ 3801191 w 5525734"/>
              <a:gd name="connsiteY4" fmla="*/ 2138465 h 6199182"/>
              <a:gd name="connsiteX5" fmla="*/ 5525734 w 5525734"/>
              <a:gd name="connsiteY5" fmla="*/ 3111857 h 6199182"/>
              <a:gd name="connsiteX6" fmla="*/ 0 w 5525734"/>
              <a:gd name="connsiteY6" fmla="*/ 6199182 h 6199182"/>
              <a:gd name="connsiteX7" fmla="*/ 1 w 5525734"/>
              <a:gd name="connsiteY7" fmla="*/ 0 h 6199182"/>
              <a:gd name="connsiteX0" fmla="*/ 1 w 5525734"/>
              <a:gd name="connsiteY0" fmla="*/ 0 h 6199182"/>
              <a:gd name="connsiteX1" fmla="*/ 1434168 w 5525734"/>
              <a:gd name="connsiteY1" fmla="*/ 803033 h 6199182"/>
              <a:gd name="connsiteX2" fmla="*/ 1437386 w 5525734"/>
              <a:gd name="connsiteY2" fmla="*/ 1787314 h 6199182"/>
              <a:gd name="connsiteX3" fmla="*/ 2333433 w 5525734"/>
              <a:gd name="connsiteY3" fmla="*/ 1299314 h 6199182"/>
              <a:gd name="connsiteX4" fmla="*/ 3801191 w 5525734"/>
              <a:gd name="connsiteY4" fmla="*/ 2138465 h 6199182"/>
              <a:gd name="connsiteX5" fmla="*/ 5525734 w 5525734"/>
              <a:gd name="connsiteY5" fmla="*/ 3111857 h 6199182"/>
              <a:gd name="connsiteX6" fmla="*/ 0 w 5525734"/>
              <a:gd name="connsiteY6" fmla="*/ 6199182 h 6199182"/>
              <a:gd name="connsiteX7" fmla="*/ 1 w 5525734"/>
              <a:gd name="connsiteY7" fmla="*/ 0 h 6199182"/>
              <a:gd name="connsiteX0" fmla="*/ 1 w 5525734"/>
              <a:gd name="connsiteY0" fmla="*/ 0 h 6199182"/>
              <a:gd name="connsiteX1" fmla="*/ 1434168 w 5525734"/>
              <a:gd name="connsiteY1" fmla="*/ 803033 h 6199182"/>
              <a:gd name="connsiteX2" fmla="*/ 1364234 w 5525734"/>
              <a:gd name="connsiteY2" fmla="*/ 1949874 h 6199182"/>
              <a:gd name="connsiteX3" fmla="*/ 2333433 w 5525734"/>
              <a:gd name="connsiteY3" fmla="*/ 1299314 h 6199182"/>
              <a:gd name="connsiteX4" fmla="*/ 3801191 w 5525734"/>
              <a:gd name="connsiteY4" fmla="*/ 2138465 h 6199182"/>
              <a:gd name="connsiteX5" fmla="*/ 5525734 w 5525734"/>
              <a:gd name="connsiteY5" fmla="*/ 3111857 h 6199182"/>
              <a:gd name="connsiteX6" fmla="*/ 0 w 5525734"/>
              <a:gd name="connsiteY6" fmla="*/ 6199182 h 6199182"/>
              <a:gd name="connsiteX7" fmla="*/ 1 w 5525734"/>
              <a:gd name="connsiteY7" fmla="*/ 0 h 6199182"/>
              <a:gd name="connsiteX0" fmla="*/ 1 w 5525734"/>
              <a:gd name="connsiteY0" fmla="*/ 0 h 6199182"/>
              <a:gd name="connsiteX1" fmla="*/ 1434168 w 5525734"/>
              <a:gd name="connsiteY1" fmla="*/ 803033 h 6199182"/>
              <a:gd name="connsiteX2" fmla="*/ 1433322 w 5525734"/>
              <a:gd name="connsiteY2" fmla="*/ 1799506 h 6199182"/>
              <a:gd name="connsiteX3" fmla="*/ 2333433 w 5525734"/>
              <a:gd name="connsiteY3" fmla="*/ 1299314 h 6199182"/>
              <a:gd name="connsiteX4" fmla="*/ 3801191 w 5525734"/>
              <a:gd name="connsiteY4" fmla="*/ 2138465 h 6199182"/>
              <a:gd name="connsiteX5" fmla="*/ 5525734 w 5525734"/>
              <a:gd name="connsiteY5" fmla="*/ 3111857 h 6199182"/>
              <a:gd name="connsiteX6" fmla="*/ 0 w 5525734"/>
              <a:gd name="connsiteY6" fmla="*/ 6199182 h 6199182"/>
              <a:gd name="connsiteX7" fmla="*/ 1 w 5525734"/>
              <a:gd name="connsiteY7" fmla="*/ 0 h 6199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25734" h="6199182">
                <a:moveTo>
                  <a:pt x="1" y="0"/>
                </a:moveTo>
                <a:lnTo>
                  <a:pt x="1434168" y="803033"/>
                </a:lnTo>
                <a:cubicBezTo>
                  <a:pt x="1432531" y="1140609"/>
                  <a:pt x="1434959" y="1461930"/>
                  <a:pt x="1433322" y="1799506"/>
                </a:cubicBezTo>
                <a:lnTo>
                  <a:pt x="2333433" y="1299314"/>
                </a:lnTo>
                <a:lnTo>
                  <a:pt x="3801191" y="2138465"/>
                </a:lnTo>
                <a:lnTo>
                  <a:pt x="5525734" y="3111857"/>
                </a:lnTo>
                <a:lnTo>
                  <a:pt x="0" y="6199182"/>
                </a:lnTo>
                <a:cubicBezTo>
                  <a:pt x="0" y="4132788"/>
                  <a:pt x="1" y="2066394"/>
                  <a:pt x="1" y="0"/>
                </a:cubicBezTo>
                <a:close/>
              </a:path>
            </a:pathLst>
          </a:custGeom>
        </p:spPr>
        <p:txBody>
          <a:bodyPr>
            <a:normAutofit/>
          </a:bodyPr>
          <a:lstStyle>
            <a:lvl1pPr>
              <a:defRPr sz="2800">
                <a:solidFill>
                  <a:srgbClr val="6D6E6C"/>
                </a:solidFill>
              </a:defRPr>
            </a:lvl1pPr>
          </a:lstStyle>
          <a:p>
            <a:r>
              <a:rPr lang="en-US" dirty="0"/>
              <a:t> 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    </a:t>
            </a:r>
          </a:p>
          <a:p>
            <a:r>
              <a:rPr lang="en-US" dirty="0"/>
              <a:t>Click here to add photo</a:t>
            </a:r>
          </a:p>
        </p:txBody>
      </p:sp>
      <p:sp>
        <p:nvSpPr>
          <p:cNvPr id="18" name="Text Placeholder 25"/>
          <p:cNvSpPr>
            <a:spLocks noGrp="1"/>
          </p:cNvSpPr>
          <p:nvPr>
            <p:ph type="body" sz="quarter" idx="20" hasCustomPrompt="1"/>
          </p:nvPr>
        </p:nvSpPr>
        <p:spPr>
          <a:xfrm>
            <a:off x="5934177" y="2157413"/>
            <a:ext cx="5551386" cy="3631644"/>
          </a:xfrm>
        </p:spPr>
        <p:txBody>
          <a:bodyPr>
            <a:noAutofit/>
          </a:bodyPr>
          <a:lstStyle>
            <a:lvl1pPr marL="0" indent="0" algn="l">
              <a:buClr>
                <a:srgbClr val="EA1D76"/>
              </a:buClr>
              <a:buFont typeface="Arial" charset="0"/>
              <a:buNone/>
              <a:defRPr sz="240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cxnSp>
        <p:nvCxnSpPr>
          <p:cNvPr id="20" name="Straight Connector 19"/>
          <p:cNvCxnSpPr/>
          <p:nvPr userDrawn="1"/>
        </p:nvCxnSpPr>
        <p:spPr>
          <a:xfrm flipH="1">
            <a:off x="-3076" y="1613918"/>
            <a:ext cx="12192000" cy="0"/>
          </a:xfrm>
          <a:prstGeom prst="line">
            <a:avLst/>
          </a:prstGeom>
          <a:ln>
            <a:solidFill>
              <a:srgbClr val="6D6E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 Placeholder 23"/>
          <p:cNvSpPr>
            <a:spLocks noGrp="1"/>
          </p:cNvSpPr>
          <p:nvPr>
            <p:ph type="body" sz="quarter" idx="22" hasCustomPrompt="1"/>
          </p:nvPr>
        </p:nvSpPr>
        <p:spPr>
          <a:xfrm>
            <a:off x="5905665" y="602783"/>
            <a:ext cx="5579898" cy="857158"/>
          </a:xfrm>
          <a:noFill/>
        </p:spPr>
        <p:txBody>
          <a:bodyPr anchor="t">
            <a:normAutofit/>
          </a:bodyPr>
          <a:lstStyle>
            <a:lvl1pPr marL="0" indent="0" algn="l">
              <a:buNone/>
              <a:defRPr sz="3600" i="0">
                <a:solidFill>
                  <a:srgbClr val="2E95D2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5" name="Triangle 14"/>
          <p:cNvSpPr/>
          <p:nvPr userDrawn="1"/>
        </p:nvSpPr>
        <p:spPr>
          <a:xfrm rot="5400000">
            <a:off x="1350698" y="875157"/>
            <a:ext cx="1671483" cy="1499766"/>
          </a:xfrm>
          <a:prstGeom prst="triangle">
            <a:avLst>
              <a:gd name="adj" fmla="val 50241"/>
            </a:avLst>
          </a:prstGeom>
          <a:solidFill>
            <a:srgbClr val="2E95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テキスト プレースホルダー 36"/>
          <p:cNvSpPr txBox="1">
            <a:spLocks/>
          </p:cNvSpPr>
          <p:nvPr userDrawn="1"/>
        </p:nvSpPr>
        <p:spPr bwMode="auto">
          <a:xfrm>
            <a:off x="411614" y="6368435"/>
            <a:ext cx="11283187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69731" y="6313965"/>
            <a:ext cx="345438" cy="3898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- point 1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25"/>
          <p:cNvSpPr>
            <a:spLocks noGrp="1"/>
          </p:cNvSpPr>
          <p:nvPr>
            <p:ph type="body" sz="quarter" idx="20" hasCustomPrompt="1"/>
          </p:nvPr>
        </p:nvSpPr>
        <p:spPr>
          <a:xfrm>
            <a:off x="5934177" y="2066544"/>
            <a:ext cx="5551386" cy="3722513"/>
          </a:xfrm>
        </p:spPr>
        <p:txBody>
          <a:bodyPr>
            <a:noAutofit/>
          </a:bodyPr>
          <a:lstStyle>
            <a:lvl1pPr marL="0" indent="0" algn="l">
              <a:buClr>
                <a:srgbClr val="EA1D76"/>
              </a:buClr>
              <a:buFont typeface="Arial" charset="0"/>
              <a:buNone/>
              <a:defRPr sz="240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27" name="Text Placeholder 23"/>
          <p:cNvSpPr>
            <a:spLocks noGrp="1"/>
          </p:cNvSpPr>
          <p:nvPr>
            <p:ph type="body" sz="quarter" idx="22" hasCustomPrompt="1"/>
          </p:nvPr>
        </p:nvSpPr>
        <p:spPr>
          <a:xfrm>
            <a:off x="5905665" y="602783"/>
            <a:ext cx="5579898" cy="857158"/>
          </a:xfrm>
          <a:noFill/>
        </p:spPr>
        <p:txBody>
          <a:bodyPr anchor="t">
            <a:normAutofit/>
          </a:bodyPr>
          <a:lstStyle>
            <a:lvl1pPr marL="0" indent="0" algn="l">
              <a:buNone/>
              <a:defRPr sz="3600" i="0">
                <a:solidFill>
                  <a:srgbClr val="2E95D2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B492B65-1538-1E42-A9B5-DF1287E3E4F9}"/>
              </a:ext>
            </a:extLst>
          </p:cNvPr>
          <p:cNvCxnSpPr>
            <a:cxnSpLocks/>
          </p:cNvCxnSpPr>
          <p:nvPr userDrawn="1"/>
        </p:nvCxnSpPr>
        <p:spPr>
          <a:xfrm>
            <a:off x="4256367" y="-13846"/>
            <a:ext cx="0" cy="6853558"/>
          </a:xfrm>
          <a:prstGeom prst="line">
            <a:avLst/>
          </a:prstGeom>
          <a:ln>
            <a:solidFill>
              <a:srgbClr val="6D6E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riangle 9">
            <a:extLst>
              <a:ext uri="{FF2B5EF4-FFF2-40B4-BE49-F238E27FC236}">
                <a16:creationId xmlns:a16="http://schemas.microsoft.com/office/drawing/2014/main" id="{D9F98775-A196-D444-B83F-9D22EB3A1B8B}"/>
              </a:ext>
            </a:extLst>
          </p:cNvPr>
          <p:cNvSpPr/>
          <p:nvPr userDrawn="1"/>
        </p:nvSpPr>
        <p:spPr>
          <a:xfrm rot="5400000">
            <a:off x="4188714" y="427089"/>
            <a:ext cx="1317069" cy="1181762"/>
          </a:xfrm>
          <a:prstGeom prst="triangle">
            <a:avLst>
              <a:gd name="adj" fmla="val 50241"/>
            </a:avLst>
          </a:prstGeom>
          <a:solidFill>
            <a:srgbClr val="2E95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テキスト プレースホルダー 36">
            <a:extLst>
              <a:ext uri="{FF2B5EF4-FFF2-40B4-BE49-F238E27FC236}">
                <a16:creationId xmlns:a16="http://schemas.microsoft.com/office/drawing/2014/main" id="{525295C3-0A56-B149-8373-436333D77DE5}"/>
              </a:ext>
            </a:extLst>
          </p:cNvPr>
          <p:cNvSpPr txBox="1">
            <a:spLocks/>
          </p:cNvSpPr>
          <p:nvPr userDrawn="1"/>
        </p:nvSpPr>
        <p:spPr bwMode="auto">
          <a:xfrm>
            <a:off x="338462" y="6368435"/>
            <a:ext cx="11283187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8591B01-FE3C-FB42-9780-980E0E3F48A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96579" y="6313965"/>
            <a:ext cx="345438" cy="389895"/>
          </a:xfrm>
          <a:prstGeom prst="rect">
            <a:avLst/>
          </a:prstGeom>
        </p:spPr>
      </p:pic>
      <p:sp>
        <p:nvSpPr>
          <p:cNvPr id="13" name="Text Placeholder 23">
            <a:extLst>
              <a:ext uri="{FF2B5EF4-FFF2-40B4-BE49-F238E27FC236}">
                <a16:creationId xmlns:a16="http://schemas.microsoft.com/office/drawing/2014/main" id="{2F33D54C-3B80-6C4B-9341-1D24139D24D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16102" y="589390"/>
            <a:ext cx="3452394" cy="3433969"/>
          </a:xfrm>
          <a:noFill/>
        </p:spPr>
        <p:txBody>
          <a:bodyPr anchor="t">
            <a:normAutofit/>
          </a:bodyPr>
          <a:lstStyle>
            <a:lvl1pPr marL="0" indent="0" algn="l">
              <a:buNone/>
              <a:defRPr sz="3600" i="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4" name="Text Placeholder 23">
            <a:extLst>
              <a:ext uri="{FF2B5EF4-FFF2-40B4-BE49-F238E27FC236}">
                <a16:creationId xmlns:a16="http://schemas.microsoft.com/office/drawing/2014/main" id="{FF5405D0-5E90-1B40-8299-A91E175AFAA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457534" y="681310"/>
            <a:ext cx="900849" cy="857158"/>
          </a:xfrm>
          <a:noFill/>
        </p:spPr>
        <p:txBody>
          <a:bodyPr anchor="t">
            <a:normAutofit/>
          </a:bodyPr>
          <a:lstStyle>
            <a:lvl1pPr marL="0" indent="0" algn="l">
              <a:buNone/>
              <a:defRPr sz="3600" i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80280634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nk - point 1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25"/>
          <p:cNvSpPr>
            <a:spLocks noGrp="1"/>
          </p:cNvSpPr>
          <p:nvPr>
            <p:ph type="body" sz="quarter" idx="20" hasCustomPrompt="1"/>
          </p:nvPr>
        </p:nvSpPr>
        <p:spPr>
          <a:xfrm>
            <a:off x="5934177" y="2066544"/>
            <a:ext cx="5551386" cy="3722513"/>
          </a:xfrm>
        </p:spPr>
        <p:txBody>
          <a:bodyPr>
            <a:noAutofit/>
          </a:bodyPr>
          <a:lstStyle>
            <a:lvl1pPr marL="0" indent="0" algn="l">
              <a:buClr>
                <a:srgbClr val="EA1D76"/>
              </a:buClr>
              <a:buFont typeface="Arial" charset="0"/>
              <a:buNone/>
              <a:defRPr sz="240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27" name="Text Placeholder 23"/>
          <p:cNvSpPr>
            <a:spLocks noGrp="1"/>
          </p:cNvSpPr>
          <p:nvPr>
            <p:ph type="body" sz="quarter" idx="22" hasCustomPrompt="1"/>
          </p:nvPr>
        </p:nvSpPr>
        <p:spPr>
          <a:xfrm>
            <a:off x="5905665" y="602783"/>
            <a:ext cx="5579898" cy="857158"/>
          </a:xfrm>
          <a:noFill/>
        </p:spPr>
        <p:txBody>
          <a:bodyPr anchor="t">
            <a:normAutofit/>
          </a:bodyPr>
          <a:lstStyle>
            <a:lvl1pPr marL="0" indent="0" algn="l">
              <a:buNone/>
              <a:defRPr sz="3600" i="0">
                <a:solidFill>
                  <a:srgbClr val="CE1779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B492B65-1538-1E42-A9B5-DF1287E3E4F9}"/>
              </a:ext>
            </a:extLst>
          </p:cNvPr>
          <p:cNvCxnSpPr>
            <a:cxnSpLocks/>
          </p:cNvCxnSpPr>
          <p:nvPr userDrawn="1"/>
        </p:nvCxnSpPr>
        <p:spPr>
          <a:xfrm>
            <a:off x="4256367" y="-13846"/>
            <a:ext cx="0" cy="6853558"/>
          </a:xfrm>
          <a:prstGeom prst="line">
            <a:avLst/>
          </a:prstGeom>
          <a:ln>
            <a:solidFill>
              <a:srgbClr val="6D6E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riangle 9">
            <a:extLst>
              <a:ext uri="{FF2B5EF4-FFF2-40B4-BE49-F238E27FC236}">
                <a16:creationId xmlns:a16="http://schemas.microsoft.com/office/drawing/2014/main" id="{D9F98775-A196-D444-B83F-9D22EB3A1B8B}"/>
              </a:ext>
            </a:extLst>
          </p:cNvPr>
          <p:cNvSpPr/>
          <p:nvPr userDrawn="1"/>
        </p:nvSpPr>
        <p:spPr>
          <a:xfrm rot="5400000">
            <a:off x="4188714" y="427089"/>
            <a:ext cx="1317069" cy="1181762"/>
          </a:xfrm>
          <a:prstGeom prst="triangle">
            <a:avLst>
              <a:gd name="adj" fmla="val 50241"/>
            </a:avLst>
          </a:prstGeom>
          <a:solidFill>
            <a:srgbClr val="CE17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テキスト プレースホルダー 36">
            <a:extLst>
              <a:ext uri="{FF2B5EF4-FFF2-40B4-BE49-F238E27FC236}">
                <a16:creationId xmlns:a16="http://schemas.microsoft.com/office/drawing/2014/main" id="{525295C3-0A56-B149-8373-436333D77DE5}"/>
              </a:ext>
            </a:extLst>
          </p:cNvPr>
          <p:cNvSpPr txBox="1">
            <a:spLocks/>
          </p:cNvSpPr>
          <p:nvPr userDrawn="1"/>
        </p:nvSpPr>
        <p:spPr bwMode="auto">
          <a:xfrm>
            <a:off x="338462" y="6368435"/>
            <a:ext cx="11283187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8591B01-FE3C-FB42-9780-980E0E3F48A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96579" y="6313965"/>
            <a:ext cx="345438" cy="389895"/>
          </a:xfrm>
          <a:prstGeom prst="rect">
            <a:avLst/>
          </a:prstGeom>
        </p:spPr>
      </p:pic>
      <p:sp>
        <p:nvSpPr>
          <p:cNvPr id="13" name="Text Placeholder 23">
            <a:extLst>
              <a:ext uri="{FF2B5EF4-FFF2-40B4-BE49-F238E27FC236}">
                <a16:creationId xmlns:a16="http://schemas.microsoft.com/office/drawing/2014/main" id="{2F33D54C-3B80-6C4B-9341-1D24139D24D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16102" y="589390"/>
            <a:ext cx="3452394" cy="3433969"/>
          </a:xfrm>
          <a:noFill/>
        </p:spPr>
        <p:txBody>
          <a:bodyPr anchor="t">
            <a:normAutofit/>
          </a:bodyPr>
          <a:lstStyle>
            <a:lvl1pPr marL="0" indent="0" algn="l">
              <a:buNone/>
              <a:defRPr sz="3600" i="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4" name="Text Placeholder 23">
            <a:extLst>
              <a:ext uri="{FF2B5EF4-FFF2-40B4-BE49-F238E27FC236}">
                <a16:creationId xmlns:a16="http://schemas.microsoft.com/office/drawing/2014/main" id="{FF5405D0-5E90-1B40-8299-A91E175AFAA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457534" y="681310"/>
            <a:ext cx="900849" cy="857158"/>
          </a:xfrm>
          <a:noFill/>
        </p:spPr>
        <p:txBody>
          <a:bodyPr anchor="t">
            <a:normAutofit/>
          </a:bodyPr>
          <a:lstStyle>
            <a:lvl1pPr marL="0" indent="0" algn="l">
              <a:buNone/>
              <a:defRPr sz="3600" i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78271856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range - point 1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25"/>
          <p:cNvSpPr>
            <a:spLocks noGrp="1"/>
          </p:cNvSpPr>
          <p:nvPr>
            <p:ph type="body" sz="quarter" idx="20" hasCustomPrompt="1"/>
          </p:nvPr>
        </p:nvSpPr>
        <p:spPr>
          <a:xfrm>
            <a:off x="5934177" y="2066544"/>
            <a:ext cx="5551386" cy="3722513"/>
          </a:xfrm>
        </p:spPr>
        <p:txBody>
          <a:bodyPr>
            <a:noAutofit/>
          </a:bodyPr>
          <a:lstStyle>
            <a:lvl1pPr marL="0" indent="0" algn="l">
              <a:buClr>
                <a:srgbClr val="EA1D76"/>
              </a:buClr>
              <a:buFont typeface="Arial" charset="0"/>
              <a:buNone/>
              <a:defRPr sz="240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27" name="Text Placeholder 23"/>
          <p:cNvSpPr>
            <a:spLocks noGrp="1"/>
          </p:cNvSpPr>
          <p:nvPr>
            <p:ph type="body" sz="quarter" idx="22" hasCustomPrompt="1"/>
          </p:nvPr>
        </p:nvSpPr>
        <p:spPr>
          <a:xfrm>
            <a:off x="5905665" y="602783"/>
            <a:ext cx="5579898" cy="857158"/>
          </a:xfrm>
          <a:noFill/>
        </p:spPr>
        <p:txBody>
          <a:bodyPr anchor="t">
            <a:normAutofit/>
          </a:bodyPr>
          <a:lstStyle>
            <a:lvl1pPr marL="0" indent="0" algn="l">
              <a:buNone/>
              <a:defRPr sz="3600" i="0">
                <a:solidFill>
                  <a:srgbClr val="EE7123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B492B65-1538-1E42-A9B5-DF1287E3E4F9}"/>
              </a:ext>
            </a:extLst>
          </p:cNvPr>
          <p:cNvCxnSpPr>
            <a:cxnSpLocks/>
          </p:cNvCxnSpPr>
          <p:nvPr userDrawn="1"/>
        </p:nvCxnSpPr>
        <p:spPr>
          <a:xfrm>
            <a:off x="4256367" y="-13846"/>
            <a:ext cx="0" cy="6853558"/>
          </a:xfrm>
          <a:prstGeom prst="line">
            <a:avLst/>
          </a:prstGeom>
          <a:ln>
            <a:solidFill>
              <a:srgbClr val="6D6E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riangle 9">
            <a:extLst>
              <a:ext uri="{FF2B5EF4-FFF2-40B4-BE49-F238E27FC236}">
                <a16:creationId xmlns:a16="http://schemas.microsoft.com/office/drawing/2014/main" id="{D9F98775-A196-D444-B83F-9D22EB3A1B8B}"/>
              </a:ext>
            </a:extLst>
          </p:cNvPr>
          <p:cNvSpPr/>
          <p:nvPr userDrawn="1"/>
        </p:nvSpPr>
        <p:spPr>
          <a:xfrm rot="5400000">
            <a:off x="4188714" y="427089"/>
            <a:ext cx="1317069" cy="1181762"/>
          </a:xfrm>
          <a:prstGeom prst="triangle">
            <a:avLst>
              <a:gd name="adj" fmla="val 50241"/>
            </a:avLst>
          </a:prstGeom>
          <a:solidFill>
            <a:srgbClr val="EE71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テキスト プレースホルダー 36">
            <a:extLst>
              <a:ext uri="{FF2B5EF4-FFF2-40B4-BE49-F238E27FC236}">
                <a16:creationId xmlns:a16="http://schemas.microsoft.com/office/drawing/2014/main" id="{525295C3-0A56-B149-8373-436333D77DE5}"/>
              </a:ext>
            </a:extLst>
          </p:cNvPr>
          <p:cNvSpPr txBox="1">
            <a:spLocks/>
          </p:cNvSpPr>
          <p:nvPr userDrawn="1"/>
        </p:nvSpPr>
        <p:spPr bwMode="auto">
          <a:xfrm>
            <a:off x="338462" y="6368435"/>
            <a:ext cx="11283187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8591B01-FE3C-FB42-9780-980E0E3F48A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96579" y="6313965"/>
            <a:ext cx="345438" cy="389895"/>
          </a:xfrm>
          <a:prstGeom prst="rect">
            <a:avLst/>
          </a:prstGeom>
        </p:spPr>
      </p:pic>
      <p:sp>
        <p:nvSpPr>
          <p:cNvPr id="13" name="Text Placeholder 23">
            <a:extLst>
              <a:ext uri="{FF2B5EF4-FFF2-40B4-BE49-F238E27FC236}">
                <a16:creationId xmlns:a16="http://schemas.microsoft.com/office/drawing/2014/main" id="{2F33D54C-3B80-6C4B-9341-1D24139D24D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16102" y="589390"/>
            <a:ext cx="3452394" cy="3433969"/>
          </a:xfrm>
          <a:noFill/>
        </p:spPr>
        <p:txBody>
          <a:bodyPr anchor="t">
            <a:normAutofit/>
          </a:bodyPr>
          <a:lstStyle>
            <a:lvl1pPr marL="0" indent="0" algn="l">
              <a:buNone/>
              <a:defRPr sz="3600" i="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4" name="Text Placeholder 23">
            <a:extLst>
              <a:ext uri="{FF2B5EF4-FFF2-40B4-BE49-F238E27FC236}">
                <a16:creationId xmlns:a16="http://schemas.microsoft.com/office/drawing/2014/main" id="{FF5405D0-5E90-1B40-8299-A91E175AFAA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457534" y="681310"/>
            <a:ext cx="900849" cy="857158"/>
          </a:xfrm>
          <a:noFill/>
        </p:spPr>
        <p:txBody>
          <a:bodyPr anchor="t">
            <a:normAutofit/>
          </a:bodyPr>
          <a:lstStyle>
            <a:lvl1pPr marL="0" indent="0" algn="l">
              <a:buNone/>
              <a:defRPr sz="3600" i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95836830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NK ICON CIRCLE - with photo &amp;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/>
          <p:cNvSpPr>
            <a:spLocks noGrp="1"/>
          </p:cNvSpPr>
          <p:nvPr>
            <p:ph type="pic" sz="quarter" idx="23" hasCustomPrompt="1"/>
          </p:nvPr>
        </p:nvSpPr>
        <p:spPr>
          <a:xfrm>
            <a:off x="4096" y="663677"/>
            <a:ext cx="5525734" cy="6199182"/>
          </a:xfrm>
          <a:custGeom>
            <a:avLst/>
            <a:gdLst>
              <a:gd name="connsiteX0" fmla="*/ 0 w 4641850"/>
              <a:gd name="connsiteY0" fmla="*/ 0 h 4217988"/>
              <a:gd name="connsiteX1" fmla="*/ 3938838 w 4641850"/>
              <a:gd name="connsiteY1" fmla="*/ 0 h 4217988"/>
              <a:gd name="connsiteX2" fmla="*/ 4641850 w 4641850"/>
              <a:gd name="connsiteY2" fmla="*/ 703012 h 4217988"/>
              <a:gd name="connsiteX3" fmla="*/ 4641850 w 4641850"/>
              <a:gd name="connsiteY3" fmla="*/ 4217988 h 4217988"/>
              <a:gd name="connsiteX4" fmla="*/ 4641850 w 4641850"/>
              <a:gd name="connsiteY4" fmla="*/ 4217988 h 4217988"/>
              <a:gd name="connsiteX5" fmla="*/ 703012 w 4641850"/>
              <a:gd name="connsiteY5" fmla="*/ 4217988 h 4217988"/>
              <a:gd name="connsiteX6" fmla="*/ 0 w 4641850"/>
              <a:gd name="connsiteY6" fmla="*/ 3514976 h 4217988"/>
              <a:gd name="connsiteX7" fmla="*/ 0 w 4641850"/>
              <a:gd name="connsiteY7" fmla="*/ 0 h 4217988"/>
              <a:gd name="connsiteX0" fmla="*/ 0 w 5084301"/>
              <a:gd name="connsiteY0" fmla="*/ 0 h 4881665"/>
              <a:gd name="connsiteX1" fmla="*/ 4381289 w 5084301"/>
              <a:gd name="connsiteY1" fmla="*/ 663677 h 4881665"/>
              <a:gd name="connsiteX2" fmla="*/ 5084301 w 5084301"/>
              <a:gd name="connsiteY2" fmla="*/ 1366689 h 4881665"/>
              <a:gd name="connsiteX3" fmla="*/ 5084301 w 5084301"/>
              <a:gd name="connsiteY3" fmla="*/ 4881665 h 4881665"/>
              <a:gd name="connsiteX4" fmla="*/ 5084301 w 5084301"/>
              <a:gd name="connsiteY4" fmla="*/ 4881665 h 4881665"/>
              <a:gd name="connsiteX5" fmla="*/ 1145463 w 5084301"/>
              <a:gd name="connsiteY5" fmla="*/ 4881665 h 4881665"/>
              <a:gd name="connsiteX6" fmla="*/ 442451 w 5084301"/>
              <a:gd name="connsiteY6" fmla="*/ 4178653 h 4881665"/>
              <a:gd name="connsiteX7" fmla="*/ 0 w 5084301"/>
              <a:gd name="connsiteY7" fmla="*/ 0 h 4881665"/>
              <a:gd name="connsiteX0" fmla="*/ 0 w 5084301"/>
              <a:gd name="connsiteY0" fmla="*/ 0 h 6228679"/>
              <a:gd name="connsiteX1" fmla="*/ 4381289 w 5084301"/>
              <a:gd name="connsiteY1" fmla="*/ 663677 h 6228679"/>
              <a:gd name="connsiteX2" fmla="*/ 5084301 w 5084301"/>
              <a:gd name="connsiteY2" fmla="*/ 1366689 h 6228679"/>
              <a:gd name="connsiteX3" fmla="*/ 5084301 w 5084301"/>
              <a:gd name="connsiteY3" fmla="*/ 4881665 h 6228679"/>
              <a:gd name="connsiteX4" fmla="*/ 5084301 w 5084301"/>
              <a:gd name="connsiteY4" fmla="*/ 4881665 h 6228679"/>
              <a:gd name="connsiteX5" fmla="*/ 1145463 w 5084301"/>
              <a:gd name="connsiteY5" fmla="*/ 4881665 h 6228679"/>
              <a:gd name="connsiteX6" fmla="*/ 14748 w 5084301"/>
              <a:gd name="connsiteY6" fmla="*/ 6228679 h 6228679"/>
              <a:gd name="connsiteX7" fmla="*/ 0 w 5084301"/>
              <a:gd name="connsiteY7" fmla="*/ 0 h 6228679"/>
              <a:gd name="connsiteX0" fmla="*/ 0 w 5084301"/>
              <a:gd name="connsiteY0" fmla="*/ 0 h 6228679"/>
              <a:gd name="connsiteX1" fmla="*/ 4381289 w 5084301"/>
              <a:gd name="connsiteY1" fmla="*/ 663677 h 6228679"/>
              <a:gd name="connsiteX2" fmla="*/ 5084301 w 5084301"/>
              <a:gd name="connsiteY2" fmla="*/ 1366689 h 6228679"/>
              <a:gd name="connsiteX3" fmla="*/ 5084301 w 5084301"/>
              <a:gd name="connsiteY3" fmla="*/ 4881665 h 6228679"/>
              <a:gd name="connsiteX4" fmla="*/ 2503333 w 5084301"/>
              <a:gd name="connsiteY4" fmla="*/ 1445291 h 6228679"/>
              <a:gd name="connsiteX5" fmla="*/ 1145463 w 5084301"/>
              <a:gd name="connsiteY5" fmla="*/ 4881665 h 6228679"/>
              <a:gd name="connsiteX6" fmla="*/ 14748 w 5084301"/>
              <a:gd name="connsiteY6" fmla="*/ 6228679 h 6228679"/>
              <a:gd name="connsiteX7" fmla="*/ 0 w 5084301"/>
              <a:gd name="connsiteY7" fmla="*/ 0 h 6228679"/>
              <a:gd name="connsiteX0" fmla="*/ 0 w 5084301"/>
              <a:gd name="connsiteY0" fmla="*/ 0 h 6228679"/>
              <a:gd name="connsiteX1" fmla="*/ 4381289 w 5084301"/>
              <a:gd name="connsiteY1" fmla="*/ 663677 h 6228679"/>
              <a:gd name="connsiteX2" fmla="*/ 5084301 w 5084301"/>
              <a:gd name="connsiteY2" fmla="*/ 1366689 h 6228679"/>
              <a:gd name="connsiteX3" fmla="*/ 4140404 w 5084301"/>
              <a:gd name="connsiteY3" fmla="*/ 1135575 h 6228679"/>
              <a:gd name="connsiteX4" fmla="*/ 2503333 w 5084301"/>
              <a:gd name="connsiteY4" fmla="*/ 1445291 h 6228679"/>
              <a:gd name="connsiteX5" fmla="*/ 1145463 w 5084301"/>
              <a:gd name="connsiteY5" fmla="*/ 4881665 h 6228679"/>
              <a:gd name="connsiteX6" fmla="*/ 14748 w 5084301"/>
              <a:gd name="connsiteY6" fmla="*/ 6228679 h 6228679"/>
              <a:gd name="connsiteX7" fmla="*/ 0 w 5084301"/>
              <a:gd name="connsiteY7" fmla="*/ 0 h 6228679"/>
              <a:gd name="connsiteX0" fmla="*/ 0 w 5584727"/>
              <a:gd name="connsiteY0" fmla="*/ 0 h 6228679"/>
              <a:gd name="connsiteX1" fmla="*/ 4381289 w 5584727"/>
              <a:gd name="connsiteY1" fmla="*/ 663677 h 6228679"/>
              <a:gd name="connsiteX2" fmla="*/ 5084301 w 5584727"/>
              <a:gd name="connsiteY2" fmla="*/ 1366689 h 6228679"/>
              <a:gd name="connsiteX3" fmla="*/ 4140404 w 5584727"/>
              <a:gd name="connsiteY3" fmla="*/ 1135575 h 6228679"/>
              <a:gd name="connsiteX4" fmla="*/ 2503333 w 5584727"/>
              <a:gd name="connsiteY4" fmla="*/ 1445291 h 6228679"/>
              <a:gd name="connsiteX5" fmla="*/ 5584727 w 5584727"/>
              <a:gd name="connsiteY5" fmla="*/ 3038116 h 6228679"/>
              <a:gd name="connsiteX6" fmla="*/ 14748 w 5584727"/>
              <a:gd name="connsiteY6" fmla="*/ 6228679 h 6228679"/>
              <a:gd name="connsiteX7" fmla="*/ 0 w 5584727"/>
              <a:gd name="connsiteY7" fmla="*/ 0 h 6228679"/>
              <a:gd name="connsiteX0" fmla="*/ 0 w 5584727"/>
              <a:gd name="connsiteY0" fmla="*/ 0 h 6154937"/>
              <a:gd name="connsiteX1" fmla="*/ 4381289 w 5584727"/>
              <a:gd name="connsiteY1" fmla="*/ 663677 h 6154937"/>
              <a:gd name="connsiteX2" fmla="*/ 5084301 w 5584727"/>
              <a:gd name="connsiteY2" fmla="*/ 1366689 h 6154937"/>
              <a:gd name="connsiteX3" fmla="*/ 4140404 w 5584727"/>
              <a:gd name="connsiteY3" fmla="*/ 1135575 h 6154937"/>
              <a:gd name="connsiteX4" fmla="*/ 2503333 w 5584727"/>
              <a:gd name="connsiteY4" fmla="*/ 1445291 h 6154937"/>
              <a:gd name="connsiteX5" fmla="*/ 5584727 w 5584727"/>
              <a:gd name="connsiteY5" fmla="*/ 3038116 h 6154937"/>
              <a:gd name="connsiteX6" fmla="*/ 14748 w 5584727"/>
              <a:gd name="connsiteY6" fmla="*/ 6154937 h 6154937"/>
              <a:gd name="connsiteX7" fmla="*/ 0 w 5584727"/>
              <a:gd name="connsiteY7" fmla="*/ 0 h 6154937"/>
              <a:gd name="connsiteX0" fmla="*/ 0 w 5584727"/>
              <a:gd name="connsiteY0" fmla="*/ 0 h 6154937"/>
              <a:gd name="connsiteX1" fmla="*/ 1461108 w 5584727"/>
              <a:gd name="connsiteY1" fmla="*/ 766916 h 6154937"/>
              <a:gd name="connsiteX2" fmla="*/ 5084301 w 5584727"/>
              <a:gd name="connsiteY2" fmla="*/ 1366689 h 6154937"/>
              <a:gd name="connsiteX3" fmla="*/ 4140404 w 5584727"/>
              <a:gd name="connsiteY3" fmla="*/ 1135575 h 6154937"/>
              <a:gd name="connsiteX4" fmla="*/ 2503333 w 5584727"/>
              <a:gd name="connsiteY4" fmla="*/ 1445291 h 6154937"/>
              <a:gd name="connsiteX5" fmla="*/ 5584727 w 5584727"/>
              <a:gd name="connsiteY5" fmla="*/ 3038116 h 6154937"/>
              <a:gd name="connsiteX6" fmla="*/ 14748 w 5584727"/>
              <a:gd name="connsiteY6" fmla="*/ 6154937 h 6154937"/>
              <a:gd name="connsiteX7" fmla="*/ 0 w 5584727"/>
              <a:gd name="connsiteY7" fmla="*/ 0 h 6154937"/>
              <a:gd name="connsiteX0" fmla="*/ 0 w 5584727"/>
              <a:gd name="connsiteY0" fmla="*/ 0 h 6154937"/>
              <a:gd name="connsiteX1" fmla="*/ 1461108 w 5584727"/>
              <a:gd name="connsiteY1" fmla="*/ 766916 h 6154937"/>
              <a:gd name="connsiteX2" fmla="*/ 1397204 w 5584727"/>
              <a:gd name="connsiteY2" fmla="*/ 1735399 h 6154937"/>
              <a:gd name="connsiteX3" fmla="*/ 4140404 w 5584727"/>
              <a:gd name="connsiteY3" fmla="*/ 1135575 h 6154937"/>
              <a:gd name="connsiteX4" fmla="*/ 2503333 w 5584727"/>
              <a:gd name="connsiteY4" fmla="*/ 1445291 h 6154937"/>
              <a:gd name="connsiteX5" fmla="*/ 5584727 w 5584727"/>
              <a:gd name="connsiteY5" fmla="*/ 3038116 h 6154937"/>
              <a:gd name="connsiteX6" fmla="*/ 14748 w 5584727"/>
              <a:gd name="connsiteY6" fmla="*/ 6154937 h 6154937"/>
              <a:gd name="connsiteX7" fmla="*/ 0 w 5584727"/>
              <a:gd name="connsiteY7" fmla="*/ 0 h 6154937"/>
              <a:gd name="connsiteX0" fmla="*/ 0 w 5584727"/>
              <a:gd name="connsiteY0" fmla="*/ 0 h 6154937"/>
              <a:gd name="connsiteX1" fmla="*/ 1461108 w 5584727"/>
              <a:gd name="connsiteY1" fmla="*/ 766916 h 6154937"/>
              <a:gd name="connsiteX2" fmla="*/ 1397204 w 5584727"/>
              <a:gd name="connsiteY2" fmla="*/ 1735399 h 6154937"/>
              <a:gd name="connsiteX3" fmla="*/ 2370598 w 5584727"/>
              <a:gd name="connsiteY3" fmla="*/ 1238813 h 6154937"/>
              <a:gd name="connsiteX4" fmla="*/ 2503333 w 5584727"/>
              <a:gd name="connsiteY4" fmla="*/ 1445291 h 6154937"/>
              <a:gd name="connsiteX5" fmla="*/ 5584727 w 5584727"/>
              <a:gd name="connsiteY5" fmla="*/ 3038116 h 6154937"/>
              <a:gd name="connsiteX6" fmla="*/ 14748 w 5584727"/>
              <a:gd name="connsiteY6" fmla="*/ 6154937 h 6154937"/>
              <a:gd name="connsiteX7" fmla="*/ 0 w 5584727"/>
              <a:gd name="connsiteY7" fmla="*/ 0 h 6154937"/>
              <a:gd name="connsiteX0" fmla="*/ 0 w 5540482"/>
              <a:gd name="connsiteY0" fmla="*/ 0 h 6154937"/>
              <a:gd name="connsiteX1" fmla="*/ 1461108 w 5540482"/>
              <a:gd name="connsiteY1" fmla="*/ 766916 h 6154937"/>
              <a:gd name="connsiteX2" fmla="*/ 1397204 w 5540482"/>
              <a:gd name="connsiteY2" fmla="*/ 1735399 h 6154937"/>
              <a:gd name="connsiteX3" fmla="*/ 2370598 w 5540482"/>
              <a:gd name="connsiteY3" fmla="*/ 1238813 h 6154937"/>
              <a:gd name="connsiteX4" fmla="*/ 2503333 w 5540482"/>
              <a:gd name="connsiteY4" fmla="*/ 1445291 h 6154937"/>
              <a:gd name="connsiteX5" fmla="*/ 5540482 w 5540482"/>
              <a:gd name="connsiteY5" fmla="*/ 3067612 h 6154937"/>
              <a:gd name="connsiteX6" fmla="*/ 14748 w 5540482"/>
              <a:gd name="connsiteY6" fmla="*/ 6154937 h 6154937"/>
              <a:gd name="connsiteX7" fmla="*/ 0 w 5540482"/>
              <a:gd name="connsiteY7" fmla="*/ 0 h 6154937"/>
              <a:gd name="connsiteX0" fmla="*/ 0 w 5540482"/>
              <a:gd name="connsiteY0" fmla="*/ 0 h 6154937"/>
              <a:gd name="connsiteX1" fmla="*/ 1461108 w 5540482"/>
              <a:gd name="connsiteY1" fmla="*/ 766916 h 6154937"/>
              <a:gd name="connsiteX2" fmla="*/ 1397204 w 5540482"/>
              <a:gd name="connsiteY2" fmla="*/ 1735399 h 6154937"/>
              <a:gd name="connsiteX3" fmla="*/ 2370598 w 5540482"/>
              <a:gd name="connsiteY3" fmla="*/ 1238813 h 6154937"/>
              <a:gd name="connsiteX4" fmla="*/ 3815939 w 5540482"/>
              <a:gd name="connsiteY4" fmla="*/ 2094220 h 6154937"/>
              <a:gd name="connsiteX5" fmla="*/ 5540482 w 5540482"/>
              <a:gd name="connsiteY5" fmla="*/ 3067612 h 6154937"/>
              <a:gd name="connsiteX6" fmla="*/ 14748 w 5540482"/>
              <a:gd name="connsiteY6" fmla="*/ 6154937 h 6154937"/>
              <a:gd name="connsiteX7" fmla="*/ 0 w 5540482"/>
              <a:gd name="connsiteY7" fmla="*/ 0 h 6154937"/>
              <a:gd name="connsiteX0" fmla="*/ 0 w 5540482"/>
              <a:gd name="connsiteY0" fmla="*/ 0 h 6154937"/>
              <a:gd name="connsiteX1" fmla="*/ 1461108 w 5540482"/>
              <a:gd name="connsiteY1" fmla="*/ 766916 h 6154937"/>
              <a:gd name="connsiteX2" fmla="*/ 1397204 w 5540482"/>
              <a:gd name="connsiteY2" fmla="*/ 1735399 h 6154937"/>
              <a:gd name="connsiteX3" fmla="*/ 2311605 w 5540482"/>
              <a:gd name="connsiteY3" fmla="*/ 1238813 h 6154937"/>
              <a:gd name="connsiteX4" fmla="*/ 3815939 w 5540482"/>
              <a:gd name="connsiteY4" fmla="*/ 2094220 h 6154937"/>
              <a:gd name="connsiteX5" fmla="*/ 5540482 w 5540482"/>
              <a:gd name="connsiteY5" fmla="*/ 3067612 h 6154937"/>
              <a:gd name="connsiteX6" fmla="*/ 14748 w 5540482"/>
              <a:gd name="connsiteY6" fmla="*/ 6154937 h 6154937"/>
              <a:gd name="connsiteX7" fmla="*/ 0 w 5540482"/>
              <a:gd name="connsiteY7" fmla="*/ 0 h 6154937"/>
              <a:gd name="connsiteX0" fmla="*/ 0 w 5540482"/>
              <a:gd name="connsiteY0" fmla="*/ 0 h 6154937"/>
              <a:gd name="connsiteX1" fmla="*/ 1461108 w 5540482"/>
              <a:gd name="connsiteY1" fmla="*/ 766916 h 6154937"/>
              <a:gd name="connsiteX2" fmla="*/ 1397204 w 5540482"/>
              <a:gd name="connsiteY2" fmla="*/ 1794393 h 6154937"/>
              <a:gd name="connsiteX3" fmla="*/ 2311605 w 5540482"/>
              <a:gd name="connsiteY3" fmla="*/ 1238813 h 6154937"/>
              <a:gd name="connsiteX4" fmla="*/ 3815939 w 5540482"/>
              <a:gd name="connsiteY4" fmla="*/ 2094220 h 6154937"/>
              <a:gd name="connsiteX5" fmla="*/ 5540482 w 5540482"/>
              <a:gd name="connsiteY5" fmla="*/ 3067612 h 6154937"/>
              <a:gd name="connsiteX6" fmla="*/ 14748 w 5540482"/>
              <a:gd name="connsiteY6" fmla="*/ 6154937 h 6154937"/>
              <a:gd name="connsiteX7" fmla="*/ 0 w 5540482"/>
              <a:gd name="connsiteY7" fmla="*/ 0 h 6154937"/>
              <a:gd name="connsiteX0" fmla="*/ 0 w 5540482"/>
              <a:gd name="connsiteY0" fmla="*/ 0 h 6154937"/>
              <a:gd name="connsiteX1" fmla="*/ 1461108 w 5540482"/>
              <a:gd name="connsiteY1" fmla="*/ 766916 h 6154937"/>
              <a:gd name="connsiteX2" fmla="*/ 1456198 w 5540482"/>
              <a:gd name="connsiteY2" fmla="*/ 1779645 h 6154937"/>
              <a:gd name="connsiteX3" fmla="*/ 2311605 w 5540482"/>
              <a:gd name="connsiteY3" fmla="*/ 1238813 h 6154937"/>
              <a:gd name="connsiteX4" fmla="*/ 3815939 w 5540482"/>
              <a:gd name="connsiteY4" fmla="*/ 2094220 h 6154937"/>
              <a:gd name="connsiteX5" fmla="*/ 5540482 w 5540482"/>
              <a:gd name="connsiteY5" fmla="*/ 3067612 h 6154937"/>
              <a:gd name="connsiteX6" fmla="*/ 14748 w 5540482"/>
              <a:gd name="connsiteY6" fmla="*/ 6154937 h 6154937"/>
              <a:gd name="connsiteX7" fmla="*/ 0 w 5540482"/>
              <a:gd name="connsiteY7" fmla="*/ 0 h 6154937"/>
              <a:gd name="connsiteX0" fmla="*/ 1 w 5525734"/>
              <a:gd name="connsiteY0" fmla="*/ 0 h 6199182"/>
              <a:gd name="connsiteX1" fmla="*/ 1446360 w 5525734"/>
              <a:gd name="connsiteY1" fmla="*/ 811161 h 6199182"/>
              <a:gd name="connsiteX2" fmla="*/ 1441450 w 5525734"/>
              <a:gd name="connsiteY2" fmla="*/ 1823890 h 6199182"/>
              <a:gd name="connsiteX3" fmla="*/ 2296857 w 5525734"/>
              <a:gd name="connsiteY3" fmla="*/ 1283058 h 6199182"/>
              <a:gd name="connsiteX4" fmla="*/ 3801191 w 5525734"/>
              <a:gd name="connsiteY4" fmla="*/ 2138465 h 6199182"/>
              <a:gd name="connsiteX5" fmla="*/ 5525734 w 5525734"/>
              <a:gd name="connsiteY5" fmla="*/ 3111857 h 6199182"/>
              <a:gd name="connsiteX6" fmla="*/ 0 w 5525734"/>
              <a:gd name="connsiteY6" fmla="*/ 6199182 h 6199182"/>
              <a:gd name="connsiteX7" fmla="*/ 1 w 5525734"/>
              <a:gd name="connsiteY7" fmla="*/ 0 h 6199182"/>
              <a:gd name="connsiteX0" fmla="*/ 1 w 5525734"/>
              <a:gd name="connsiteY0" fmla="*/ 0 h 6199182"/>
              <a:gd name="connsiteX1" fmla="*/ 1446360 w 5525734"/>
              <a:gd name="connsiteY1" fmla="*/ 811161 h 6199182"/>
              <a:gd name="connsiteX2" fmla="*/ 1437386 w 5525734"/>
              <a:gd name="connsiteY2" fmla="*/ 1787314 h 6199182"/>
              <a:gd name="connsiteX3" fmla="*/ 2296857 w 5525734"/>
              <a:gd name="connsiteY3" fmla="*/ 1283058 h 6199182"/>
              <a:gd name="connsiteX4" fmla="*/ 3801191 w 5525734"/>
              <a:gd name="connsiteY4" fmla="*/ 2138465 h 6199182"/>
              <a:gd name="connsiteX5" fmla="*/ 5525734 w 5525734"/>
              <a:gd name="connsiteY5" fmla="*/ 3111857 h 6199182"/>
              <a:gd name="connsiteX6" fmla="*/ 0 w 5525734"/>
              <a:gd name="connsiteY6" fmla="*/ 6199182 h 6199182"/>
              <a:gd name="connsiteX7" fmla="*/ 1 w 5525734"/>
              <a:gd name="connsiteY7" fmla="*/ 0 h 6199182"/>
              <a:gd name="connsiteX0" fmla="*/ 1 w 5525734"/>
              <a:gd name="connsiteY0" fmla="*/ 0 h 6199182"/>
              <a:gd name="connsiteX1" fmla="*/ 1446360 w 5525734"/>
              <a:gd name="connsiteY1" fmla="*/ 811161 h 6199182"/>
              <a:gd name="connsiteX2" fmla="*/ 1437386 w 5525734"/>
              <a:gd name="connsiteY2" fmla="*/ 1787314 h 6199182"/>
              <a:gd name="connsiteX3" fmla="*/ 2333433 w 5525734"/>
              <a:gd name="connsiteY3" fmla="*/ 1299314 h 6199182"/>
              <a:gd name="connsiteX4" fmla="*/ 3801191 w 5525734"/>
              <a:gd name="connsiteY4" fmla="*/ 2138465 h 6199182"/>
              <a:gd name="connsiteX5" fmla="*/ 5525734 w 5525734"/>
              <a:gd name="connsiteY5" fmla="*/ 3111857 h 6199182"/>
              <a:gd name="connsiteX6" fmla="*/ 0 w 5525734"/>
              <a:gd name="connsiteY6" fmla="*/ 6199182 h 6199182"/>
              <a:gd name="connsiteX7" fmla="*/ 1 w 5525734"/>
              <a:gd name="connsiteY7" fmla="*/ 0 h 6199182"/>
              <a:gd name="connsiteX0" fmla="*/ 1 w 5525734"/>
              <a:gd name="connsiteY0" fmla="*/ 0 h 6199182"/>
              <a:gd name="connsiteX1" fmla="*/ 1434168 w 5525734"/>
              <a:gd name="connsiteY1" fmla="*/ 803033 h 6199182"/>
              <a:gd name="connsiteX2" fmla="*/ 1437386 w 5525734"/>
              <a:gd name="connsiteY2" fmla="*/ 1787314 h 6199182"/>
              <a:gd name="connsiteX3" fmla="*/ 2333433 w 5525734"/>
              <a:gd name="connsiteY3" fmla="*/ 1299314 h 6199182"/>
              <a:gd name="connsiteX4" fmla="*/ 3801191 w 5525734"/>
              <a:gd name="connsiteY4" fmla="*/ 2138465 h 6199182"/>
              <a:gd name="connsiteX5" fmla="*/ 5525734 w 5525734"/>
              <a:gd name="connsiteY5" fmla="*/ 3111857 h 6199182"/>
              <a:gd name="connsiteX6" fmla="*/ 0 w 5525734"/>
              <a:gd name="connsiteY6" fmla="*/ 6199182 h 6199182"/>
              <a:gd name="connsiteX7" fmla="*/ 1 w 5525734"/>
              <a:gd name="connsiteY7" fmla="*/ 0 h 6199182"/>
              <a:gd name="connsiteX0" fmla="*/ 1 w 5525734"/>
              <a:gd name="connsiteY0" fmla="*/ 0 h 6199182"/>
              <a:gd name="connsiteX1" fmla="*/ 1434168 w 5525734"/>
              <a:gd name="connsiteY1" fmla="*/ 803033 h 6199182"/>
              <a:gd name="connsiteX2" fmla="*/ 1364234 w 5525734"/>
              <a:gd name="connsiteY2" fmla="*/ 1949874 h 6199182"/>
              <a:gd name="connsiteX3" fmla="*/ 2333433 w 5525734"/>
              <a:gd name="connsiteY3" fmla="*/ 1299314 h 6199182"/>
              <a:gd name="connsiteX4" fmla="*/ 3801191 w 5525734"/>
              <a:gd name="connsiteY4" fmla="*/ 2138465 h 6199182"/>
              <a:gd name="connsiteX5" fmla="*/ 5525734 w 5525734"/>
              <a:gd name="connsiteY5" fmla="*/ 3111857 h 6199182"/>
              <a:gd name="connsiteX6" fmla="*/ 0 w 5525734"/>
              <a:gd name="connsiteY6" fmla="*/ 6199182 h 6199182"/>
              <a:gd name="connsiteX7" fmla="*/ 1 w 5525734"/>
              <a:gd name="connsiteY7" fmla="*/ 0 h 6199182"/>
              <a:gd name="connsiteX0" fmla="*/ 1 w 5525734"/>
              <a:gd name="connsiteY0" fmla="*/ 0 h 6199182"/>
              <a:gd name="connsiteX1" fmla="*/ 1434168 w 5525734"/>
              <a:gd name="connsiteY1" fmla="*/ 803033 h 6199182"/>
              <a:gd name="connsiteX2" fmla="*/ 1433322 w 5525734"/>
              <a:gd name="connsiteY2" fmla="*/ 1799506 h 6199182"/>
              <a:gd name="connsiteX3" fmla="*/ 2333433 w 5525734"/>
              <a:gd name="connsiteY3" fmla="*/ 1299314 h 6199182"/>
              <a:gd name="connsiteX4" fmla="*/ 3801191 w 5525734"/>
              <a:gd name="connsiteY4" fmla="*/ 2138465 h 6199182"/>
              <a:gd name="connsiteX5" fmla="*/ 5525734 w 5525734"/>
              <a:gd name="connsiteY5" fmla="*/ 3111857 h 6199182"/>
              <a:gd name="connsiteX6" fmla="*/ 0 w 5525734"/>
              <a:gd name="connsiteY6" fmla="*/ 6199182 h 6199182"/>
              <a:gd name="connsiteX7" fmla="*/ 1 w 5525734"/>
              <a:gd name="connsiteY7" fmla="*/ 0 h 6199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25734" h="6199182">
                <a:moveTo>
                  <a:pt x="1" y="0"/>
                </a:moveTo>
                <a:lnTo>
                  <a:pt x="1434168" y="803033"/>
                </a:lnTo>
                <a:cubicBezTo>
                  <a:pt x="1432531" y="1140609"/>
                  <a:pt x="1434959" y="1461930"/>
                  <a:pt x="1433322" y="1799506"/>
                </a:cubicBezTo>
                <a:lnTo>
                  <a:pt x="2333433" y="1299314"/>
                </a:lnTo>
                <a:lnTo>
                  <a:pt x="3801191" y="2138465"/>
                </a:lnTo>
                <a:lnTo>
                  <a:pt x="5525734" y="3111857"/>
                </a:lnTo>
                <a:lnTo>
                  <a:pt x="0" y="6199182"/>
                </a:lnTo>
                <a:cubicBezTo>
                  <a:pt x="0" y="4132788"/>
                  <a:pt x="1" y="2066394"/>
                  <a:pt x="1" y="0"/>
                </a:cubicBezTo>
                <a:close/>
              </a:path>
            </a:pathLst>
          </a:custGeom>
        </p:spPr>
        <p:txBody>
          <a:bodyPr>
            <a:normAutofit/>
          </a:bodyPr>
          <a:lstStyle>
            <a:lvl1pPr>
              <a:defRPr sz="2800">
                <a:solidFill>
                  <a:srgbClr val="6D6E6C"/>
                </a:solidFill>
              </a:defRPr>
            </a:lvl1pPr>
          </a:lstStyle>
          <a:p>
            <a:r>
              <a:rPr lang="en-US" dirty="0"/>
              <a:t> 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    </a:t>
            </a:r>
          </a:p>
          <a:p>
            <a:r>
              <a:rPr lang="en-US" dirty="0"/>
              <a:t>Click here to add photo</a:t>
            </a:r>
          </a:p>
        </p:txBody>
      </p:sp>
      <p:sp>
        <p:nvSpPr>
          <p:cNvPr id="10" name="Text Placeholder 25"/>
          <p:cNvSpPr>
            <a:spLocks noGrp="1"/>
          </p:cNvSpPr>
          <p:nvPr>
            <p:ph type="body" sz="quarter" idx="20" hasCustomPrompt="1"/>
          </p:nvPr>
        </p:nvSpPr>
        <p:spPr>
          <a:xfrm>
            <a:off x="5934177" y="2157413"/>
            <a:ext cx="5551386" cy="3631644"/>
          </a:xfrm>
        </p:spPr>
        <p:txBody>
          <a:bodyPr>
            <a:noAutofit/>
          </a:bodyPr>
          <a:lstStyle>
            <a:lvl1pPr marL="0" indent="0" algn="l">
              <a:buClr>
                <a:srgbClr val="EA1D76"/>
              </a:buClr>
              <a:buFont typeface="Arial" charset="0"/>
              <a:buNone/>
              <a:defRPr sz="240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 flipH="1">
            <a:off x="-3076" y="1613918"/>
            <a:ext cx="12192000" cy="0"/>
          </a:xfrm>
          <a:prstGeom prst="line">
            <a:avLst/>
          </a:prstGeom>
          <a:ln>
            <a:solidFill>
              <a:srgbClr val="6D6E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23"/>
          <p:cNvSpPr>
            <a:spLocks noGrp="1"/>
          </p:cNvSpPr>
          <p:nvPr>
            <p:ph type="body" sz="quarter" idx="22" hasCustomPrompt="1"/>
          </p:nvPr>
        </p:nvSpPr>
        <p:spPr>
          <a:xfrm>
            <a:off x="5905665" y="602783"/>
            <a:ext cx="5579898" cy="857158"/>
          </a:xfrm>
          <a:noFill/>
        </p:spPr>
        <p:txBody>
          <a:bodyPr anchor="t">
            <a:normAutofit/>
          </a:bodyPr>
          <a:lstStyle>
            <a:lvl1pPr marL="0" indent="0" algn="l">
              <a:buNone/>
              <a:defRPr sz="3600" i="0">
                <a:solidFill>
                  <a:srgbClr val="CE1779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3" name="Triangle 12"/>
          <p:cNvSpPr/>
          <p:nvPr userDrawn="1"/>
        </p:nvSpPr>
        <p:spPr>
          <a:xfrm rot="5400000">
            <a:off x="1350698" y="875157"/>
            <a:ext cx="1671483" cy="1499766"/>
          </a:xfrm>
          <a:prstGeom prst="triangle">
            <a:avLst>
              <a:gd name="adj" fmla="val 50241"/>
            </a:avLst>
          </a:prstGeom>
          <a:solidFill>
            <a:srgbClr val="CE17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テキスト プレースホルダー 36"/>
          <p:cNvSpPr txBox="1">
            <a:spLocks/>
          </p:cNvSpPr>
          <p:nvPr userDrawn="1"/>
        </p:nvSpPr>
        <p:spPr bwMode="auto">
          <a:xfrm>
            <a:off x="411614" y="6368435"/>
            <a:ext cx="11283187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69731" y="6313965"/>
            <a:ext cx="345438" cy="3898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RANGE ICON CIRCLE - with photo &amp;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/>
          <p:cNvSpPr>
            <a:spLocks noGrp="1"/>
          </p:cNvSpPr>
          <p:nvPr>
            <p:ph type="pic" sz="quarter" idx="23" hasCustomPrompt="1"/>
          </p:nvPr>
        </p:nvSpPr>
        <p:spPr>
          <a:xfrm>
            <a:off x="4096" y="663677"/>
            <a:ext cx="5525734" cy="6199182"/>
          </a:xfrm>
          <a:custGeom>
            <a:avLst/>
            <a:gdLst>
              <a:gd name="connsiteX0" fmla="*/ 0 w 4641850"/>
              <a:gd name="connsiteY0" fmla="*/ 0 h 4217988"/>
              <a:gd name="connsiteX1" fmla="*/ 3938838 w 4641850"/>
              <a:gd name="connsiteY1" fmla="*/ 0 h 4217988"/>
              <a:gd name="connsiteX2" fmla="*/ 4641850 w 4641850"/>
              <a:gd name="connsiteY2" fmla="*/ 703012 h 4217988"/>
              <a:gd name="connsiteX3" fmla="*/ 4641850 w 4641850"/>
              <a:gd name="connsiteY3" fmla="*/ 4217988 h 4217988"/>
              <a:gd name="connsiteX4" fmla="*/ 4641850 w 4641850"/>
              <a:gd name="connsiteY4" fmla="*/ 4217988 h 4217988"/>
              <a:gd name="connsiteX5" fmla="*/ 703012 w 4641850"/>
              <a:gd name="connsiteY5" fmla="*/ 4217988 h 4217988"/>
              <a:gd name="connsiteX6" fmla="*/ 0 w 4641850"/>
              <a:gd name="connsiteY6" fmla="*/ 3514976 h 4217988"/>
              <a:gd name="connsiteX7" fmla="*/ 0 w 4641850"/>
              <a:gd name="connsiteY7" fmla="*/ 0 h 4217988"/>
              <a:gd name="connsiteX0" fmla="*/ 0 w 5084301"/>
              <a:gd name="connsiteY0" fmla="*/ 0 h 4881665"/>
              <a:gd name="connsiteX1" fmla="*/ 4381289 w 5084301"/>
              <a:gd name="connsiteY1" fmla="*/ 663677 h 4881665"/>
              <a:gd name="connsiteX2" fmla="*/ 5084301 w 5084301"/>
              <a:gd name="connsiteY2" fmla="*/ 1366689 h 4881665"/>
              <a:gd name="connsiteX3" fmla="*/ 5084301 w 5084301"/>
              <a:gd name="connsiteY3" fmla="*/ 4881665 h 4881665"/>
              <a:gd name="connsiteX4" fmla="*/ 5084301 w 5084301"/>
              <a:gd name="connsiteY4" fmla="*/ 4881665 h 4881665"/>
              <a:gd name="connsiteX5" fmla="*/ 1145463 w 5084301"/>
              <a:gd name="connsiteY5" fmla="*/ 4881665 h 4881665"/>
              <a:gd name="connsiteX6" fmla="*/ 442451 w 5084301"/>
              <a:gd name="connsiteY6" fmla="*/ 4178653 h 4881665"/>
              <a:gd name="connsiteX7" fmla="*/ 0 w 5084301"/>
              <a:gd name="connsiteY7" fmla="*/ 0 h 4881665"/>
              <a:gd name="connsiteX0" fmla="*/ 0 w 5084301"/>
              <a:gd name="connsiteY0" fmla="*/ 0 h 6228679"/>
              <a:gd name="connsiteX1" fmla="*/ 4381289 w 5084301"/>
              <a:gd name="connsiteY1" fmla="*/ 663677 h 6228679"/>
              <a:gd name="connsiteX2" fmla="*/ 5084301 w 5084301"/>
              <a:gd name="connsiteY2" fmla="*/ 1366689 h 6228679"/>
              <a:gd name="connsiteX3" fmla="*/ 5084301 w 5084301"/>
              <a:gd name="connsiteY3" fmla="*/ 4881665 h 6228679"/>
              <a:gd name="connsiteX4" fmla="*/ 5084301 w 5084301"/>
              <a:gd name="connsiteY4" fmla="*/ 4881665 h 6228679"/>
              <a:gd name="connsiteX5" fmla="*/ 1145463 w 5084301"/>
              <a:gd name="connsiteY5" fmla="*/ 4881665 h 6228679"/>
              <a:gd name="connsiteX6" fmla="*/ 14748 w 5084301"/>
              <a:gd name="connsiteY6" fmla="*/ 6228679 h 6228679"/>
              <a:gd name="connsiteX7" fmla="*/ 0 w 5084301"/>
              <a:gd name="connsiteY7" fmla="*/ 0 h 6228679"/>
              <a:gd name="connsiteX0" fmla="*/ 0 w 5084301"/>
              <a:gd name="connsiteY0" fmla="*/ 0 h 6228679"/>
              <a:gd name="connsiteX1" fmla="*/ 4381289 w 5084301"/>
              <a:gd name="connsiteY1" fmla="*/ 663677 h 6228679"/>
              <a:gd name="connsiteX2" fmla="*/ 5084301 w 5084301"/>
              <a:gd name="connsiteY2" fmla="*/ 1366689 h 6228679"/>
              <a:gd name="connsiteX3" fmla="*/ 5084301 w 5084301"/>
              <a:gd name="connsiteY3" fmla="*/ 4881665 h 6228679"/>
              <a:gd name="connsiteX4" fmla="*/ 2503333 w 5084301"/>
              <a:gd name="connsiteY4" fmla="*/ 1445291 h 6228679"/>
              <a:gd name="connsiteX5" fmla="*/ 1145463 w 5084301"/>
              <a:gd name="connsiteY5" fmla="*/ 4881665 h 6228679"/>
              <a:gd name="connsiteX6" fmla="*/ 14748 w 5084301"/>
              <a:gd name="connsiteY6" fmla="*/ 6228679 h 6228679"/>
              <a:gd name="connsiteX7" fmla="*/ 0 w 5084301"/>
              <a:gd name="connsiteY7" fmla="*/ 0 h 6228679"/>
              <a:gd name="connsiteX0" fmla="*/ 0 w 5084301"/>
              <a:gd name="connsiteY0" fmla="*/ 0 h 6228679"/>
              <a:gd name="connsiteX1" fmla="*/ 4381289 w 5084301"/>
              <a:gd name="connsiteY1" fmla="*/ 663677 h 6228679"/>
              <a:gd name="connsiteX2" fmla="*/ 5084301 w 5084301"/>
              <a:gd name="connsiteY2" fmla="*/ 1366689 h 6228679"/>
              <a:gd name="connsiteX3" fmla="*/ 4140404 w 5084301"/>
              <a:gd name="connsiteY3" fmla="*/ 1135575 h 6228679"/>
              <a:gd name="connsiteX4" fmla="*/ 2503333 w 5084301"/>
              <a:gd name="connsiteY4" fmla="*/ 1445291 h 6228679"/>
              <a:gd name="connsiteX5" fmla="*/ 1145463 w 5084301"/>
              <a:gd name="connsiteY5" fmla="*/ 4881665 h 6228679"/>
              <a:gd name="connsiteX6" fmla="*/ 14748 w 5084301"/>
              <a:gd name="connsiteY6" fmla="*/ 6228679 h 6228679"/>
              <a:gd name="connsiteX7" fmla="*/ 0 w 5084301"/>
              <a:gd name="connsiteY7" fmla="*/ 0 h 6228679"/>
              <a:gd name="connsiteX0" fmla="*/ 0 w 5584727"/>
              <a:gd name="connsiteY0" fmla="*/ 0 h 6228679"/>
              <a:gd name="connsiteX1" fmla="*/ 4381289 w 5584727"/>
              <a:gd name="connsiteY1" fmla="*/ 663677 h 6228679"/>
              <a:gd name="connsiteX2" fmla="*/ 5084301 w 5584727"/>
              <a:gd name="connsiteY2" fmla="*/ 1366689 h 6228679"/>
              <a:gd name="connsiteX3" fmla="*/ 4140404 w 5584727"/>
              <a:gd name="connsiteY3" fmla="*/ 1135575 h 6228679"/>
              <a:gd name="connsiteX4" fmla="*/ 2503333 w 5584727"/>
              <a:gd name="connsiteY4" fmla="*/ 1445291 h 6228679"/>
              <a:gd name="connsiteX5" fmla="*/ 5584727 w 5584727"/>
              <a:gd name="connsiteY5" fmla="*/ 3038116 h 6228679"/>
              <a:gd name="connsiteX6" fmla="*/ 14748 w 5584727"/>
              <a:gd name="connsiteY6" fmla="*/ 6228679 h 6228679"/>
              <a:gd name="connsiteX7" fmla="*/ 0 w 5584727"/>
              <a:gd name="connsiteY7" fmla="*/ 0 h 6228679"/>
              <a:gd name="connsiteX0" fmla="*/ 0 w 5584727"/>
              <a:gd name="connsiteY0" fmla="*/ 0 h 6154937"/>
              <a:gd name="connsiteX1" fmla="*/ 4381289 w 5584727"/>
              <a:gd name="connsiteY1" fmla="*/ 663677 h 6154937"/>
              <a:gd name="connsiteX2" fmla="*/ 5084301 w 5584727"/>
              <a:gd name="connsiteY2" fmla="*/ 1366689 h 6154937"/>
              <a:gd name="connsiteX3" fmla="*/ 4140404 w 5584727"/>
              <a:gd name="connsiteY3" fmla="*/ 1135575 h 6154937"/>
              <a:gd name="connsiteX4" fmla="*/ 2503333 w 5584727"/>
              <a:gd name="connsiteY4" fmla="*/ 1445291 h 6154937"/>
              <a:gd name="connsiteX5" fmla="*/ 5584727 w 5584727"/>
              <a:gd name="connsiteY5" fmla="*/ 3038116 h 6154937"/>
              <a:gd name="connsiteX6" fmla="*/ 14748 w 5584727"/>
              <a:gd name="connsiteY6" fmla="*/ 6154937 h 6154937"/>
              <a:gd name="connsiteX7" fmla="*/ 0 w 5584727"/>
              <a:gd name="connsiteY7" fmla="*/ 0 h 6154937"/>
              <a:gd name="connsiteX0" fmla="*/ 0 w 5584727"/>
              <a:gd name="connsiteY0" fmla="*/ 0 h 6154937"/>
              <a:gd name="connsiteX1" fmla="*/ 1461108 w 5584727"/>
              <a:gd name="connsiteY1" fmla="*/ 766916 h 6154937"/>
              <a:gd name="connsiteX2" fmla="*/ 5084301 w 5584727"/>
              <a:gd name="connsiteY2" fmla="*/ 1366689 h 6154937"/>
              <a:gd name="connsiteX3" fmla="*/ 4140404 w 5584727"/>
              <a:gd name="connsiteY3" fmla="*/ 1135575 h 6154937"/>
              <a:gd name="connsiteX4" fmla="*/ 2503333 w 5584727"/>
              <a:gd name="connsiteY4" fmla="*/ 1445291 h 6154937"/>
              <a:gd name="connsiteX5" fmla="*/ 5584727 w 5584727"/>
              <a:gd name="connsiteY5" fmla="*/ 3038116 h 6154937"/>
              <a:gd name="connsiteX6" fmla="*/ 14748 w 5584727"/>
              <a:gd name="connsiteY6" fmla="*/ 6154937 h 6154937"/>
              <a:gd name="connsiteX7" fmla="*/ 0 w 5584727"/>
              <a:gd name="connsiteY7" fmla="*/ 0 h 6154937"/>
              <a:gd name="connsiteX0" fmla="*/ 0 w 5584727"/>
              <a:gd name="connsiteY0" fmla="*/ 0 h 6154937"/>
              <a:gd name="connsiteX1" fmla="*/ 1461108 w 5584727"/>
              <a:gd name="connsiteY1" fmla="*/ 766916 h 6154937"/>
              <a:gd name="connsiteX2" fmla="*/ 1397204 w 5584727"/>
              <a:gd name="connsiteY2" fmla="*/ 1735399 h 6154937"/>
              <a:gd name="connsiteX3" fmla="*/ 4140404 w 5584727"/>
              <a:gd name="connsiteY3" fmla="*/ 1135575 h 6154937"/>
              <a:gd name="connsiteX4" fmla="*/ 2503333 w 5584727"/>
              <a:gd name="connsiteY4" fmla="*/ 1445291 h 6154937"/>
              <a:gd name="connsiteX5" fmla="*/ 5584727 w 5584727"/>
              <a:gd name="connsiteY5" fmla="*/ 3038116 h 6154937"/>
              <a:gd name="connsiteX6" fmla="*/ 14748 w 5584727"/>
              <a:gd name="connsiteY6" fmla="*/ 6154937 h 6154937"/>
              <a:gd name="connsiteX7" fmla="*/ 0 w 5584727"/>
              <a:gd name="connsiteY7" fmla="*/ 0 h 6154937"/>
              <a:gd name="connsiteX0" fmla="*/ 0 w 5584727"/>
              <a:gd name="connsiteY0" fmla="*/ 0 h 6154937"/>
              <a:gd name="connsiteX1" fmla="*/ 1461108 w 5584727"/>
              <a:gd name="connsiteY1" fmla="*/ 766916 h 6154937"/>
              <a:gd name="connsiteX2" fmla="*/ 1397204 w 5584727"/>
              <a:gd name="connsiteY2" fmla="*/ 1735399 h 6154937"/>
              <a:gd name="connsiteX3" fmla="*/ 2370598 w 5584727"/>
              <a:gd name="connsiteY3" fmla="*/ 1238813 h 6154937"/>
              <a:gd name="connsiteX4" fmla="*/ 2503333 w 5584727"/>
              <a:gd name="connsiteY4" fmla="*/ 1445291 h 6154937"/>
              <a:gd name="connsiteX5" fmla="*/ 5584727 w 5584727"/>
              <a:gd name="connsiteY5" fmla="*/ 3038116 h 6154937"/>
              <a:gd name="connsiteX6" fmla="*/ 14748 w 5584727"/>
              <a:gd name="connsiteY6" fmla="*/ 6154937 h 6154937"/>
              <a:gd name="connsiteX7" fmla="*/ 0 w 5584727"/>
              <a:gd name="connsiteY7" fmla="*/ 0 h 6154937"/>
              <a:gd name="connsiteX0" fmla="*/ 0 w 5540482"/>
              <a:gd name="connsiteY0" fmla="*/ 0 h 6154937"/>
              <a:gd name="connsiteX1" fmla="*/ 1461108 w 5540482"/>
              <a:gd name="connsiteY1" fmla="*/ 766916 h 6154937"/>
              <a:gd name="connsiteX2" fmla="*/ 1397204 w 5540482"/>
              <a:gd name="connsiteY2" fmla="*/ 1735399 h 6154937"/>
              <a:gd name="connsiteX3" fmla="*/ 2370598 w 5540482"/>
              <a:gd name="connsiteY3" fmla="*/ 1238813 h 6154937"/>
              <a:gd name="connsiteX4" fmla="*/ 2503333 w 5540482"/>
              <a:gd name="connsiteY4" fmla="*/ 1445291 h 6154937"/>
              <a:gd name="connsiteX5" fmla="*/ 5540482 w 5540482"/>
              <a:gd name="connsiteY5" fmla="*/ 3067612 h 6154937"/>
              <a:gd name="connsiteX6" fmla="*/ 14748 w 5540482"/>
              <a:gd name="connsiteY6" fmla="*/ 6154937 h 6154937"/>
              <a:gd name="connsiteX7" fmla="*/ 0 w 5540482"/>
              <a:gd name="connsiteY7" fmla="*/ 0 h 6154937"/>
              <a:gd name="connsiteX0" fmla="*/ 0 w 5540482"/>
              <a:gd name="connsiteY0" fmla="*/ 0 h 6154937"/>
              <a:gd name="connsiteX1" fmla="*/ 1461108 w 5540482"/>
              <a:gd name="connsiteY1" fmla="*/ 766916 h 6154937"/>
              <a:gd name="connsiteX2" fmla="*/ 1397204 w 5540482"/>
              <a:gd name="connsiteY2" fmla="*/ 1735399 h 6154937"/>
              <a:gd name="connsiteX3" fmla="*/ 2370598 w 5540482"/>
              <a:gd name="connsiteY3" fmla="*/ 1238813 h 6154937"/>
              <a:gd name="connsiteX4" fmla="*/ 3815939 w 5540482"/>
              <a:gd name="connsiteY4" fmla="*/ 2094220 h 6154937"/>
              <a:gd name="connsiteX5" fmla="*/ 5540482 w 5540482"/>
              <a:gd name="connsiteY5" fmla="*/ 3067612 h 6154937"/>
              <a:gd name="connsiteX6" fmla="*/ 14748 w 5540482"/>
              <a:gd name="connsiteY6" fmla="*/ 6154937 h 6154937"/>
              <a:gd name="connsiteX7" fmla="*/ 0 w 5540482"/>
              <a:gd name="connsiteY7" fmla="*/ 0 h 6154937"/>
              <a:gd name="connsiteX0" fmla="*/ 0 w 5540482"/>
              <a:gd name="connsiteY0" fmla="*/ 0 h 6154937"/>
              <a:gd name="connsiteX1" fmla="*/ 1461108 w 5540482"/>
              <a:gd name="connsiteY1" fmla="*/ 766916 h 6154937"/>
              <a:gd name="connsiteX2" fmla="*/ 1397204 w 5540482"/>
              <a:gd name="connsiteY2" fmla="*/ 1735399 h 6154937"/>
              <a:gd name="connsiteX3" fmla="*/ 2311605 w 5540482"/>
              <a:gd name="connsiteY3" fmla="*/ 1238813 h 6154937"/>
              <a:gd name="connsiteX4" fmla="*/ 3815939 w 5540482"/>
              <a:gd name="connsiteY4" fmla="*/ 2094220 h 6154937"/>
              <a:gd name="connsiteX5" fmla="*/ 5540482 w 5540482"/>
              <a:gd name="connsiteY5" fmla="*/ 3067612 h 6154937"/>
              <a:gd name="connsiteX6" fmla="*/ 14748 w 5540482"/>
              <a:gd name="connsiteY6" fmla="*/ 6154937 h 6154937"/>
              <a:gd name="connsiteX7" fmla="*/ 0 w 5540482"/>
              <a:gd name="connsiteY7" fmla="*/ 0 h 6154937"/>
              <a:gd name="connsiteX0" fmla="*/ 0 w 5540482"/>
              <a:gd name="connsiteY0" fmla="*/ 0 h 6154937"/>
              <a:gd name="connsiteX1" fmla="*/ 1461108 w 5540482"/>
              <a:gd name="connsiteY1" fmla="*/ 766916 h 6154937"/>
              <a:gd name="connsiteX2" fmla="*/ 1397204 w 5540482"/>
              <a:gd name="connsiteY2" fmla="*/ 1794393 h 6154937"/>
              <a:gd name="connsiteX3" fmla="*/ 2311605 w 5540482"/>
              <a:gd name="connsiteY3" fmla="*/ 1238813 h 6154937"/>
              <a:gd name="connsiteX4" fmla="*/ 3815939 w 5540482"/>
              <a:gd name="connsiteY4" fmla="*/ 2094220 h 6154937"/>
              <a:gd name="connsiteX5" fmla="*/ 5540482 w 5540482"/>
              <a:gd name="connsiteY5" fmla="*/ 3067612 h 6154937"/>
              <a:gd name="connsiteX6" fmla="*/ 14748 w 5540482"/>
              <a:gd name="connsiteY6" fmla="*/ 6154937 h 6154937"/>
              <a:gd name="connsiteX7" fmla="*/ 0 w 5540482"/>
              <a:gd name="connsiteY7" fmla="*/ 0 h 6154937"/>
              <a:gd name="connsiteX0" fmla="*/ 0 w 5540482"/>
              <a:gd name="connsiteY0" fmla="*/ 0 h 6154937"/>
              <a:gd name="connsiteX1" fmla="*/ 1461108 w 5540482"/>
              <a:gd name="connsiteY1" fmla="*/ 766916 h 6154937"/>
              <a:gd name="connsiteX2" fmla="*/ 1456198 w 5540482"/>
              <a:gd name="connsiteY2" fmla="*/ 1779645 h 6154937"/>
              <a:gd name="connsiteX3" fmla="*/ 2311605 w 5540482"/>
              <a:gd name="connsiteY3" fmla="*/ 1238813 h 6154937"/>
              <a:gd name="connsiteX4" fmla="*/ 3815939 w 5540482"/>
              <a:gd name="connsiteY4" fmla="*/ 2094220 h 6154937"/>
              <a:gd name="connsiteX5" fmla="*/ 5540482 w 5540482"/>
              <a:gd name="connsiteY5" fmla="*/ 3067612 h 6154937"/>
              <a:gd name="connsiteX6" fmla="*/ 14748 w 5540482"/>
              <a:gd name="connsiteY6" fmla="*/ 6154937 h 6154937"/>
              <a:gd name="connsiteX7" fmla="*/ 0 w 5540482"/>
              <a:gd name="connsiteY7" fmla="*/ 0 h 6154937"/>
              <a:gd name="connsiteX0" fmla="*/ 1 w 5525734"/>
              <a:gd name="connsiteY0" fmla="*/ 0 h 6199182"/>
              <a:gd name="connsiteX1" fmla="*/ 1446360 w 5525734"/>
              <a:gd name="connsiteY1" fmla="*/ 811161 h 6199182"/>
              <a:gd name="connsiteX2" fmla="*/ 1441450 w 5525734"/>
              <a:gd name="connsiteY2" fmla="*/ 1823890 h 6199182"/>
              <a:gd name="connsiteX3" fmla="*/ 2296857 w 5525734"/>
              <a:gd name="connsiteY3" fmla="*/ 1283058 h 6199182"/>
              <a:gd name="connsiteX4" fmla="*/ 3801191 w 5525734"/>
              <a:gd name="connsiteY4" fmla="*/ 2138465 h 6199182"/>
              <a:gd name="connsiteX5" fmla="*/ 5525734 w 5525734"/>
              <a:gd name="connsiteY5" fmla="*/ 3111857 h 6199182"/>
              <a:gd name="connsiteX6" fmla="*/ 0 w 5525734"/>
              <a:gd name="connsiteY6" fmla="*/ 6199182 h 6199182"/>
              <a:gd name="connsiteX7" fmla="*/ 1 w 5525734"/>
              <a:gd name="connsiteY7" fmla="*/ 0 h 6199182"/>
              <a:gd name="connsiteX0" fmla="*/ 1 w 5525734"/>
              <a:gd name="connsiteY0" fmla="*/ 0 h 6199182"/>
              <a:gd name="connsiteX1" fmla="*/ 1446360 w 5525734"/>
              <a:gd name="connsiteY1" fmla="*/ 811161 h 6199182"/>
              <a:gd name="connsiteX2" fmla="*/ 1437386 w 5525734"/>
              <a:gd name="connsiteY2" fmla="*/ 1787314 h 6199182"/>
              <a:gd name="connsiteX3" fmla="*/ 2296857 w 5525734"/>
              <a:gd name="connsiteY3" fmla="*/ 1283058 h 6199182"/>
              <a:gd name="connsiteX4" fmla="*/ 3801191 w 5525734"/>
              <a:gd name="connsiteY4" fmla="*/ 2138465 h 6199182"/>
              <a:gd name="connsiteX5" fmla="*/ 5525734 w 5525734"/>
              <a:gd name="connsiteY5" fmla="*/ 3111857 h 6199182"/>
              <a:gd name="connsiteX6" fmla="*/ 0 w 5525734"/>
              <a:gd name="connsiteY6" fmla="*/ 6199182 h 6199182"/>
              <a:gd name="connsiteX7" fmla="*/ 1 w 5525734"/>
              <a:gd name="connsiteY7" fmla="*/ 0 h 6199182"/>
              <a:gd name="connsiteX0" fmla="*/ 1 w 5525734"/>
              <a:gd name="connsiteY0" fmla="*/ 0 h 6199182"/>
              <a:gd name="connsiteX1" fmla="*/ 1446360 w 5525734"/>
              <a:gd name="connsiteY1" fmla="*/ 811161 h 6199182"/>
              <a:gd name="connsiteX2" fmla="*/ 1437386 w 5525734"/>
              <a:gd name="connsiteY2" fmla="*/ 1787314 h 6199182"/>
              <a:gd name="connsiteX3" fmla="*/ 2333433 w 5525734"/>
              <a:gd name="connsiteY3" fmla="*/ 1299314 h 6199182"/>
              <a:gd name="connsiteX4" fmla="*/ 3801191 w 5525734"/>
              <a:gd name="connsiteY4" fmla="*/ 2138465 h 6199182"/>
              <a:gd name="connsiteX5" fmla="*/ 5525734 w 5525734"/>
              <a:gd name="connsiteY5" fmla="*/ 3111857 h 6199182"/>
              <a:gd name="connsiteX6" fmla="*/ 0 w 5525734"/>
              <a:gd name="connsiteY6" fmla="*/ 6199182 h 6199182"/>
              <a:gd name="connsiteX7" fmla="*/ 1 w 5525734"/>
              <a:gd name="connsiteY7" fmla="*/ 0 h 6199182"/>
              <a:gd name="connsiteX0" fmla="*/ 1 w 5525734"/>
              <a:gd name="connsiteY0" fmla="*/ 0 h 6199182"/>
              <a:gd name="connsiteX1" fmla="*/ 1434168 w 5525734"/>
              <a:gd name="connsiteY1" fmla="*/ 803033 h 6199182"/>
              <a:gd name="connsiteX2" fmla="*/ 1437386 w 5525734"/>
              <a:gd name="connsiteY2" fmla="*/ 1787314 h 6199182"/>
              <a:gd name="connsiteX3" fmla="*/ 2333433 w 5525734"/>
              <a:gd name="connsiteY3" fmla="*/ 1299314 h 6199182"/>
              <a:gd name="connsiteX4" fmla="*/ 3801191 w 5525734"/>
              <a:gd name="connsiteY4" fmla="*/ 2138465 h 6199182"/>
              <a:gd name="connsiteX5" fmla="*/ 5525734 w 5525734"/>
              <a:gd name="connsiteY5" fmla="*/ 3111857 h 6199182"/>
              <a:gd name="connsiteX6" fmla="*/ 0 w 5525734"/>
              <a:gd name="connsiteY6" fmla="*/ 6199182 h 6199182"/>
              <a:gd name="connsiteX7" fmla="*/ 1 w 5525734"/>
              <a:gd name="connsiteY7" fmla="*/ 0 h 6199182"/>
              <a:gd name="connsiteX0" fmla="*/ 1 w 5525734"/>
              <a:gd name="connsiteY0" fmla="*/ 0 h 6199182"/>
              <a:gd name="connsiteX1" fmla="*/ 1434168 w 5525734"/>
              <a:gd name="connsiteY1" fmla="*/ 803033 h 6199182"/>
              <a:gd name="connsiteX2" fmla="*/ 1364234 w 5525734"/>
              <a:gd name="connsiteY2" fmla="*/ 1949874 h 6199182"/>
              <a:gd name="connsiteX3" fmla="*/ 2333433 w 5525734"/>
              <a:gd name="connsiteY3" fmla="*/ 1299314 h 6199182"/>
              <a:gd name="connsiteX4" fmla="*/ 3801191 w 5525734"/>
              <a:gd name="connsiteY4" fmla="*/ 2138465 h 6199182"/>
              <a:gd name="connsiteX5" fmla="*/ 5525734 w 5525734"/>
              <a:gd name="connsiteY5" fmla="*/ 3111857 h 6199182"/>
              <a:gd name="connsiteX6" fmla="*/ 0 w 5525734"/>
              <a:gd name="connsiteY6" fmla="*/ 6199182 h 6199182"/>
              <a:gd name="connsiteX7" fmla="*/ 1 w 5525734"/>
              <a:gd name="connsiteY7" fmla="*/ 0 h 6199182"/>
              <a:gd name="connsiteX0" fmla="*/ 1 w 5525734"/>
              <a:gd name="connsiteY0" fmla="*/ 0 h 6199182"/>
              <a:gd name="connsiteX1" fmla="*/ 1434168 w 5525734"/>
              <a:gd name="connsiteY1" fmla="*/ 803033 h 6199182"/>
              <a:gd name="connsiteX2" fmla="*/ 1433322 w 5525734"/>
              <a:gd name="connsiteY2" fmla="*/ 1799506 h 6199182"/>
              <a:gd name="connsiteX3" fmla="*/ 2333433 w 5525734"/>
              <a:gd name="connsiteY3" fmla="*/ 1299314 h 6199182"/>
              <a:gd name="connsiteX4" fmla="*/ 3801191 w 5525734"/>
              <a:gd name="connsiteY4" fmla="*/ 2138465 h 6199182"/>
              <a:gd name="connsiteX5" fmla="*/ 5525734 w 5525734"/>
              <a:gd name="connsiteY5" fmla="*/ 3111857 h 6199182"/>
              <a:gd name="connsiteX6" fmla="*/ 0 w 5525734"/>
              <a:gd name="connsiteY6" fmla="*/ 6199182 h 6199182"/>
              <a:gd name="connsiteX7" fmla="*/ 1 w 5525734"/>
              <a:gd name="connsiteY7" fmla="*/ 0 h 6199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25734" h="6199182">
                <a:moveTo>
                  <a:pt x="1" y="0"/>
                </a:moveTo>
                <a:lnTo>
                  <a:pt x="1434168" y="803033"/>
                </a:lnTo>
                <a:cubicBezTo>
                  <a:pt x="1432531" y="1140609"/>
                  <a:pt x="1434959" y="1461930"/>
                  <a:pt x="1433322" y="1799506"/>
                </a:cubicBezTo>
                <a:lnTo>
                  <a:pt x="2333433" y="1299314"/>
                </a:lnTo>
                <a:lnTo>
                  <a:pt x="3801191" y="2138465"/>
                </a:lnTo>
                <a:lnTo>
                  <a:pt x="5525734" y="3111857"/>
                </a:lnTo>
                <a:lnTo>
                  <a:pt x="0" y="6199182"/>
                </a:lnTo>
                <a:cubicBezTo>
                  <a:pt x="0" y="4132788"/>
                  <a:pt x="1" y="2066394"/>
                  <a:pt x="1" y="0"/>
                </a:cubicBezTo>
                <a:close/>
              </a:path>
            </a:pathLst>
          </a:custGeom>
        </p:spPr>
        <p:txBody>
          <a:bodyPr>
            <a:normAutofit/>
          </a:bodyPr>
          <a:lstStyle>
            <a:lvl1pPr>
              <a:defRPr sz="2800">
                <a:solidFill>
                  <a:srgbClr val="6D6E6C"/>
                </a:solidFill>
              </a:defRPr>
            </a:lvl1pPr>
          </a:lstStyle>
          <a:p>
            <a:r>
              <a:rPr lang="en-US" dirty="0"/>
              <a:t> 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    </a:t>
            </a:r>
          </a:p>
          <a:p>
            <a:r>
              <a:rPr lang="en-US" dirty="0"/>
              <a:t>Click here to add photo</a:t>
            </a:r>
          </a:p>
        </p:txBody>
      </p:sp>
      <p:sp>
        <p:nvSpPr>
          <p:cNvPr id="10" name="Text Placeholder 25"/>
          <p:cNvSpPr>
            <a:spLocks noGrp="1"/>
          </p:cNvSpPr>
          <p:nvPr>
            <p:ph type="body" sz="quarter" idx="20" hasCustomPrompt="1"/>
          </p:nvPr>
        </p:nvSpPr>
        <p:spPr>
          <a:xfrm>
            <a:off x="5934177" y="2157413"/>
            <a:ext cx="5551386" cy="3631644"/>
          </a:xfrm>
        </p:spPr>
        <p:txBody>
          <a:bodyPr>
            <a:noAutofit/>
          </a:bodyPr>
          <a:lstStyle>
            <a:lvl1pPr marL="0" indent="0" algn="l">
              <a:buClr>
                <a:srgbClr val="EA1D76"/>
              </a:buClr>
              <a:buFont typeface="Arial" charset="0"/>
              <a:buNone/>
              <a:defRPr sz="240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 flipH="1">
            <a:off x="-3076" y="1613918"/>
            <a:ext cx="12192000" cy="0"/>
          </a:xfrm>
          <a:prstGeom prst="line">
            <a:avLst/>
          </a:prstGeom>
          <a:ln>
            <a:solidFill>
              <a:srgbClr val="6D6E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23"/>
          <p:cNvSpPr>
            <a:spLocks noGrp="1"/>
          </p:cNvSpPr>
          <p:nvPr>
            <p:ph type="body" sz="quarter" idx="22" hasCustomPrompt="1"/>
          </p:nvPr>
        </p:nvSpPr>
        <p:spPr>
          <a:xfrm>
            <a:off x="5905665" y="602783"/>
            <a:ext cx="5579898" cy="857158"/>
          </a:xfrm>
          <a:noFill/>
        </p:spPr>
        <p:txBody>
          <a:bodyPr anchor="t">
            <a:normAutofit/>
          </a:bodyPr>
          <a:lstStyle>
            <a:lvl1pPr marL="0" indent="0" algn="l">
              <a:buNone/>
              <a:defRPr sz="3600" i="0">
                <a:solidFill>
                  <a:srgbClr val="EE7123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3" name="Triangle 12"/>
          <p:cNvSpPr/>
          <p:nvPr userDrawn="1"/>
        </p:nvSpPr>
        <p:spPr>
          <a:xfrm rot="5400000">
            <a:off x="1350698" y="875157"/>
            <a:ext cx="1671483" cy="1499766"/>
          </a:xfrm>
          <a:prstGeom prst="triangle">
            <a:avLst>
              <a:gd name="adj" fmla="val 50241"/>
            </a:avLst>
          </a:prstGeom>
          <a:solidFill>
            <a:srgbClr val="EE71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テキスト プレースホルダー 36"/>
          <p:cNvSpPr txBox="1">
            <a:spLocks/>
          </p:cNvSpPr>
          <p:nvPr userDrawn="1"/>
        </p:nvSpPr>
        <p:spPr bwMode="auto">
          <a:xfrm>
            <a:off x="411614" y="6368435"/>
            <a:ext cx="11283187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69731" y="6313965"/>
            <a:ext cx="345438" cy="3898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 Quote Slide -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 userDrawn="1"/>
        </p:nvCxnSpPr>
        <p:spPr>
          <a:xfrm flipV="1">
            <a:off x="6099983" y="-14288"/>
            <a:ext cx="0" cy="1008418"/>
          </a:xfrm>
          <a:prstGeom prst="line">
            <a:avLst/>
          </a:prstGeom>
          <a:ln>
            <a:solidFill>
              <a:srgbClr val="6D6E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riangle 9"/>
          <p:cNvSpPr/>
          <p:nvPr userDrawn="1"/>
        </p:nvSpPr>
        <p:spPr>
          <a:xfrm rot="10800000">
            <a:off x="5269077" y="616308"/>
            <a:ext cx="1671483" cy="1240741"/>
          </a:xfrm>
          <a:prstGeom prst="triangle">
            <a:avLst>
              <a:gd name="adj" fmla="val 50241"/>
            </a:avLst>
          </a:prstGeom>
          <a:solidFill>
            <a:srgbClr val="2E95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 Placeholder 23"/>
          <p:cNvSpPr>
            <a:spLocks noGrp="1"/>
          </p:cNvSpPr>
          <p:nvPr>
            <p:ph type="body" sz="quarter" idx="22" hasCustomPrompt="1"/>
          </p:nvPr>
        </p:nvSpPr>
        <p:spPr>
          <a:xfrm>
            <a:off x="0" y="2081261"/>
            <a:ext cx="12192000" cy="3862339"/>
          </a:xfrm>
        </p:spPr>
        <p:txBody>
          <a:bodyPr anchor="ctr">
            <a:normAutofit/>
          </a:bodyPr>
          <a:lstStyle>
            <a:lvl1pPr marL="0" indent="0" algn="ctr">
              <a:buNone/>
              <a:defRPr sz="3000" i="1" baseline="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Quote Here</a:t>
            </a:r>
          </a:p>
        </p:txBody>
      </p:sp>
      <p:sp>
        <p:nvSpPr>
          <p:cNvPr id="30" name="Text Placeholder 23"/>
          <p:cNvSpPr>
            <a:spLocks noGrp="1"/>
          </p:cNvSpPr>
          <p:nvPr>
            <p:ph type="body" sz="quarter" idx="14" hasCustomPrompt="1"/>
          </p:nvPr>
        </p:nvSpPr>
        <p:spPr>
          <a:xfrm>
            <a:off x="5728901" y="616307"/>
            <a:ext cx="785328" cy="964819"/>
          </a:xfrm>
        </p:spPr>
        <p:txBody>
          <a:bodyPr anchor="t">
            <a:normAutofit/>
          </a:bodyPr>
          <a:lstStyle>
            <a:lvl1pPr marL="0" indent="0" algn="r">
              <a:buNone/>
              <a:defRPr sz="9600" b="1" i="0" baseline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  <p:sp>
        <p:nvSpPr>
          <p:cNvPr id="34" name="テキスト プレースホルダー 36"/>
          <p:cNvSpPr txBox="1">
            <a:spLocks/>
          </p:cNvSpPr>
          <p:nvPr userDrawn="1"/>
        </p:nvSpPr>
        <p:spPr bwMode="auto">
          <a:xfrm>
            <a:off x="421069" y="6460494"/>
            <a:ext cx="11400992" cy="411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ct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 </a:t>
            </a:r>
            <a:endParaRPr kumimoji="1" lang="ja-JP" altLang="en-US" sz="1100" b="0" kern="1200" dirty="0">
              <a:solidFill>
                <a:srgbClr val="6D6E6C"/>
              </a:solidFill>
              <a:latin typeface="+mn-lt"/>
              <a:ea typeface="MS PGothic" charset="-128"/>
              <a:cs typeface="Geneva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5919401" y="6115051"/>
            <a:ext cx="345438" cy="3898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 Quote Slide -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 userDrawn="1"/>
        </p:nvCxnSpPr>
        <p:spPr>
          <a:xfrm flipV="1">
            <a:off x="6099983" y="-14288"/>
            <a:ext cx="0" cy="1008418"/>
          </a:xfrm>
          <a:prstGeom prst="line">
            <a:avLst/>
          </a:prstGeom>
          <a:ln>
            <a:solidFill>
              <a:srgbClr val="6D6E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riangle 8"/>
          <p:cNvSpPr/>
          <p:nvPr userDrawn="1"/>
        </p:nvSpPr>
        <p:spPr>
          <a:xfrm rot="10800000">
            <a:off x="5269077" y="616308"/>
            <a:ext cx="1671483" cy="1240741"/>
          </a:xfrm>
          <a:prstGeom prst="triangle">
            <a:avLst>
              <a:gd name="adj" fmla="val 50241"/>
            </a:avLst>
          </a:prstGeom>
          <a:solidFill>
            <a:srgbClr val="CE17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 Placeholder 23"/>
          <p:cNvSpPr>
            <a:spLocks noGrp="1"/>
          </p:cNvSpPr>
          <p:nvPr>
            <p:ph type="body" sz="quarter" idx="22" hasCustomPrompt="1"/>
          </p:nvPr>
        </p:nvSpPr>
        <p:spPr>
          <a:xfrm>
            <a:off x="0" y="2081261"/>
            <a:ext cx="12192000" cy="3862339"/>
          </a:xfrm>
        </p:spPr>
        <p:txBody>
          <a:bodyPr anchor="ctr">
            <a:normAutofit/>
          </a:bodyPr>
          <a:lstStyle>
            <a:lvl1pPr marL="0" indent="0" algn="ctr">
              <a:buNone/>
              <a:defRPr sz="3000" i="1" baseline="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Quote Here</a:t>
            </a:r>
          </a:p>
        </p:txBody>
      </p:sp>
      <p:sp>
        <p:nvSpPr>
          <p:cNvPr id="11" name="Text Placeholder 23"/>
          <p:cNvSpPr>
            <a:spLocks noGrp="1"/>
          </p:cNvSpPr>
          <p:nvPr>
            <p:ph type="body" sz="quarter" idx="14" hasCustomPrompt="1"/>
          </p:nvPr>
        </p:nvSpPr>
        <p:spPr>
          <a:xfrm>
            <a:off x="5728901" y="616307"/>
            <a:ext cx="785328" cy="964819"/>
          </a:xfrm>
        </p:spPr>
        <p:txBody>
          <a:bodyPr anchor="t">
            <a:normAutofit/>
          </a:bodyPr>
          <a:lstStyle>
            <a:lvl1pPr marL="0" indent="0" algn="r">
              <a:buNone/>
              <a:defRPr sz="9600" b="1" i="0" baseline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  <p:sp>
        <p:nvSpPr>
          <p:cNvPr id="12" name="テキスト プレースホルダー 36"/>
          <p:cNvSpPr txBox="1">
            <a:spLocks/>
          </p:cNvSpPr>
          <p:nvPr userDrawn="1"/>
        </p:nvSpPr>
        <p:spPr bwMode="auto">
          <a:xfrm>
            <a:off x="421069" y="6460494"/>
            <a:ext cx="11400992" cy="411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ct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 </a:t>
            </a:r>
            <a:endParaRPr kumimoji="1" lang="ja-JP" altLang="en-US" sz="1100" b="0" kern="1200" dirty="0">
              <a:solidFill>
                <a:srgbClr val="6D6E6C"/>
              </a:solidFill>
              <a:latin typeface="+mn-lt"/>
              <a:ea typeface="MS PGothic" charset="-128"/>
              <a:cs typeface="Geneva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5919401" y="6115051"/>
            <a:ext cx="345438" cy="3898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Desig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47237" y="0"/>
            <a:ext cx="3759200" cy="212149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9299" y="495300"/>
            <a:ext cx="4504469" cy="1219200"/>
          </a:xfrm>
          <a:prstGeom prst="rect">
            <a:avLst/>
          </a:prstGeom>
        </p:spPr>
      </p:pic>
      <p:sp>
        <p:nvSpPr>
          <p:cNvPr id="6" name="Footer Placeholder 6"/>
          <p:cNvSpPr txBox="1">
            <a:spLocks noGrp="1"/>
          </p:cNvSpPr>
          <p:nvPr userDrawn="1"/>
        </p:nvSpPr>
        <p:spPr bwMode="auto">
          <a:xfrm>
            <a:off x="2565741" y="6149514"/>
            <a:ext cx="2462212" cy="350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l">
              <a:spcBef>
                <a:spcPct val="0"/>
              </a:spcBef>
              <a:buFontTx/>
              <a:buNone/>
            </a:pPr>
            <a:r>
              <a:rPr lang="en-IE" altLang="en-US" sz="1000" dirty="0">
                <a:solidFill>
                  <a:schemeClr val="tx1"/>
                </a:solidFill>
                <a:latin typeface="Calibri" charset="0"/>
              </a:rPr>
              <a:t> This programme has been funded with support from the European Commission </a:t>
            </a:r>
          </a:p>
        </p:txBody>
      </p:sp>
      <p:pic>
        <p:nvPicPr>
          <p:cNvPr id="7" name="Picture 8"/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9299" y="6053138"/>
            <a:ext cx="1625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7382" t="-7635" r="-1"/>
          <a:stretch/>
        </p:blipFill>
        <p:spPr>
          <a:xfrm>
            <a:off x="4662932" y="4546600"/>
            <a:ext cx="4036705" cy="2311400"/>
          </a:xfrm>
          <a:prstGeom prst="rect">
            <a:avLst/>
          </a:prstGeom>
        </p:spPr>
      </p:pic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062A2511-CB50-0D4B-A8EE-A8C6AB37358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466248" y="38783"/>
            <a:ext cx="6723803" cy="6824907"/>
          </a:xfrm>
          <a:custGeom>
            <a:avLst/>
            <a:gdLst>
              <a:gd name="connsiteX0" fmla="*/ 6723802 w 6723803"/>
              <a:gd name="connsiteY0" fmla="*/ 0 h 6824907"/>
              <a:gd name="connsiteX1" fmla="*/ 6723803 w 6723803"/>
              <a:gd name="connsiteY1" fmla="*/ 6824907 h 6824907"/>
              <a:gd name="connsiteX2" fmla="*/ 2829368 w 6723803"/>
              <a:gd name="connsiteY2" fmla="*/ 6824907 h 6824907"/>
              <a:gd name="connsiteX3" fmla="*/ 0 w 6723803"/>
              <a:gd name="connsiteY3" fmla="*/ 4877830 h 68249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23803" h="6824907">
                <a:moveTo>
                  <a:pt x="6723802" y="0"/>
                </a:moveTo>
                <a:lnTo>
                  <a:pt x="6723803" y="6824907"/>
                </a:lnTo>
                <a:lnTo>
                  <a:pt x="2829368" y="6824907"/>
                </a:lnTo>
                <a:lnTo>
                  <a:pt x="0" y="4877830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>
              <a:defRPr sz="3200" baseline="0">
                <a:solidFill>
                  <a:srgbClr val="6D6E6C"/>
                </a:solidFill>
              </a:defRPr>
            </a:lvl1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        Click here to add photo</a:t>
            </a:r>
          </a:p>
        </p:txBody>
      </p:sp>
      <p:sp>
        <p:nvSpPr>
          <p:cNvPr id="15" name="Text Placeholder 23"/>
          <p:cNvSpPr>
            <a:spLocks noGrp="1"/>
          </p:cNvSpPr>
          <p:nvPr>
            <p:ph type="body" sz="quarter" idx="12" hasCustomPrompt="1"/>
          </p:nvPr>
        </p:nvSpPr>
        <p:spPr>
          <a:xfrm>
            <a:off x="673903" y="2775739"/>
            <a:ext cx="4354050" cy="1650628"/>
          </a:xfrm>
        </p:spPr>
        <p:txBody>
          <a:bodyPr>
            <a:normAutofit/>
          </a:bodyPr>
          <a:lstStyle>
            <a:lvl1pPr marL="0" indent="0" algn="l">
              <a:lnSpc>
                <a:spcPts val="4000"/>
              </a:lnSpc>
              <a:buNone/>
              <a:defRPr sz="3600" b="0" baseline="0">
                <a:solidFill>
                  <a:srgbClr val="6D6E6C"/>
                </a:solidFill>
              </a:defRPr>
            </a:lvl1pPr>
            <a:lvl2pPr marL="457200" indent="0">
              <a:buNone/>
              <a:defRPr b="1">
                <a:solidFill>
                  <a:schemeClr val="bg1"/>
                </a:solidFill>
              </a:defRPr>
            </a:lvl2pPr>
            <a:lvl3pPr marL="914400" indent="0">
              <a:buNone/>
              <a:defRPr b="1">
                <a:solidFill>
                  <a:schemeClr val="bg1"/>
                </a:solidFill>
              </a:defRPr>
            </a:lvl3pPr>
            <a:lvl4pPr marL="1371600" indent="0">
              <a:buNone/>
              <a:defRPr b="1">
                <a:solidFill>
                  <a:schemeClr val="bg1"/>
                </a:solidFill>
              </a:defRPr>
            </a:lvl4pPr>
            <a:lvl5pPr marL="1828800" indent="0">
              <a:buNone/>
              <a:defRPr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</a:t>
            </a: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 Quote Slide -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 userDrawn="1"/>
        </p:nvCxnSpPr>
        <p:spPr>
          <a:xfrm flipV="1">
            <a:off x="6099983" y="-14288"/>
            <a:ext cx="0" cy="1008418"/>
          </a:xfrm>
          <a:prstGeom prst="line">
            <a:avLst/>
          </a:prstGeom>
          <a:ln>
            <a:solidFill>
              <a:srgbClr val="6D6E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riangle 8"/>
          <p:cNvSpPr/>
          <p:nvPr userDrawn="1"/>
        </p:nvSpPr>
        <p:spPr>
          <a:xfrm rot="10800000">
            <a:off x="5269077" y="616308"/>
            <a:ext cx="1671483" cy="1240741"/>
          </a:xfrm>
          <a:prstGeom prst="triangle">
            <a:avLst>
              <a:gd name="adj" fmla="val 50241"/>
            </a:avLst>
          </a:prstGeom>
          <a:solidFill>
            <a:srgbClr val="EE71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 Placeholder 23"/>
          <p:cNvSpPr>
            <a:spLocks noGrp="1"/>
          </p:cNvSpPr>
          <p:nvPr>
            <p:ph type="body" sz="quarter" idx="22" hasCustomPrompt="1"/>
          </p:nvPr>
        </p:nvSpPr>
        <p:spPr>
          <a:xfrm>
            <a:off x="0" y="2081261"/>
            <a:ext cx="12192000" cy="3862339"/>
          </a:xfrm>
        </p:spPr>
        <p:txBody>
          <a:bodyPr anchor="ctr">
            <a:normAutofit/>
          </a:bodyPr>
          <a:lstStyle>
            <a:lvl1pPr marL="0" indent="0" algn="ctr">
              <a:buNone/>
              <a:defRPr sz="3000" i="1" baseline="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Quote Here</a:t>
            </a:r>
          </a:p>
        </p:txBody>
      </p:sp>
      <p:sp>
        <p:nvSpPr>
          <p:cNvPr id="11" name="Text Placeholder 23"/>
          <p:cNvSpPr>
            <a:spLocks noGrp="1"/>
          </p:cNvSpPr>
          <p:nvPr>
            <p:ph type="body" sz="quarter" idx="14" hasCustomPrompt="1"/>
          </p:nvPr>
        </p:nvSpPr>
        <p:spPr>
          <a:xfrm>
            <a:off x="5728901" y="616307"/>
            <a:ext cx="785328" cy="964819"/>
          </a:xfrm>
        </p:spPr>
        <p:txBody>
          <a:bodyPr anchor="t">
            <a:normAutofit/>
          </a:bodyPr>
          <a:lstStyle>
            <a:lvl1pPr marL="0" indent="0" algn="r">
              <a:buNone/>
              <a:defRPr sz="9600" b="1" i="0" baseline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  <p:sp>
        <p:nvSpPr>
          <p:cNvPr id="12" name="テキスト プレースホルダー 36"/>
          <p:cNvSpPr txBox="1">
            <a:spLocks/>
          </p:cNvSpPr>
          <p:nvPr userDrawn="1"/>
        </p:nvSpPr>
        <p:spPr bwMode="auto">
          <a:xfrm>
            <a:off x="421069" y="6460494"/>
            <a:ext cx="11400992" cy="411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ct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 </a:t>
            </a:r>
            <a:endParaRPr kumimoji="1" lang="ja-JP" altLang="en-US" sz="1100" b="0" kern="1200" dirty="0">
              <a:solidFill>
                <a:srgbClr val="6D6E6C"/>
              </a:solidFill>
              <a:latin typeface="+mn-lt"/>
              <a:ea typeface="MS PGothic" charset="-128"/>
              <a:cs typeface="Geneva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5919401" y="6115051"/>
            <a:ext cx="345438" cy="3898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-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reeform 32"/>
          <p:cNvSpPr/>
          <p:nvPr userDrawn="1"/>
        </p:nvSpPr>
        <p:spPr>
          <a:xfrm rot="5400000">
            <a:off x="2666997" y="-2667003"/>
            <a:ext cx="6858001" cy="12192005"/>
          </a:xfrm>
          <a:custGeom>
            <a:avLst/>
            <a:gdLst>
              <a:gd name="connsiteX0" fmla="*/ 0 w 6858001"/>
              <a:gd name="connsiteY0" fmla="*/ 12192005 h 12192005"/>
              <a:gd name="connsiteX1" fmla="*/ 4707729 w 6858001"/>
              <a:gd name="connsiteY1" fmla="*/ 0 h 12192005"/>
              <a:gd name="connsiteX2" fmla="*/ 5326371 w 6858001"/>
              <a:gd name="connsiteY2" fmla="*/ 0 h 12192005"/>
              <a:gd name="connsiteX3" fmla="*/ 6858001 w 6858001"/>
              <a:gd name="connsiteY3" fmla="*/ 7366532 h 12192005"/>
              <a:gd name="connsiteX4" fmla="*/ 6858001 w 6858001"/>
              <a:gd name="connsiteY4" fmla="*/ 12192005 h 12192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58001" h="12192005">
                <a:moveTo>
                  <a:pt x="0" y="12192005"/>
                </a:moveTo>
                <a:lnTo>
                  <a:pt x="4707729" y="0"/>
                </a:lnTo>
                <a:lnTo>
                  <a:pt x="5326371" y="0"/>
                </a:lnTo>
                <a:lnTo>
                  <a:pt x="6858001" y="7366532"/>
                </a:lnTo>
                <a:lnTo>
                  <a:pt x="6858001" y="12192005"/>
                </a:lnTo>
                <a:close/>
              </a:path>
            </a:pathLst>
          </a:custGeom>
          <a:solidFill>
            <a:srgbClr val="2E95D2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7" name="Text Placeholder 23"/>
          <p:cNvSpPr>
            <a:spLocks noGrp="1"/>
          </p:cNvSpPr>
          <p:nvPr>
            <p:ph type="body" sz="quarter" idx="14" hasCustomPrompt="1"/>
          </p:nvPr>
        </p:nvSpPr>
        <p:spPr>
          <a:xfrm>
            <a:off x="6113164" y="5333555"/>
            <a:ext cx="785328" cy="1056986"/>
          </a:xfrm>
        </p:spPr>
        <p:txBody>
          <a:bodyPr anchor="t">
            <a:normAutofit/>
          </a:bodyPr>
          <a:lstStyle>
            <a:lvl1pPr marL="0" indent="0" algn="r">
              <a:buNone/>
              <a:defRPr sz="9600" b="1" i="0" baseline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  <p:sp>
        <p:nvSpPr>
          <p:cNvPr id="18" name="Text Placeholder 23"/>
          <p:cNvSpPr>
            <a:spLocks noGrp="1"/>
          </p:cNvSpPr>
          <p:nvPr>
            <p:ph type="body" sz="quarter" idx="13" hasCustomPrompt="1"/>
          </p:nvPr>
        </p:nvSpPr>
        <p:spPr>
          <a:xfrm>
            <a:off x="411614" y="1598377"/>
            <a:ext cx="6398462" cy="4496164"/>
          </a:xfrm>
        </p:spPr>
        <p:txBody>
          <a:bodyPr anchor="ctr">
            <a:normAutofit/>
          </a:bodyPr>
          <a:lstStyle>
            <a:lvl1pPr marL="0" indent="0" algn="ctr">
              <a:buNone/>
              <a:defRPr sz="3000" i="1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Quote Here</a:t>
            </a:r>
          </a:p>
        </p:txBody>
      </p:sp>
      <p:sp>
        <p:nvSpPr>
          <p:cNvPr id="21" name="テキスト プレースホルダー 36"/>
          <p:cNvSpPr txBox="1">
            <a:spLocks/>
          </p:cNvSpPr>
          <p:nvPr userDrawn="1"/>
        </p:nvSpPr>
        <p:spPr bwMode="auto">
          <a:xfrm>
            <a:off x="411614" y="6368435"/>
            <a:ext cx="11283187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69731" y="6313965"/>
            <a:ext cx="345438" cy="389895"/>
          </a:xfrm>
          <a:prstGeom prst="rect">
            <a:avLst/>
          </a:prstGeom>
        </p:spPr>
      </p:pic>
      <p:sp>
        <p:nvSpPr>
          <p:cNvPr id="23" name="Text Placeholder 23"/>
          <p:cNvSpPr>
            <a:spLocks noGrp="1"/>
          </p:cNvSpPr>
          <p:nvPr>
            <p:ph type="body" sz="quarter" idx="15" hasCustomPrompt="1"/>
          </p:nvPr>
        </p:nvSpPr>
        <p:spPr>
          <a:xfrm>
            <a:off x="323198" y="1401059"/>
            <a:ext cx="2613204" cy="1221666"/>
          </a:xfrm>
        </p:spPr>
        <p:txBody>
          <a:bodyPr anchor="t">
            <a:normAutofit/>
          </a:bodyPr>
          <a:lstStyle>
            <a:lvl1pPr marL="0" indent="0" algn="l">
              <a:buNone/>
              <a:defRPr sz="9600" b="1" i="0" baseline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pic>
        <p:nvPicPr>
          <p:cNvPr id="38" name="Picture 37"/>
          <p:cNvPicPr>
            <a:picLocks noChangeAspect="1"/>
          </p:cNvPicPr>
          <p:nvPr userDrawn="1"/>
        </p:nvPicPr>
        <p:blipFill rotWithShape="1">
          <a:blip r:embed="rId3" cstate="screen">
            <a:alphaModFix amt="9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845" r="-4537" b="-2561"/>
          <a:stretch/>
        </p:blipFill>
        <p:spPr>
          <a:xfrm rot="14094074" flipH="1">
            <a:off x="9007406" y="1142923"/>
            <a:ext cx="4276427" cy="459755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-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/>
          <p:nvPr userDrawn="1"/>
        </p:nvSpPr>
        <p:spPr>
          <a:xfrm rot="5400000">
            <a:off x="2666997" y="-2667003"/>
            <a:ext cx="6858001" cy="12192005"/>
          </a:xfrm>
          <a:custGeom>
            <a:avLst/>
            <a:gdLst>
              <a:gd name="connsiteX0" fmla="*/ 0 w 6858001"/>
              <a:gd name="connsiteY0" fmla="*/ 12192005 h 12192005"/>
              <a:gd name="connsiteX1" fmla="*/ 4707729 w 6858001"/>
              <a:gd name="connsiteY1" fmla="*/ 0 h 12192005"/>
              <a:gd name="connsiteX2" fmla="*/ 5326371 w 6858001"/>
              <a:gd name="connsiteY2" fmla="*/ 0 h 12192005"/>
              <a:gd name="connsiteX3" fmla="*/ 6858001 w 6858001"/>
              <a:gd name="connsiteY3" fmla="*/ 7366532 h 12192005"/>
              <a:gd name="connsiteX4" fmla="*/ 6858001 w 6858001"/>
              <a:gd name="connsiteY4" fmla="*/ 12192005 h 12192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58001" h="12192005">
                <a:moveTo>
                  <a:pt x="0" y="12192005"/>
                </a:moveTo>
                <a:lnTo>
                  <a:pt x="4707729" y="0"/>
                </a:lnTo>
                <a:lnTo>
                  <a:pt x="5326371" y="0"/>
                </a:lnTo>
                <a:lnTo>
                  <a:pt x="6858001" y="7366532"/>
                </a:lnTo>
                <a:lnTo>
                  <a:pt x="6858001" y="12192005"/>
                </a:lnTo>
                <a:close/>
              </a:path>
            </a:pathLst>
          </a:custGeom>
          <a:solidFill>
            <a:srgbClr val="CE1779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Text Placeholder 23"/>
          <p:cNvSpPr>
            <a:spLocks noGrp="1"/>
          </p:cNvSpPr>
          <p:nvPr>
            <p:ph type="body" sz="quarter" idx="14" hasCustomPrompt="1"/>
          </p:nvPr>
        </p:nvSpPr>
        <p:spPr>
          <a:xfrm>
            <a:off x="6113164" y="5333555"/>
            <a:ext cx="785328" cy="1056986"/>
          </a:xfrm>
        </p:spPr>
        <p:txBody>
          <a:bodyPr anchor="t">
            <a:normAutofit/>
          </a:bodyPr>
          <a:lstStyle>
            <a:lvl1pPr marL="0" indent="0" algn="r">
              <a:buNone/>
              <a:defRPr sz="9600" b="1" i="0" baseline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  <p:sp>
        <p:nvSpPr>
          <p:cNvPr id="15" name="Text Placeholder 23"/>
          <p:cNvSpPr>
            <a:spLocks noGrp="1"/>
          </p:cNvSpPr>
          <p:nvPr>
            <p:ph type="body" sz="quarter" idx="13" hasCustomPrompt="1"/>
          </p:nvPr>
        </p:nvSpPr>
        <p:spPr>
          <a:xfrm>
            <a:off x="411614" y="1598377"/>
            <a:ext cx="6398462" cy="4496164"/>
          </a:xfrm>
        </p:spPr>
        <p:txBody>
          <a:bodyPr anchor="ctr">
            <a:normAutofit/>
          </a:bodyPr>
          <a:lstStyle>
            <a:lvl1pPr marL="0" indent="0" algn="ctr">
              <a:buNone/>
              <a:defRPr sz="3000" i="1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Quote Here</a:t>
            </a:r>
          </a:p>
        </p:txBody>
      </p:sp>
      <p:sp>
        <p:nvSpPr>
          <p:cNvPr id="17" name="テキスト プレースホルダー 36"/>
          <p:cNvSpPr txBox="1">
            <a:spLocks/>
          </p:cNvSpPr>
          <p:nvPr userDrawn="1"/>
        </p:nvSpPr>
        <p:spPr bwMode="auto">
          <a:xfrm>
            <a:off x="411614" y="6368435"/>
            <a:ext cx="11283187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69731" y="6313965"/>
            <a:ext cx="345438" cy="389895"/>
          </a:xfrm>
          <a:prstGeom prst="rect">
            <a:avLst/>
          </a:prstGeom>
        </p:spPr>
      </p:pic>
      <p:sp>
        <p:nvSpPr>
          <p:cNvPr id="20" name="Text Placeholder 23"/>
          <p:cNvSpPr>
            <a:spLocks noGrp="1"/>
          </p:cNvSpPr>
          <p:nvPr>
            <p:ph type="body" sz="quarter" idx="15" hasCustomPrompt="1"/>
          </p:nvPr>
        </p:nvSpPr>
        <p:spPr>
          <a:xfrm>
            <a:off x="323198" y="1401059"/>
            <a:ext cx="2613204" cy="1221666"/>
          </a:xfrm>
        </p:spPr>
        <p:txBody>
          <a:bodyPr anchor="t">
            <a:normAutofit/>
          </a:bodyPr>
          <a:lstStyle>
            <a:lvl1pPr marL="0" indent="0" algn="l">
              <a:buNone/>
              <a:defRPr sz="9600" b="1" i="0" baseline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pic>
        <p:nvPicPr>
          <p:cNvPr id="22" name="Picture 21"/>
          <p:cNvPicPr>
            <a:picLocks noChangeAspect="1"/>
          </p:cNvPicPr>
          <p:nvPr userDrawn="1"/>
        </p:nvPicPr>
        <p:blipFill rotWithShape="1">
          <a:blip r:embed="rId3" cstate="screen">
            <a:alphaModFix amt="9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845" r="-4537" b="-2561"/>
          <a:stretch/>
        </p:blipFill>
        <p:spPr>
          <a:xfrm rot="14094074" flipH="1">
            <a:off x="9007406" y="1142923"/>
            <a:ext cx="4276427" cy="459755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-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/>
          <p:nvPr userDrawn="1"/>
        </p:nvSpPr>
        <p:spPr>
          <a:xfrm rot="5400000">
            <a:off x="2666997" y="-2667003"/>
            <a:ext cx="6858001" cy="12192005"/>
          </a:xfrm>
          <a:custGeom>
            <a:avLst/>
            <a:gdLst>
              <a:gd name="connsiteX0" fmla="*/ 0 w 6858001"/>
              <a:gd name="connsiteY0" fmla="*/ 12192005 h 12192005"/>
              <a:gd name="connsiteX1" fmla="*/ 4707729 w 6858001"/>
              <a:gd name="connsiteY1" fmla="*/ 0 h 12192005"/>
              <a:gd name="connsiteX2" fmla="*/ 5326371 w 6858001"/>
              <a:gd name="connsiteY2" fmla="*/ 0 h 12192005"/>
              <a:gd name="connsiteX3" fmla="*/ 6858001 w 6858001"/>
              <a:gd name="connsiteY3" fmla="*/ 7366532 h 12192005"/>
              <a:gd name="connsiteX4" fmla="*/ 6858001 w 6858001"/>
              <a:gd name="connsiteY4" fmla="*/ 12192005 h 12192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58001" h="12192005">
                <a:moveTo>
                  <a:pt x="0" y="12192005"/>
                </a:moveTo>
                <a:lnTo>
                  <a:pt x="4707729" y="0"/>
                </a:lnTo>
                <a:lnTo>
                  <a:pt x="5326371" y="0"/>
                </a:lnTo>
                <a:lnTo>
                  <a:pt x="6858001" y="7366532"/>
                </a:lnTo>
                <a:lnTo>
                  <a:pt x="6858001" y="12192005"/>
                </a:lnTo>
                <a:close/>
              </a:path>
            </a:pathLst>
          </a:custGeom>
          <a:solidFill>
            <a:srgbClr val="EE7123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Text Placeholder 23"/>
          <p:cNvSpPr>
            <a:spLocks noGrp="1"/>
          </p:cNvSpPr>
          <p:nvPr>
            <p:ph type="body" sz="quarter" idx="14" hasCustomPrompt="1"/>
          </p:nvPr>
        </p:nvSpPr>
        <p:spPr>
          <a:xfrm>
            <a:off x="6113164" y="5333555"/>
            <a:ext cx="785328" cy="1056986"/>
          </a:xfrm>
        </p:spPr>
        <p:txBody>
          <a:bodyPr anchor="t">
            <a:normAutofit/>
          </a:bodyPr>
          <a:lstStyle>
            <a:lvl1pPr marL="0" indent="0" algn="r">
              <a:buNone/>
              <a:defRPr sz="9600" b="1" i="0" baseline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  <p:sp>
        <p:nvSpPr>
          <p:cNvPr id="15" name="Text Placeholder 23"/>
          <p:cNvSpPr>
            <a:spLocks noGrp="1"/>
          </p:cNvSpPr>
          <p:nvPr>
            <p:ph type="body" sz="quarter" idx="13" hasCustomPrompt="1"/>
          </p:nvPr>
        </p:nvSpPr>
        <p:spPr>
          <a:xfrm>
            <a:off x="411614" y="1598377"/>
            <a:ext cx="6398462" cy="4496164"/>
          </a:xfrm>
        </p:spPr>
        <p:txBody>
          <a:bodyPr anchor="ctr">
            <a:normAutofit/>
          </a:bodyPr>
          <a:lstStyle>
            <a:lvl1pPr marL="0" indent="0" algn="ctr">
              <a:buNone/>
              <a:defRPr sz="3000" i="1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Quote Here</a:t>
            </a:r>
          </a:p>
        </p:txBody>
      </p:sp>
      <p:sp>
        <p:nvSpPr>
          <p:cNvPr id="17" name="テキスト プレースホルダー 36"/>
          <p:cNvSpPr txBox="1">
            <a:spLocks/>
          </p:cNvSpPr>
          <p:nvPr userDrawn="1"/>
        </p:nvSpPr>
        <p:spPr bwMode="auto">
          <a:xfrm>
            <a:off x="411614" y="6368435"/>
            <a:ext cx="11283187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69731" y="6313965"/>
            <a:ext cx="345438" cy="389895"/>
          </a:xfrm>
          <a:prstGeom prst="rect">
            <a:avLst/>
          </a:prstGeom>
        </p:spPr>
      </p:pic>
      <p:sp>
        <p:nvSpPr>
          <p:cNvPr id="24" name="Text Placeholder 23"/>
          <p:cNvSpPr>
            <a:spLocks noGrp="1"/>
          </p:cNvSpPr>
          <p:nvPr>
            <p:ph type="body" sz="quarter" idx="15" hasCustomPrompt="1"/>
          </p:nvPr>
        </p:nvSpPr>
        <p:spPr>
          <a:xfrm>
            <a:off x="323198" y="1401059"/>
            <a:ext cx="2613204" cy="1221666"/>
          </a:xfrm>
        </p:spPr>
        <p:txBody>
          <a:bodyPr anchor="t">
            <a:normAutofit/>
          </a:bodyPr>
          <a:lstStyle>
            <a:lvl1pPr marL="0" indent="0" algn="l">
              <a:buNone/>
              <a:defRPr sz="9600" b="1" i="0" baseline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pic>
        <p:nvPicPr>
          <p:cNvPr id="26" name="Picture 25"/>
          <p:cNvPicPr>
            <a:picLocks noChangeAspect="1"/>
          </p:cNvPicPr>
          <p:nvPr userDrawn="1"/>
        </p:nvPicPr>
        <p:blipFill rotWithShape="1">
          <a:blip r:embed="rId3" cstate="screen">
            <a:alphaModFix amt="9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845" r="-4537" b="-2561"/>
          <a:stretch/>
        </p:blipFill>
        <p:spPr>
          <a:xfrm rot="14094074" flipH="1">
            <a:off x="9007406" y="1142923"/>
            <a:ext cx="4276427" cy="459755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olumn with icons slide - layou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Straight Connector 20"/>
          <p:cNvCxnSpPr/>
          <p:nvPr userDrawn="1"/>
        </p:nvCxnSpPr>
        <p:spPr>
          <a:xfrm>
            <a:off x="-36415" y="2997017"/>
            <a:ext cx="12192000" cy="0"/>
          </a:xfrm>
          <a:prstGeom prst="line">
            <a:avLst/>
          </a:prstGeom>
          <a:ln>
            <a:solidFill>
              <a:srgbClr val="6D6E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303467" y="3332327"/>
            <a:ext cx="2672815" cy="2391758"/>
          </a:xfrm>
        </p:spPr>
        <p:txBody>
          <a:bodyPr>
            <a:normAutofit/>
          </a:bodyPr>
          <a:lstStyle>
            <a:lvl1pPr marL="0" indent="0" algn="ctr">
              <a:buNone/>
              <a:defRPr sz="2400" baseline="0">
                <a:solidFill>
                  <a:srgbClr val="6D6E6C"/>
                </a:solidFill>
              </a:defRPr>
            </a:lvl1pPr>
            <a:lvl3pPr marL="914400" indent="0">
              <a:buNone/>
              <a:defRPr>
                <a:solidFill>
                  <a:srgbClr val="0E3C55"/>
                </a:solidFill>
              </a:defRPr>
            </a:lvl3pPr>
            <a:lvl4pPr marL="1371600" indent="0">
              <a:buNone/>
              <a:defRPr>
                <a:solidFill>
                  <a:srgbClr val="0E3C55"/>
                </a:solidFill>
              </a:defRPr>
            </a:lvl4pPr>
            <a:lvl5pPr marL="1828800" indent="0">
              <a:buNone/>
              <a:defRPr>
                <a:solidFill>
                  <a:srgbClr val="0E3C55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32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3243611" y="383455"/>
            <a:ext cx="2672815" cy="2224632"/>
          </a:xfrm>
        </p:spPr>
        <p:txBody>
          <a:bodyPr anchor="b">
            <a:normAutofit/>
          </a:bodyPr>
          <a:lstStyle>
            <a:lvl1pPr marL="0" indent="0" algn="ctr">
              <a:buNone/>
              <a:defRPr sz="2400" baseline="0">
                <a:solidFill>
                  <a:srgbClr val="6D6E6C"/>
                </a:solidFill>
              </a:defRPr>
            </a:lvl1pPr>
            <a:lvl3pPr marL="914400" indent="0">
              <a:buNone/>
              <a:defRPr>
                <a:solidFill>
                  <a:srgbClr val="0E3C55"/>
                </a:solidFill>
              </a:defRPr>
            </a:lvl3pPr>
            <a:lvl4pPr marL="1371600" indent="0">
              <a:buNone/>
              <a:defRPr>
                <a:solidFill>
                  <a:srgbClr val="0E3C55"/>
                </a:solidFill>
              </a:defRPr>
            </a:lvl4pPr>
            <a:lvl5pPr marL="1828800" indent="0">
              <a:buNone/>
              <a:defRPr>
                <a:solidFill>
                  <a:srgbClr val="0E3C55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34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6115112" y="3320233"/>
            <a:ext cx="2672815" cy="2448096"/>
          </a:xfrm>
        </p:spPr>
        <p:txBody>
          <a:bodyPr>
            <a:normAutofit/>
          </a:bodyPr>
          <a:lstStyle>
            <a:lvl1pPr marL="0" indent="0" algn="ctr">
              <a:buNone/>
              <a:defRPr sz="2400" baseline="0">
                <a:solidFill>
                  <a:srgbClr val="6D6E6C"/>
                </a:solidFill>
              </a:defRPr>
            </a:lvl1pPr>
            <a:lvl3pPr marL="914400" indent="0">
              <a:buNone/>
              <a:defRPr>
                <a:solidFill>
                  <a:srgbClr val="0E3C55"/>
                </a:solidFill>
              </a:defRPr>
            </a:lvl3pPr>
            <a:lvl4pPr marL="1371600" indent="0">
              <a:buNone/>
              <a:defRPr>
                <a:solidFill>
                  <a:srgbClr val="0E3C55"/>
                </a:solidFill>
              </a:defRPr>
            </a:lvl4pPr>
            <a:lvl5pPr marL="1828800" indent="0">
              <a:buNone/>
              <a:defRPr>
                <a:solidFill>
                  <a:srgbClr val="0E3C55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36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9068395" y="383458"/>
            <a:ext cx="2672815" cy="2224632"/>
          </a:xfrm>
        </p:spPr>
        <p:txBody>
          <a:bodyPr anchor="b">
            <a:normAutofit/>
          </a:bodyPr>
          <a:lstStyle>
            <a:lvl1pPr marL="0" indent="0" algn="ctr">
              <a:buNone/>
              <a:defRPr sz="2400" baseline="0">
                <a:solidFill>
                  <a:srgbClr val="6D6E6C"/>
                </a:solidFill>
              </a:defRPr>
            </a:lvl1pPr>
            <a:lvl3pPr marL="914400" indent="0">
              <a:buNone/>
              <a:defRPr>
                <a:solidFill>
                  <a:srgbClr val="0E3C55"/>
                </a:solidFill>
              </a:defRPr>
            </a:lvl3pPr>
            <a:lvl4pPr marL="1371600" indent="0">
              <a:buNone/>
              <a:defRPr>
                <a:solidFill>
                  <a:srgbClr val="0E3C55"/>
                </a:solidFill>
              </a:defRPr>
            </a:lvl4pPr>
            <a:lvl5pPr marL="1828800" indent="0">
              <a:buNone/>
              <a:defRPr>
                <a:solidFill>
                  <a:srgbClr val="0E3C55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14" name="テキスト プレースホルダー 36"/>
          <p:cNvSpPr txBox="1">
            <a:spLocks/>
          </p:cNvSpPr>
          <p:nvPr userDrawn="1"/>
        </p:nvSpPr>
        <p:spPr bwMode="auto">
          <a:xfrm>
            <a:off x="421069" y="6460494"/>
            <a:ext cx="11400992" cy="411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ct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 </a:t>
            </a:r>
            <a:endParaRPr kumimoji="1" lang="ja-JP" altLang="en-US" sz="1100" b="0" kern="1200" dirty="0">
              <a:solidFill>
                <a:srgbClr val="6D6E6C"/>
              </a:solidFill>
              <a:latin typeface="+mn-lt"/>
              <a:ea typeface="MS PGothic" charset="-128"/>
              <a:cs typeface="Geneva" charset="0"/>
            </a:endParaRPr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5919401" y="6115051"/>
            <a:ext cx="345438" cy="389895"/>
          </a:xfrm>
          <a:prstGeom prst="rect">
            <a:avLst/>
          </a:prstGeom>
        </p:spPr>
      </p:pic>
      <p:sp>
        <p:nvSpPr>
          <p:cNvPr id="4" name="Triangle 3"/>
          <p:cNvSpPr/>
          <p:nvPr userDrawn="1"/>
        </p:nvSpPr>
        <p:spPr>
          <a:xfrm rot="10800000">
            <a:off x="3720197" y="2997014"/>
            <a:ext cx="1651000" cy="1423276"/>
          </a:xfrm>
          <a:prstGeom prst="triangle">
            <a:avLst/>
          </a:prstGeom>
          <a:solidFill>
            <a:srgbClr val="CE17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riangle 18"/>
          <p:cNvSpPr/>
          <p:nvPr userDrawn="1"/>
        </p:nvSpPr>
        <p:spPr>
          <a:xfrm rot="10800000">
            <a:off x="9603595" y="3013755"/>
            <a:ext cx="1651000" cy="1423276"/>
          </a:xfrm>
          <a:prstGeom prst="triangle">
            <a:avLst/>
          </a:prstGeom>
          <a:solidFill>
            <a:srgbClr val="FDC0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riangle 19"/>
          <p:cNvSpPr/>
          <p:nvPr userDrawn="1"/>
        </p:nvSpPr>
        <p:spPr>
          <a:xfrm>
            <a:off x="761097" y="1577778"/>
            <a:ext cx="1651000" cy="1423276"/>
          </a:xfrm>
          <a:prstGeom prst="triangle">
            <a:avLst/>
          </a:prstGeom>
          <a:solidFill>
            <a:srgbClr val="2E95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riangle 21"/>
          <p:cNvSpPr/>
          <p:nvPr userDrawn="1"/>
        </p:nvSpPr>
        <p:spPr>
          <a:xfrm>
            <a:off x="6644495" y="1594519"/>
            <a:ext cx="1651000" cy="1423276"/>
          </a:xfrm>
          <a:prstGeom prst="triangle">
            <a:avLst/>
          </a:prstGeom>
          <a:solidFill>
            <a:srgbClr val="EE71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column with icons slide - layou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503DB59-D7D5-0049-BEDC-8E055EA52870}"/>
              </a:ext>
            </a:extLst>
          </p:cNvPr>
          <p:cNvCxnSpPr/>
          <p:nvPr userDrawn="1"/>
        </p:nvCxnSpPr>
        <p:spPr>
          <a:xfrm>
            <a:off x="-16352" y="3984569"/>
            <a:ext cx="12192000" cy="0"/>
          </a:xfrm>
          <a:prstGeom prst="line">
            <a:avLst/>
          </a:prstGeom>
          <a:ln>
            <a:solidFill>
              <a:srgbClr val="6D6E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テキスト プレースホルダー 36">
            <a:extLst>
              <a:ext uri="{FF2B5EF4-FFF2-40B4-BE49-F238E27FC236}">
                <a16:creationId xmlns:a16="http://schemas.microsoft.com/office/drawing/2014/main" id="{65933281-45EB-3640-903C-5A0A5A815D2A}"/>
              </a:ext>
            </a:extLst>
          </p:cNvPr>
          <p:cNvSpPr txBox="1">
            <a:spLocks/>
          </p:cNvSpPr>
          <p:nvPr userDrawn="1"/>
        </p:nvSpPr>
        <p:spPr bwMode="auto">
          <a:xfrm>
            <a:off x="421069" y="6460494"/>
            <a:ext cx="11400992" cy="411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ct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 </a:t>
            </a:r>
            <a:endParaRPr kumimoji="1" lang="ja-JP" altLang="en-US" sz="1100" b="0" kern="1200" dirty="0">
              <a:solidFill>
                <a:srgbClr val="6D6E6C"/>
              </a:solidFill>
              <a:latin typeface="+mn-lt"/>
              <a:ea typeface="MS PGothic" charset="-128"/>
              <a:cs typeface="Geneva" charset="0"/>
            </a:endParaRPr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43460853-3FC6-3640-B1F1-44CD760CC7D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5919401" y="6115051"/>
            <a:ext cx="345438" cy="389895"/>
          </a:xfrm>
          <a:prstGeom prst="rect">
            <a:avLst/>
          </a:prstGeom>
        </p:spPr>
      </p:pic>
      <p:sp>
        <p:nvSpPr>
          <p:cNvPr id="46" name="Text Placeholder 2">
            <a:extLst>
              <a:ext uri="{FF2B5EF4-FFF2-40B4-BE49-F238E27FC236}">
                <a16:creationId xmlns:a16="http://schemas.microsoft.com/office/drawing/2014/main" id="{F2379B95-7D4C-A44C-8441-979EC41BA20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307130" y="1595577"/>
            <a:ext cx="1616199" cy="2224632"/>
          </a:xfrm>
        </p:spPr>
        <p:txBody>
          <a:bodyPr anchor="b">
            <a:normAutofit/>
          </a:bodyPr>
          <a:lstStyle>
            <a:lvl1pPr marL="0" indent="0" algn="ctr">
              <a:buNone/>
              <a:defRPr sz="2400" baseline="0">
                <a:solidFill>
                  <a:srgbClr val="FDC010"/>
                </a:solidFill>
              </a:defRPr>
            </a:lvl1pPr>
            <a:lvl3pPr marL="914400" indent="0">
              <a:buNone/>
              <a:defRPr>
                <a:solidFill>
                  <a:srgbClr val="0E3C55"/>
                </a:solidFill>
              </a:defRPr>
            </a:lvl3pPr>
            <a:lvl4pPr marL="1371600" indent="0">
              <a:buNone/>
              <a:defRPr>
                <a:solidFill>
                  <a:srgbClr val="0E3C55"/>
                </a:solidFill>
              </a:defRPr>
            </a:lvl4pPr>
            <a:lvl5pPr marL="1828800" indent="0">
              <a:buNone/>
              <a:defRPr>
                <a:solidFill>
                  <a:srgbClr val="0E3C55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47" name="Triangle 46">
            <a:extLst>
              <a:ext uri="{FF2B5EF4-FFF2-40B4-BE49-F238E27FC236}">
                <a16:creationId xmlns:a16="http://schemas.microsoft.com/office/drawing/2014/main" id="{F6215A52-44A3-854A-B70D-3FC03E8DD78B}"/>
              </a:ext>
            </a:extLst>
          </p:cNvPr>
          <p:cNvSpPr/>
          <p:nvPr userDrawn="1"/>
        </p:nvSpPr>
        <p:spPr>
          <a:xfrm rot="10800000">
            <a:off x="6307131" y="4002857"/>
            <a:ext cx="1651000" cy="1423276"/>
          </a:xfrm>
          <a:prstGeom prst="triangle">
            <a:avLst/>
          </a:prstGeom>
          <a:solidFill>
            <a:srgbClr val="FDC0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Text Placeholder 2">
            <a:extLst>
              <a:ext uri="{FF2B5EF4-FFF2-40B4-BE49-F238E27FC236}">
                <a16:creationId xmlns:a16="http://schemas.microsoft.com/office/drawing/2014/main" id="{D1519147-0D10-3544-A67C-2692135BF0E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333286" y="4248541"/>
            <a:ext cx="1631052" cy="2391758"/>
          </a:xfrm>
        </p:spPr>
        <p:txBody>
          <a:bodyPr>
            <a:normAutofit/>
          </a:bodyPr>
          <a:lstStyle>
            <a:lvl1pPr marL="0" indent="0" algn="ctr">
              <a:buNone/>
              <a:defRPr sz="2400" baseline="0">
                <a:solidFill>
                  <a:srgbClr val="2E95D2"/>
                </a:solidFill>
              </a:defRPr>
            </a:lvl1pPr>
            <a:lvl3pPr marL="914400" indent="0">
              <a:buNone/>
              <a:defRPr>
                <a:solidFill>
                  <a:srgbClr val="0E3C55"/>
                </a:solidFill>
              </a:defRPr>
            </a:lvl3pPr>
            <a:lvl4pPr marL="1371600" indent="0">
              <a:buNone/>
              <a:defRPr>
                <a:solidFill>
                  <a:srgbClr val="0E3C55"/>
                </a:solidFill>
              </a:defRPr>
            </a:lvl4pPr>
            <a:lvl5pPr marL="1828800" indent="0">
              <a:buNone/>
              <a:defRPr>
                <a:solidFill>
                  <a:srgbClr val="0E3C55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50" name="Text Placeholder 2">
            <a:extLst>
              <a:ext uri="{FF2B5EF4-FFF2-40B4-BE49-F238E27FC236}">
                <a16:creationId xmlns:a16="http://schemas.microsoft.com/office/drawing/2014/main" id="{22ACC1BC-A7F7-D646-9564-6F9FD561BA6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320914" y="1595577"/>
            <a:ext cx="1616199" cy="2224632"/>
          </a:xfrm>
        </p:spPr>
        <p:txBody>
          <a:bodyPr anchor="b">
            <a:normAutofit/>
          </a:bodyPr>
          <a:lstStyle>
            <a:lvl1pPr marL="0" indent="0" algn="ctr">
              <a:buNone/>
              <a:defRPr sz="2400" baseline="0">
                <a:solidFill>
                  <a:srgbClr val="CE1779"/>
                </a:solidFill>
              </a:defRPr>
            </a:lvl1pPr>
            <a:lvl3pPr marL="914400" indent="0">
              <a:buNone/>
              <a:defRPr>
                <a:solidFill>
                  <a:srgbClr val="0E3C55"/>
                </a:solidFill>
              </a:defRPr>
            </a:lvl3pPr>
            <a:lvl4pPr marL="1371600" indent="0">
              <a:buNone/>
              <a:defRPr>
                <a:solidFill>
                  <a:srgbClr val="0E3C55"/>
                </a:solidFill>
              </a:defRPr>
            </a:lvl4pPr>
            <a:lvl5pPr marL="1828800" indent="0">
              <a:buNone/>
              <a:defRPr>
                <a:solidFill>
                  <a:srgbClr val="0E3C55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51" name="Triangle 50">
            <a:extLst>
              <a:ext uri="{FF2B5EF4-FFF2-40B4-BE49-F238E27FC236}">
                <a16:creationId xmlns:a16="http://schemas.microsoft.com/office/drawing/2014/main" id="{809F2C8C-0EA9-1244-9321-8F90D6B1BA2C}"/>
              </a:ext>
            </a:extLst>
          </p:cNvPr>
          <p:cNvSpPr/>
          <p:nvPr userDrawn="1"/>
        </p:nvSpPr>
        <p:spPr>
          <a:xfrm rot="10800000">
            <a:off x="10320915" y="4002857"/>
            <a:ext cx="1651000" cy="1423276"/>
          </a:xfrm>
          <a:prstGeom prst="triangle">
            <a:avLst/>
          </a:prstGeom>
          <a:solidFill>
            <a:srgbClr val="CE17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Triangle 51">
            <a:extLst>
              <a:ext uri="{FF2B5EF4-FFF2-40B4-BE49-F238E27FC236}">
                <a16:creationId xmlns:a16="http://schemas.microsoft.com/office/drawing/2014/main" id="{EBB0FE5E-1698-314B-AD0A-A2C803A50C0F}"/>
              </a:ext>
            </a:extLst>
          </p:cNvPr>
          <p:cNvSpPr/>
          <p:nvPr userDrawn="1"/>
        </p:nvSpPr>
        <p:spPr>
          <a:xfrm>
            <a:off x="8333286" y="2579580"/>
            <a:ext cx="1651000" cy="1423276"/>
          </a:xfrm>
          <a:prstGeom prst="triangle">
            <a:avLst/>
          </a:prstGeom>
          <a:solidFill>
            <a:srgbClr val="2E95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Text Placeholder 2">
            <a:extLst>
              <a:ext uri="{FF2B5EF4-FFF2-40B4-BE49-F238E27FC236}">
                <a16:creationId xmlns:a16="http://schemas.microsoft.com/office/drawing/2014/main" id="{2818968D-074C-604A-9AC8-3A65BE432D5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220016" y="1595577"/>
            <a:ext cx="1616199" cy="2224632"/>
          </a:xfrm>
        </p:spPr>
        <p:txBody>
          <a:bodyPr anchor="b">
            <a:normAutofit/>
          </a:bodyPr>
          <a:lstStyle>
            <a:lvl1pPr marL="0" indent="0" algn="ctr">
              <a:buNone/>
              <a:defRPr sz="2400" baseline="0">
                <a:solidFill>
                  <a:srgbClr val="CE1779"/>
                </a:solidFill>
              </a:defRPr>
            </a:lvl1pPr>
            <a:lvl3pPr marL="914400" indent="0">
              <a:buNone/>
              <a:defRPr>
                <a:solidFill>
                  <a:srgbClr val="0E3C55"/>
                </a:solidFill>
              </a:defRPr>
            </a:lvl3pPr>
            <a:lvl4pPr marL="1371600" indent="0">
              <a:buNone/>
              <a:defRPr>
                <a:solidFill>
                  <a:srgbClr val="0E3C55"/>
                </a:solidFill>
              </a:defRPr>
            </a:lvl4pPr>
            <a:lvl5pPr marL="1828800" indent="0">
              <a:buNone/>
              <a:defRPr>
                <a:solidFill>
                  <a:srgbClr val="0E3C55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54" name="Triangle 53">
            <a:extLst>
              <a:ext uri="{FF2B5EF4-FFF2-40B4-BE49-F238E27FC236}">
                <a16:creationId xmlns:a16="http://schemas.microsoft.com/office/drawing/2014/main" id="{D5A92096-985D-E240-AD66-801D60B038F0}"/>
              </a:ext>
            </a:extLst>
          </p:cNvPr>
          <p:cNvSpPr/>
          <p:nvPr userDrawn="1"/>
        </p:nvSpPr>
        <p:spPr>
          <a:xfrm rot="10800000">
            <a:off x="2220017" y="4002857"/>
            <a:ext cx="1651000" cy="1423276"/>
          </a:xfrm>
          <a:prstGeom prst="triangle">
            <a:avLst/>
          </a:prstGeom>
          <a:solidFill>
            <a:srgbClr val="CE17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Text Placeholder 2">
            <a:extLst>
              <a:ext uri="{FF2B5EF4-FFF2-40B4-BE49-F238E27FC236}">
                <a16:creationId xmlns:a16="http://schemas.microsoft.com/office/drawing/2014/main" id="{28849DE5-5280-794A-977E-F25DE95EBDB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246172" y="4248541"/>
            <a:ext cx="1631052" cy="2391758"/>
          </a:xfrm>
        </p:spPr>
        <p:txBody>
          <a:bodyPr>
            <a:normAutofit/>
          </a:bodyPr>
          <a:lstStyle>
            <a:lvl1pPr marL="0" indent="0" algn="ctr">
              <a:buNone/>
              <a:defRPr sz="2400" baseline="0">
                <a:solidFill>
                  <a:srgbClr val="EE7123"/>
                </a:solidFill>
              </a:defRPr>
            </a:lvl1pPr>
            <a:lvl3pPr marL="914400" indent="0">
              <a:buNone/>
              <a:defRPr>
                <a:solidFill>
                  <a:srgbClr val="0E3C55"/>
                </a:solidFill>
              </a:defRPr>
            </a:lvl3pPr>
            <a:lvl4pPr marL="1371600" indent="0">
              <a:buNone/>
              <a:defRPr>
                <a:solidFill>
                  <a:srgbClr val="0E3C55"/>
                </a:solidFill>
              </a:defRPr>
            </a:lvl4pPr>
            <a:lvl5pPr marL="1828800" indent="0">
              <a:buNone/>
              <a:defRPr>
                <a:solidFill>
                  <a:srgbClr val="0E3C55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58" name="Triangle 57">
            <a:extLst>
              <a:ext uri="{FF2B5EF4-FFF2-40B4-BE49-F238E27FC236}">
                <a16:creationId xmlns:a16="http://schemas.microsoft.com/office/drawing/2014/main" id="{C8C71C43-2564-9949-B8EC-B6E492828570}"/>
              </a:ext>
            </a:extLst>
          </p:cNvPr>
          <p:cNvSpPr/>
          <p:nvPr userDrawn="1"/>
        </p:nvSpPr>
        <p:spPr>
          <a:xfrm>
            <a:off x="4246172" y="2579580"/>
            <a:ext cx="1651000" cy="1423276"/>
          </a:xfrm>
          <a:prstGeom prst="triangle">
            <a:avLst/>
          </a:prstGeom>
          <a:solidFill>
            <a:srgbClr val="EE71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Text Placeholder 2">
            <a:extLst>
              <a:ext uri="{FF2B5EF4-FFF2-40B4-BE49-F238E27FC236}">
                <a16:creationId xmlns:a16="http://schemas.microsoft.com/office/drawing/2014/main" id="{D09F3077-198E-3B47-B50B-5AC670A1302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52336" y="4230254"/>
            <a:ext cx="1631052" cy="2391758"/>
          </a:xfrm>
        </p:spPr>
        <p:txBody>
          <a:bodyPr>
            <a:normAutofit/>
          </a:bodyPr>
          <a:lstStyle>
            <a:lvl1pPr marL="0" indent="0" algn="ctr">
              <a:buNone/>
              <a:defRPr sz="2400" baseline="0">
                <a:solidFill>
                  <a:srgbClr val="2E95D2"/>
                </a:solidFill>
              </a:defRPr>
            </a:lvl1pPr>
            <a:lvl3pPr marL="914400" indent="0">
              <a:buNone/>
              <a:defRPr>
                <a:solidFill>
                  <a:srgbClr val="0E3C55"/>
                </a:solidFill>
              </a:defRPr>
            </a:lvl3pPr>
            <a:lvl4pPr marL="1371600" indent="0">
              <a:buNone/>
              <a:defRPr>
                <a:solidFill>
                  <a:srgbClr val="0E3C55"/>
                </a:solidFill>
              </a:defRPr>
            </a:lvl4pPr>
            <a:lvl5pPr marL="1828800" indent="0">
              <a:buNone/>
              <a:defRPr>
                <a:solidFill>
                  <a:srgbClr val="0E3C55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60" name="Triangle 59">
            <a:extLst>
              <a:ext uri="{FF2B5EF4-FFF2-40B4-BE49-F238E27FC236}">
                <a16:creationId xmlns:a16="http://schemas.microsoft.com/office/drawing/2014/main" id="{01885070-E58F-7544-B91A-17853B8D6DEA}"/>
              </a:ext>
            </a:extLst>
          </p:cNvPr>
          <p:cNvSpPr/>
          <p:nvPr userDrawn="1"/>
        </p:nvSpPr>
        <p:spPr>
          <a:xfrm>
            <a:off x="252336" y="2561293"/>
            <a:ext cx="1651000" cy="1423276"/>
          </a:xfrm>
          <a:prstGeom prst="triangle">
            <a:avLst/>
          </a:prstGeom>
          <a:solidFill>
            <a:srgbClr val="2E95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Text Placeholder 23">
            <a:extLst>
              <a:ext uri="{FF2B5EF4-FFF2-40B4-BE49-F238E27FC236}">
                <a16:creationId xmlns:a16="http://schemas.microsoft.com/office/drawing/2014/main" id="{1253AEA5-EA77-E446-B498-F3EB5FD79F9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0" y="581242"/>
            <a:ext cx="12192000" cy="697353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137041392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olumn with icons slide - layou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Straight Connector 17"/>
          <p:cNvCxnSpPr/>
          <p:nvPr userDrawn="1"/>
        </p:nvCxnSpPr>
        <p:spPr>
          <a:xfrm>
            <a:off x="0" y="477911"/>
            <a:ext cx="12192000" cy="0"/>
          </a:xfrm>
          <a:prstGeom prst="line">
            <a:avLst/>
          </a:prstGeom>
          <a:ln>
            <a:solidFill>
              <a:srgbClr val="353E4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333621" y="2090693"/>
            <a:ext cx="2672815" cy="3712088"/>
          </a:xfrm>
        </p:spPr>
        <p:txBody>
          <a:bodyPr>
            <a:normAutofit/>
          </a:bodyPr>
          <a:lstStyle>
            <a:lvl1pPr marL="0" indent="0" algn="ctr">
              <a:buNone/>
              <a:defRPr sz="2400" baseline="0">
                <a:solidFill>
                  <a:srgbClr val="6D6E6C"/>
                </a:solidFill>
              </a:defRPr>
            </a:lvl1pPr>
            <a:lvl3pPr marL="914400" indent="0">
              <a:buNone/>
              <a:defRPr>
                <a:solidFill>
                  <a:srgbClr val="0E3C55"/>
                </a:solidFill>
              </a:defRPr>
            </a:lvl3pPr>
            <a:lvl4pPr marL="1371600" indent="0">
              <a:buNone/>
              <a:defRPr>
                <a:solidFill>
                  <a:srgbClr val="0E3C55"/>
                </a:solidFill>
              </a:defRPr>
            </a:lvl4pPr>
            <a:lvl5pPr marL="1828800" indent="0">
              <a:buNone/>
              <a:defRPr>
                <a:solidFill>
                  <a:srgbClr val="0E3C55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20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3273765" y="2090693"/>
            <a:ext cx="2672815" cy="3712088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 baseline="0">
                <a:solidFill>
                  <a:srgbClr val="6D6E6C"/>
                </a:solidFill>
              </a:defRPr>
            </a:lvl1pPr>
            <a:lvl3pPr marL="914400" indent="0">
              <a:buNone/>
              <a:defRPr>
                <a:solidFill>
                  <a:srgbClr val="0E3C55"/>
                </a:solidFill>
              </a:defRPr>
            </a:lvl3pPr>
            <a:lvl4pPr marL="1371600" indent="0">
              <a:buNone/>
              <a:defRPr>
                <a:solidFill>
                  <a:srgbClr val="0E3C55"/>
                </a:solidFill>
              </a:defRPr>
            </a:lvl4pPr>
            <a:lvl5pPr marL="1828800" indent="0">
              <a:buNone/>
              <a:defRPr>
                <a:solidFill>
                  <a:srgbClr val="0E3C55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21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6145266" y="2090693"/>
            <a:ext cx="2672815" cy="3712088"/>
          </a:xfrm>
        </p:spPr>
        <p:txBody>
          <a:bodyPr>
            <a:normAutofit/>
          </a:bodyPr>
          <a:lstStyle>
            <a:lvl1pPr marL="0" indent="0" algn="ctr">
              <a:buNone/>
              <a:defRPr sz="2400" baseline="0">
                <a:solidFill>
                  <a:srgbClr val="6D6E6C"/>
                </a:solidFill>
              </a:defRPr>
            </a:lvl1pPr>
            <a:lvl3pPr marL="914400" indent="0">
              <a:buNone/>
              <a:defRPr>
                <a:solidFill>
                  <a:srgbClr val="0E3C55"/>
                </a:solidFill>
              </a:defRPr>
            </a:lvl3pPr>
            <a:lvl4pPr marL="1371600" indent="0">
              <a:buNone/>
              <a:defRPr>
                <a:solidFill>
                  <a:srgbClr val="0E3C55"/>
                </a:solidFill>
              </a:defRPr>
            </a:lvl4pPr>
            <a:lvl5pPr marL="1828800" indent="0">
              <a:buNone/>
              <a:defRPr>
                <a:solidFill>
                  <a:srgbClr val="0E3C55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22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9098549" y="2090693"/>
            <a:ext cx="2672815" cy="3712088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 baseline="0">
                <a:solidFill>
                  <a:srgbClr val="6D6E6C"/>
                </a:solidFill>
              </a:defRPr>
            </a:lvl1pPr>
            <a:lvl3pPr marL="914400" indent="0">
              <a:buNone/>
              <a:defRPr>
                <a:solidFill>
                  <a:srgbClr val="0E3C55"/>
                </a:solidFill>
              </a:defRPr>
            </a:lvl3pPr>
            <a:lvl4pPr marL="1371600" indent="0">
              <a:buNone/>
              <a:defRPr>
                <a:solidFill>
                  <a:srgbClr val="0E3C55"/>
                </a:solidFill>
              </a:defRPr>
            </a:lvl4pPr>
            <a:lvl5pPr marL="1828800" indent="0">
              <a:buNone/>
              <a:defRPr>
                <a:solidFill>
                  <a:srgbClr val="0E3C55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13" name="テキスト プレースホルダー 36"/>
          <p:cNvSpPr txBox="1">
            <a:spLocks/>
          </p:cNvSpPr>
          <p:nvPr userDrawn="1"/>
        </p:nvSpPr>
        <p:spPr bwMode="auto">
          <a:xfrm>
            <a:off x="421069" y="6460494"/>
            <a:ext cx="11400992" cy="411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ct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 </a:t>
            </a:r>
            <a:endParaRPr kumimoji="1" lang="ja-JP" altLang="en-US" sz="1100" b="0" kern="1200" dirty="0">
              <a:solidFill>
                <a:srgbClr val="6D6E6C"/>
              </a:solidFill>
              <a:latin typeface="+mn-lt"/>
              <a:ea typeface="MS PGothic" charset="-128"/>
              <a:cs typeface="Geneva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5919401" y="6115051"/>
            <a:ext cx="345438" cy="389895"/>
          </a:xfrm>
          <a:prstGeom prst="rect">
            <a:avLst/>
          </a:prstGeom>
        </p:spPr>
      </p:pic>
      <p:sp>
        <p:nvSpPr>
          <p:cNvPr id="15" name="Triangle 14"/>
          <p:cNvSpPr/>
          <p:nvPr userDrawn="1"/>
        </p:nvSpPr>
        <p:spPr>
          <a:xfrm rot="10800000">
            <a:off x="3726458" y="486571"/>
            <a:ext cx="1651000" cy="1423276"/>
          </a:xfrm>
          <a:prstGeom prst="triangle">
            <a:avLst/>
          </a:prstGeom>
          <a:solidFill>
            <a:srgbClr val="CE17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riangle 15"/>
          <p:cNvSpPr/>
          <p:nvPr userDrawn="1"/>
        </p:nvSpPr>
        <p:spPr>
          <a:xfrm rot="10800000">
            <a:off x="9609856" y="490612"/>
            <a:ext cx="1651000" cy="1423276"/>
          </a:xfrm>
          <a:prstGeom prst="triangle">
            <a:avLst/>
          </a:prstGeom>
          <a:solidFill>
            <a:srgbClr val="FDC0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riangle 16"/>
          <p:cNvSpPr/>
          <p:nvPr userDrawn="1"/>
        </p:nvSpPr>
        <p:spPr>
          <a:xfrm rot="10800000">
            <a:off x="734413" y="477911"/>
            <a:ext cx="1651000" cy="1423276"/>
          </a:xfrm>
          <a:prstGeom prst="triangle">
            <a:avLst/>
          </a:prstGeom>
          <a:solidFill>
            <a:srgbClr val="2E95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riangle 28"/>
          <p:cNvSpPr/>
          <p:nvPr userDrawn="1"/>
        </p:nvSpPr>
        <p:spPr>
          <a:xfrm rot="10800000">
            <a:off x="6617811" y="494652"/>
            <a:ext cx="1651000" cy="1423276"/>
          </a:xfrm>
          <a:prstGeom prst="triangle">
            <a:avLst/>
          </a:prstGeom>
          <a:solidFill>
            <a:srgbClr val="EE71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with icon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0"/>
            <a:ext cx="12192000" cy="2374900"/>
          </a:xfrm>
          <a:prstGeom prst="rect">
            <a:avLst/>
          </a:prstGeom>
          <a:solidFill>
            <a:srgbClr val="2E95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E3C55"/>
              </a:solidFill>
            </a:endParaRPr>
          </a:p>
        </p:txBody>
      </p:sp>
      <p:sp>
        <p:nvSpPr>
          <p:cNvPr id="18" name="Text Placeholder 23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445647"/>
            <a:ext cx="12192000" cy="697353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2" name="Text Placeholder 23"/>
          <p:cNvSpPr>
            <a:spLocks noGrp="1"/>
          </p:cNvSpPr>
          <p:nvPr>
            <p:ph type="body" sz="quarter" idx="14" hasCustomPrompt="1"/>
          </p:nvPr>
        </p:nvSpPr>
        <p:spPr>
          <a:xfrm>
            <a:off x="684287" y="3376016"/>
            <a:ext cx="3408830" cy="1045795"/>
          </a:xfrm>
        </p:spPr>
        <p:txBody>
          <a:bodyPr anchor="ctr">
            <a:normAutofit/>
          </a:bodyPr>
          <a:lstStyle>
            <a:lvl1pPr marL="0" indent="0" algn="ctr">
              <a:buNone/>
              <a:defRPr sz="30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Sub Title</a:t>
            </a:r>
          </a:p>
        </p:txBody>
      </p:sp>
      <p:sp>
        <p:nvSpPr>
          <p:cNvPr id="23" name="Text Placeholder 23"/>
          <p:cNvSpPr>
            <a:spLocks noGrp="1"/>
          </p:cNvSpPr>
          <p:nvPr>
            <p:ph type="body" sz="quarter" idx="15" hasCustomPrompt="1"/>
          </p:nvPr>
        </p:nvSpPr>
        <p:spPr>
          <a:xfrm>
            <a:off x="684287" y="4571947"/>
            <a:ext cx="3408830" cy="141274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Main Body Text</a:t>
            </a:r>
          </a:p>
        </p:txBody>
      </p:sp>
      <p:cxnSp>
        <p:nvCxnSpPr>
          <p:cNvPr id="4" name="Straight Connector 3"/>
          <p:cNvCxnSpPr/>
          <p:nvPr userDrawn="1"/>
        </p:nvCxnSpPr>
        <p:spPr>
          <a:xfrm flipH="1">
            <a:off x="555813" y="4482302"/>
            <a:ext cx="3591091" cy="0"/>
          </a:xfrm>
          <a:prstGeom prst="line">
            <a:avLst/>
          </a:prstGeom>
          <a:ln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 Placeholder 23"/>
          <p:cNvSpPr>
            <a:spLocks noGrp="1"/>
          </p:cNvSpPr>
          <p:nvPr>
            <p:ph type="body" sz="quarter" idx="16" hasCustomPrompt="1"/>
          </p:nvPr>
        </p:nvSpPr>
        <p:spPr>
          <a:xfrm>
            <a:off x="4512216" y="3376016"/>
            <a:ext cx="3408830" cy="1045795"/>
          </a:xfrm>
        </p:spPr>
        <p:txBody>
          <a:bodyPr anchor="ctr">
            <a:normAutofit/>
          </a:bodyPr>
          <a:lstStyle>
            <a:lvl1pPr marL="0" indent="0" algn="ctr">
              <a:buNone/>
              <a:defRPr sz="30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Sub Title</a:t>
            </a:r>
          </a:p>
        </p:txBody>
      </p:sp>
      <p:sp>
        <p:nvSpPr>
          <p:cNvPr id="27" name="Text Placeholder 23"/>
          <p:cNvSpPr>
            <a:spLocks noGrp="1"/>
          </p:cNvSpPr>
          <p:nvPr>
            <p:ph type="body" sz="quarter" idx="17" hasCustomPrompt="1"/>
          </p:nvPr>
        </p:nvSpPr>
        <p:spPr>
          <a:xfrm>
            <a:off x="4512216" y="4571947"/>
            <a:ext cx="3408830" cy="141274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Main Body Text</a:t>
            </a:r>
          </a:p>
        </p:txBody>
      </p:sp>
      <p:cxnSp>
        <p:nvCxnSpPr>
          <p:cNvPr id="28" name="Straight Connector 27"/>
          <p:cNvCxnSpPr/>
          <p:nvPr userDrawn="1"/>
        </p:nvCxnSpPr>
        <p:spPr>
          <a:xfrm flipH="1">
            <a:off x="4383742" y="4482302"/>
            <a:ext cx="3591091" cy="0"/>
          </a:xfrm>
          <a:prstGeom prst="line">
            <a:avLst/>
          </a:prstGeom>
          <a:ln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 Placeholder 23"/>
          <p:cNvSpPr>
            <a:spLocks noGrp="1"/>
          </p:cNvSpPr>
          <p:nvPr>
            <p:ph type="body" sz="quarter" idx="18" hasCustomPrompt="1"/>
          </p:nvPr>
        </p:nvSpPr>
        <p:spPr>
          <a:xfrm>
            <a:off x="8228086" y="3376016"/>
            <a:ext cx="3408830" cy="1045795"/>
          </a:xfrm>
        </p:spPr>
        <p:txBody>
          <a:bodyPr anchor="ctr">
            <a:normAutofit/>
          </a:bodyPr>
          <a:lstStyle>
            <a:lvl1pPr marL="0" indent="0" algn="ctr">
              <a:buNone/>
              <a:defRPr sz="30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Sub Title</a:t>
            </a:r>
          </a:p>
        </p:txBody>
      </p:sp>
      <p:sp>
        <p:nvSpPr>
          <p:cNvPr id="31" name="Text Placeholder 23"/>
          <p:cNvSpPr>
            <a:spLocks noGrp="1"/>
          </p:cNvSpPr>
          <p:nvPr>
            <p:ph type="body" sz="quarter" idx="19" hasCustomPrompt="1"/>
          </p:nvPr>
        </p:nvSpPr>
        <p:spPr>
          <a:xfrm>
            <a:off x="8228086" y="4571947"/>
            <a:ext cx="3408830" cy="141274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Main Body Text</a:t>
            </a:r>
          </a:p>
        </p:txBody>
      </p:sp>
      <p:cxnSp>
        <p:nvCxnSpPr>
          <p:cNvPr id="35" name="Straight Connector 34"/>
          <p:cNvCxnSpPr/>
          <p:nvPr userDrawn="1"/>
        </p:nvCxnSpPr>
        <p:spPr>
          <a:xfrm flipH="1">
            <a:off x="8099612" y="4482302"/>
            <a:ext cx="3591091" cy="0"/>
          </a:xfrm>
          <a:prstGeom prst="line">
            <a:avLst/>
          </a:prstGeom>
          <a:ln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riangle 33"/>
          <p:cNvSpPr/>
          <p:nvPr userDrawn="1"/>
        </p:nvSpPr>
        <p:spPr>
          <a:xfrm rot="5400000">
            <a:off x="5461568" y="1673914"/>
            <a:ext cx="1651000" cy="1423276"/>
          </a:xfrm>
          <a:prstGeom prst="triangle">
            <a:avLst/>
          </a:prstGeom>
          <a:solidFill>
            <a:srgbClr val="EE71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Triangle 36"/>
          <p:cNvSpPr/>
          <p:nvPr userDrawn="1"/>
        </p:nvSpPr>
        <p:spPr>
          <a:xfrm rot="5400000">
            <a:off x="1613532" y="1655489"/>
            <a:ext cx="1651000" cy="1423276"/>
          </a:xfrm>
          <a:prstGeom prst="triangle">
            <a:avLst/>
          </a:prstGeom>
          <a:solidFill>
            <a:srgbClr val="CE17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Triangle 37"/>
          <p:cNvSpPr/>
          <p:nvPr userDrawn="1"/>
        </p:nvSpPr>
        <p:spPr>
          <a:xfrm rot="5400000">
            <a:off x="9107001" y="1673914"/>
            <a:ext cx="1651000" cy="1423276"/>
          </a:xfrm>
          <a:prstGeom prst="triangle">
            <a:avLst/>
          </a:prstGeom>
          <a:solidFill>
            <a:srgbClr val="FDC0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テキスト プレースホルダー 36"/>
          <p:cNvSpPr txBox="1">
            <a:spLocks/>
          </p:cNvSpPr>
          <p:nvPr userDrawn="1"/>
        </p:nvSpPr>
        <p:spPr bwMode="auto">
          <a:xfrm>
            <a:off x="421069" y="6460494"/>
            <a:ext cx="11400992" cy="411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ct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 </a:t>
            </a:r>
            <a:endParaRPr kumimoji="1" lang="ja-JP" altLang="en-US" sz="1100" b="0" kern="1200" dirty="0">
              <a:solidFill>
                <a:srgbClr val="6D6E6C"/>
              </a:solidFill>
              <a:latin typeface="+mn-lt"/>
              <a:ea typeface="MS PGothic" charset="-128"/>
              <a:cs typeface="Geneva" charset="0"/>
            </a:endParaRPr>
          </a:p>
        </p:txBody>
      </p:sp>
      <p:pic>
        <p:nvPicPr>
          <p:cNvPr id="40" name="Picture 39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5919401" y="6115051"/>
            <a:ext cx="345438" cy="3898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 column with icon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CF9D0D72-C3F8-584A-8699-47CDAC0A99C9}"/>
              </a:ext>
            </a:extLst>
          </p:cNvPr>
          <p:cNvCxnSpPr>
            <a:cxnSpLocks/>
          </p:cNvCxnSpPr>
          <p:nvPr userDrawn="1"/>
        </p:nvCxnSpPr>
        <p:spPr>
          <a:xfrm>
            <a:off x="-3880" y="2086593"/>
            <a:ext cx="12192000" cy="0"/>
          </a:xfrm>
          <a:prstGeom prst="line">
            <a:avLst/>
          </a:prstGeom>
          <a:ln>
            <a:solidFill>
              <a:srgbClr val="6D6E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 Placeholder 23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581242"/>
            <a:ext cx="12192000" cy="697353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2" name="Text Placeholder 23"/>
          <p:cNvSpPr>
            <a:spLocks noGrp="1"/>
          </p:cNvSpPr>
          <p:nvPr>
            <p:ph type="body" sz="quarter" idx="14" hasCustomPrompt="1"/>
          </p:nvPr>
        </p:nvSpPr>
        <p:spPr>
          <a:xfrm>
            <a:off x="704165" y="3376016"/>
            <a:ext cx="4563574" cy="1045795"/>
          </a:xfrm>
        </p:spPr>
        <p:txBody>
          <a:bodyPr anchor="ctr">
            <a:normAutofit/>
          </a:bodyPr>
          <a:lstStyle>
            <a:lvl1pPr marL="0" indent="0" algn="ctr">
              <a:buNone/>
              <a:defRPr sz="30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Sub Title</a:t>
            </a:r>
          </a:p>
        </p:txBody>
      </p:sp>
      <p:sp>
        <p:nvSpPr>
          <p:cNvPr id="39" name="テキスト プレースホルダー 36"/>
          <p:cNvSpPr txBox="1">
            <a:spLocks/>
          </p:cNvSpPr>
          <p:nvPr userDrawn="1"/>
        </p:nvSpPr>
        <p:spPr bwMode="auto">
          <a:xfrm>
            <a:off x="421069" y="6460494"/>
            <a:ext cx="11400992" cy="411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ct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 </a:t>
            </a:r>
            <a:endParaRPr kumimoji="1" lang="ja-JP" altLang="en-US" sz="1100" b="0" kern="1200" dirty="0">
              <a:solidFill>
                <a:srgbClr val="6D6E6C"/>
              </a:solidFill>
              <a:latin typeface="+mn-lt"/>
              <a:ea typeface="MS PGothic" charset="-128"/>
              <a:cs typeface="Geneva" charset="0"/>
            </a:endParaRPr>
          </a:p>
        </p:txBody>
      </p:sp>
      <p:pic>
        <p:nvPicPr>
          <p:cNvPr id="40" name="Picture 39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5919401" y="6115051"/>
            <a:ext cx="345438" cy="389895"/>
          </a:xfrm>
          <a:prstGeom prst="rect">
            <a:avLst/>
          </a:prstGeom>
        </p:spPr>
      </p:pic>
      <p:sp>
        <p:nvSpPr>
          <p:cNvPr id="21" name="Text Placeholder 23">
            <a:extLst>
              <a:ext uri="{FF2B5EF4-FFF2-40B4-BE49-F238E27FC236}">
                <a16:creationId xmlns:a16="http://schemas.microsoft.com/office/drawing/2014/main" id="{46EB5BD2-E95A-9D49-86A1-BBE510B3321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765237" y="3346647"/>
            <a:ext cx="4563574" cy="1045795"/>
          </a:xfrm>
        </p:spPr>
        <p:txBody>
          <a:bodyPr anchor="ctr">
            <a:normAutofit/>
          </a:bodyPr>
          <a:lstStyle>
            <a:lvl1pPr marL="0" indent="0" algn="ctr">
              <a:buNone/>
              <a:defRPr sz="30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Sub Title</a:t>
            </a:r>
          </a:p>
        </p:txBody>
      </p:sp>
    </p:spTree>
    <p:extLst>
      <p:ext uri="{BB962C8B-B14F-4D97-AF65-F5344CB8AC3E}">
        <p14:creationId xmlns:p14="http://schemas.microsoft.com/office/powerpoint/2010/main" val="334221377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3 column with icon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23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581242"/>
            <a:ext cx="12192000" cy="697353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39" name="テキスト プレースホルダー 36"/>
          <p:cNvSpPr txBox="1">
            <a:spLocks/>
          </p:cNvSpPr>
          <p:nvPr userDrawn="1"/>
        </p:nvSpPr>
        <p:spPr bwMode="auto">
          <a:xfrm>
            <a:off x="421069" y="6460494"/>
            <a:ext cx="11400992" cy="411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ct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 </a:t>
            </a:r>
            <a:endParaRPr kumimoji="1" lang="ja-JP" altLang="en-US" sz="1100" b="0" kern="1200" dirty="0">
              <a:solidFill>
                <a:srgbClr val="6D6E6C"/>
              </a:solidFill>
              <a:latin typeface="+mn-lt"/>
              <a:ea typeface="MS PGothic" charset="-128"/>
              <a:cs typeface="Geneva" charset="0"/>
            </a:endParaRPr>
          </a:p>
        </p:txBody>
      </p:sp>
      <p:pic>
        <p:nvPicPr>
          <p:cNvPr id="40" name="Picture 39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5919401" y="6115051"/>
            <a:ext cx="345438" cy="389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65040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Desig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2320257"/>
            <a:ext cx="12192000" cy="2794000"/>
          </a:xfrm>
          <a:prstGeom prst="rect">
            <a:avLst/>
          </a:prstGeom>
          <a:solidFill>
            <a:srgbClr val="2E95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0100" y="677143"/>
            <a:ext cx="4467719" cy="1209253"/>
          </a:xfrm>
          <a:prstGeom prst="rect">
            <a:avLst/>
          </a:prstGeom>
        </p:spPr>
      </p:pic>
      <p:sp>
        <p:nvSpPr>
          <p:cNvPr id="11" name="Footer Placeholder 6"/>
          <p:cNvSpPr txBox="1">
            <a:spLocks noGrp="1"/>
          </p:cNvSpPr>
          <p:nvPr userDrawn="1"/>
        </p:nvSpPr>
        <p:spPr bwMode="auto">
          <a:xfrm>
            <a:off x="9625579" y="6235377"/>
            <a:ext cx="2462212" cy="350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l">
              <a:spcBef>
                <a:spcPct val="0"/>
              </a:spcBef>
              <a:buFontTx/>
              <a:buNone/>
            </a:pPr>
            <a:r>
              <a:rPr lang="en-IE" altLang="en-US" sz="1000" dirty="0">
                <a:solidFill>
                  <a:schemeClr val="tx1"/>
                </a:solidFill>
                <a:latin typeface="Calibri" charset="0"/>
              </a:rPr>
              <a:t> This programme has been funded with support from the European Commission </a:t>
            </a:r>
          </a:p>
        </p:txBody>
      </p:sp>
      <p:pic>
        <p:nvPicPr>
          <p:cNvPr id="12" name="Picture 8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09137" y="6139001"/>
            <a:ext cx="1625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4900" y="923006"/>
            <a:ext cx="5773175" cy="6516158"/>
          </a:xfrm>
          <a:prstGeom prst="rect">
            <a:avLst/>
          </a:prstGeom>
        </p:spPr>
      </p:pic>
      <p:sp>
        <p:nvSpPr>
          <p:cNvPr id="14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-1219200" y="-241300"/>
            <a:ext cx="7797799" cy="8856914"/>
          </a:xfrm>
          <a:custGeom>
            <a:avLst/>
            <a:gdLst>
              <a:gd name="connsiteX0" fmla="*/ 0 w 6845300"/>
              <a:gd name="connsiteY0" fmla="*/ 1108471 h 3784600"/>
              <a:gd name="connsiteX1" fmla="*/ 1108471 w 6845300"/>
              <a:gd name="connsiteY1" fmla="*/ 0 h 3784600"/>
              <a:gd name="connsiteX2" fmla="*/ 5736829 w 6845300"/>
              <a:gd name="connsiteY2" fmla="*/ 0 h 3784600"/>
              <a:gd name="connsiteX3" fmla="*/ 6845300 w 6845300"/>
              <a:gd name="connsiteY3" fmla="*/ 1108471 h 3784600"/>
              <a:gd name="connsiteX4" fmla="*/ 6845300 w 6845300"/>
              <a:gd name="connsiteY4" fmla="*/ 2676129 h 3784600"/>
              <a:gd name="connsiteX5" fmla="*/ 5736829 w 6845300"/>
              <a:gd name="connsiteY5" fmla="*/ 3784600 h 3784600"/>
              <a:gd name="connsiteX6" fmla="*/ 1108471 w 6845300"/>
              <a:gd name="connsiteY6" fmla="*/ 3784600 h 3784600"/>
              <a:gd name="connsiteX7" fmla="*/ 0 w 6845300"/>
              <a:gd name="connsiteY7" fmla="*/ 2676129 h 3784600"/>
              <a:gd name="connsiteX8" fmla="*/ 0 w 6845300"/>
              <a:gd name="connsiteY8" fmla="*/ 1108471 h 3784600"/>
              <a:gd name="connsiteX0" fmla="*/ 0 w 6845300"/>
              <a:gd name="connsiteY0" fmla="*/ 1819671 h 4495800"/>
              <a:gd name="connsiteX1" fmla="*/ 4893071 w 6845300"/>
              <a:gd name="connsiteY1" fmla="*/ 0 h 4495800"/>
              <a:gd name="connsiteX2" fmla="*/ 5736829 w 6845300"/>
              <a:gd name="connsiteY2" fmla="*/ 711200 h 4495800"/>
              <a:gd name="connsiteX3" fmla="*/ 6845300 w 6845300"/>
              <a:gd name="connsiteY3" fmla="*/ 1819671 h 4495800"/>
              <a:gd name="connsiteX4" fmla="*/ 6845300 w 6845300"/>
              <a:gd name="connsiteY4" fmla="*/ 3387329 h 4495800"/>
              <a:gd name="connsiteX5" fmla="*/ 5736829 w 6845300"/>
              <a:gd name="connsiteY5" fmla="*/ 4495800 h 4495800"/>
              <a:gd name="connsiteX6" fmla="*/ 1108471 w 6845300"/>
              <a:gd name="connsiteY6" fmla="*/ 4495800 h 4495800"/>
              <a:gd name="connsiteX7" fmla="*/ 0 w 6845300"/>
              <a:gd name="connsiteY7" fmla="*/ 3387329 h 4495800"/>
              <a:gd name="connsiteX8" fmla="*/ 0 w 6845300"/>
              <a:gd name="connsiteY8" fmla="*/ 1819671 h 4495800"/>
              <a:gd name="connsiteX0" fmla="*/ 0 w 7645400"/>
              <a:gd name="connsiteY0" fmla="*/ 1819671 h 4495800"/>
              <a:gd name="connsiteX1" fmla="*/ 4893071 w 7645400"/>
              <a:gd name="connsiteY1" fmla="*/ 0 h 4495800"/>
              <a:gd name="connsiteX2" fmla="*/ 5736829 w 7645400"/>
              <a:gd name="connsiteY2" fmla="*/ 711200 h 4495800"/>
              <a:gd name="connsiteX3" fmla="*/ 7645400 w 7645400"/>
              <a:gd name="connsiteY3" fmla="*/ 3750071 h 4495800"/>
              <a:gd name="connsiteX4" fmla="*/ 6845300 w 7645400"/>
              <a:gd name="connsiteY4" fmla="*/ 3387329 h 4495800"/>
              <a:gd name="connsiteX5" fmla="*/ 5736829 w 7645400"/>
              <a:gd name="connsiteY5" fmla="*/ 4495800 h 4495800"/>
              <a:gd name="connsiteX6" fmla="*/ 1108471 w 7645400"/>
              <a:gd name="connsiteY6" fmla="*/ 4495800 h 4495800"/>
              <a:gd name="connsiteX7" fmla="*/ 0 w 7645400"/>
              <a:gd name="connsiteY7" fmla="*/ 3387329 h 4495800"/>
              <a:gd name="connsiteX8" fmla="*/ 0 w 7645400"/>
              <a:gd name="connsiteY8" fmla="*/ 1819671 h 4495800"/>
              <a:gd name="connsiteX0" fmla="*/ 0 w 8937229"/>
              <a:gd name="connsiteY0" fmla="*/ 1819671 h 4495800"/>
              <a:gd name="connsiteX1" fmla="*/ 4893071 w 8937229"/>
              <a:gd name="connsiteY1" fmla="*/ 0 h 4495800"/>
              <a:gd name="connsiteX2" fmla="*/ 8937229 w 8937229"/>
              <a:gd name="connsiteY2" fmla="*/ 2844800 h 4495800"/>
              <a:gd name="connsiteX3" fmla="*/ 7645400 w 8937229"/>
              <a:gd name="connsiteY3" fmla="*/ 3750071 h 4495800"/>
              <a:gd name="connsiteX4" fmla="*/ 6845300 w 8937229"/>
              <a:gd name="connsiteY4" fmla="*/ 3387329 h 4495800"/>
              <a:gd name="connsiteX5" fmla="*/ 5736829 w 8937229"/>
              <a:gd name="connsiteY5" fmla="*/ 4495800 h 4495800"/>
              <a:gd name="connsiteX6" fmla="*/ 1108471 w 8937229"/>
              <a:gd name="connsiteY6" fmla="*/ 4495800 h 4495800"/>
              <a:gd name="connsiteX7" fmla="*/ 0 w 8937229"/>
              <a:gd name="connsiteY7" fmla="*/ 3387329 h 4495800"/>
              <a:gd name="connsiteX8" fmla="*/ 0 w 8937229"/>
              <a:gd name="connsiteY8" fmla="*/ 1819671 h 4495800"/>
              <a:gd name="connsiteX0" fmla="*/ 3530600 w 8937229"/>
              <a:gd name="connsiteY0" fmla="*/ 879871 h 4495800"/>
              <a:gd name="connsiteX1" fmla="*/ 4893071 w 8937229"/>
              <a:gd name="connsiteY1" fmla="*/ 0 h 4495800"/>
              <a:gd name="connsiteX2" fmla="*/ 8937229 w 8937229"/>
              <a:gd name="connsiteY2" fmla="*/ 2844800 h 4495800"/>
              <a:gd name="connsiteX3" fmla="*/ 7645400 w 8937229"/>
              <a:gd name="connsiteY3" fmla="*/ 3750071 h 4495800"/>
              <a:gd name="connsiteX4" fmla="*/ 6845300 w 8937229"/>
              <a:gd name="connsiteY4" fmla="*/ 3387329 h 4495800"/>
              <a:gd name="connsiteX5" fmla="*/ 5736829 w 8937229"/>
              <a:gd name="connsiteY5" fmla="*/ 4495800 h 4495800"/>
              <a:gd name="connsiteX6" fmla="*/ 1108471 w 8937229"/>
              <a:gd name="connsiteY6" fmla="*/ 4495800 h 4495800"/>
              <a:gd name="connsiteX7" fmla="*/ 0 w 8937229"/>
              <a:gd name="connsiteY7" fmla="*/ 3387329 h 4495800"/>
              <a:gd name="connsiteX8" fmla="*/ 3530600 w 8937229"/>
              <a:gd name="connsiteY8" fmla="*/ 879871 h 4495800"/>
              <a:gd name="connsiteX0" fmla="*/ 3848100 w 8937229"/>
              <a:gd name="connsiteY0" fmla="*/ 727471 h 4495800"/>
              <a:gd name="connsiteX1" fmla="*/ 4893071 w 8937229"/>
              <a:gd name="connsiteY1" fmla="*/ 0 h 4495800"/>
              <a:gd name="connsiteX2" fmla="*/ 8937229 w 8937229"/>
              <a:gd name="connsiteY2" fmla="*/ 2844800 h 4495800"/>
              <a:gd name="connsiteX3" fmla="*/ 7645400 w 8937229"/>
              <a:gd name="connsiteY3" fmla="*/ 3750071 h 4495800"/>
              <a:gd name="connsiteX4" fmla="*/ 6845300 w 8937229"/>
              <a:gd name="connsiteY4" fmla="*/ 3387329 h 4495800"/>
              <a:gd name="connsiteX5" fmla="*/ 5736829 w 8937229"/>
              <a:gd name="connsiteY5" fmla="*/ 4495800 h 4495800"/>
              <a:gd name="connsiteX6" fmla="*/ 1108471 w 8937229"/>
              <a:gd name="connsiteY6" fmla="*/ 4495800 h 4495800"/>
              <a:gd name="connsiteX7" fmla="*/ 0 w 8937229"/>
              <a:gd name="connsiteY7" fmla="*/ 3387329 h 4495800"/>
              <a:gd name="connsiteX8" fmla="*/ 3848100 w 8937229"/>
              <a:gd name="connsiteY8" fmla="*/ 727471 h 4495800"/>
              <a:gd name="connsiteX0" fmla="*/ 3848100 w 8937229"/>
              <a:gd name="connsiteY0" fmla="*/ 727471 h 4495800"/>
              <a:gd name="connsiteX1" fmla="*/ 4893071 w 8937229"/>
              <a:gd name="connsiteY1" fmla="*/ 0 h 4495800"/>
              <a:gd name="connsiteX2" fmla="*/ 8937229 w 8937229"/>
              <a:gd name="connsiteY2" fmla="*/ 2844800 h 4495800"/>
              <a:gd name="connsiteX3" fmla="*/ 7645400 w 8937229"/>
              <a:gd name="connsiteY3" fmla="*/ 3750071 h 4495800"/>
              <a:gd name="connsiteX4" fmla="*/ 6845300 w 8937229"/>
              <a:gd name="connsiteY4" fmla="*/ 3387329 h 4495800"/>
              <a:gd name="connsiteX5" fmla="*/ 3781029 w 8937229"/>
              <a:gd name="connsiteY5" fmla="*/ 3556000 h 4495800"/>
              <a:gd name="connsiteX6" fmla="*/ 1108471 w 8937229"/>
              <a:gd name="connsiteY6" fmla="*/ 4495800 h 4495800"/>
              <a:gd name="connsiteX7" fmla="*/ 0 w 8937229"/>
              <a:gd name="connsiteY7" fmla="*/ 3387329 h 4495800"/>
              <a:gd name="connsiteX8" fmla="*/ 3848100 w 8937229"/>
              <a:gd name="connsiteY8" fmla="*/ 727471 h 4495800"/>
              <a:gd name="connsiteX0" fmla="*/ 3848100 w 8937229"/>
              <a:gd name="connsiteY0" fmla="*/ 727471 h 5743971"/>
              <a:gd name="connsiteX1" fmla="*/ 4893071 w 8937229"/>
              <a:gd name="connsiteY1" fmla="*/ 0 h 5743971"/>
              <a:gd name="connsiteX2" fmla="*/ 8937229 w 8937229"/>
              <a:gd name="connsiteY2" fmla="*/ 2844800 h 5743971"/>
              <a:gd name="connsiteX3" fmla="*/ 4876800 w 8937229"/>
              <a:gd name="connsiteY3" fmla="*/ 5743971 h 5743971"/>
              <a:gd name="connsiteX4" fmla="*/ 6845300 w 8937229"/>
              <a:gd name="connsiteY4" fmla="*/ 3387329 h 5743971"/>
              <a:gd name="connsiteX5" fmla="*/ 3781029 w 8937229"/>
              <a:gd name="connsiteY5" fmla="*/ 3556000 h 5743971"/>
              <a:gd name="connsiteX6" fmla="*/ 1108471 w 8937229"/>
              <a:gd name="connsiteY6" fmla="*/ 4495800 h 5743971"/>
              <a:gd name="connsiteX7" fmla="*/ 0 w 8937229"/>
              <a:gd name="connsiteY7" fmla="*/ 3387329 h 5743971"/>
              <a:gd name="connsiteX8" fmla="*/ 3848100 w 8937229"/>
              <a:gd name="connsiteY8" fmla="*/ 727471 h 5743971"/>
              <a:gd name="connsiteX0" fmla="*/ 3848100 w 8937229"/>
              <a:gd name="connsiteY0" fmla="*/ 727471 h 5769371"/>
              <a:gd name="connsiteX1" fmla="*/ 4893071 w 8937229"/>
              <a:gd name="connsiteY1" fmla="*/ 0 h 5769371"/>
              <a:gd name="connsiteX2" fmla="*/ 8937229 w 8937229"/>
              <a:gd name="connsiteY2" fmla="*/ 2844800 h 5769371"/>
              <a:gd name="connsiteX3" fmla="*/ 4902200 w 8937229"/>
              <a:gd name="connsiteY3" fmla="*/ 5769371 h 5769371"/>
              <a:gd name="connsiteX4" fmla="*/ 6845300 w 8937229"/>
              <a:gd name="connsiteY4" fmla="*/ 3387329 h 5769371"/>
              <a:gd name="connsiteX5" fmla="*/ 3781029 w 8937229"/>
              <a:gd name="connsiteY5" fmla="*/ 3556000 h 5769371"/>
              <a:gd name="connsiteX6" fmla="*/ 1108471 w 8937229"/>
              <a:gd name="connsiteY6" fmla="*/ 4495800 h 5769371"/>
              <a:gd name="connsiteX7" fmla="*/ 0 w 8937229"/>
              <a:gd name="connsiteY7" fmla="*/ 3387329 h 5769371"/>
              <a:gd name="connsiteX8" fmla="*/ 3848100 w 8937229"/>
              <a:gd name="connsiteY8" fmla="*/ 727471 h 5769371"/>
              <a:gd name="connsiteX0" fmla="*/ 3848100 w 8949929"/>
              <a:gd name="connsiteY0" fmla="*/ 727471 h 5769371"/>
              <a:gd name="connsiteX1" fmla="*/ 4893071 w 8949929"/>
              <a:gd name="connsiteY1" fmla="*/ 0 h 5769371"/>
              <a:gd name="connsiteX2" fmla="*/ 8949929 w 8949929"/>
              <a:gd name="connsiteY2" fmla="*/ 2832100 h 5769371"/>
              <a:gd name="connsiteX3" fmla="*/ 4902200 w 8949929"/>
              <a:gd name="connsiteY3" fmla="*/ 5769371 h 5769371"/>
              <a:gd name="connsiteX4" fmla="*/ 6845300 w 8949929"/>
              <a:gd name="connsiteY4" fmla="*/ 3387329 h 5769371"/>
              <a:gd name="connsiteX5" fmla="*/ 3781029 w 8949929"/>
              <a:gd name="connsiteY5" fmla="*/ 3556000 h 5769371"/>
              <a:gd name="connsiteX6" fmla="*/ 1108471 w 8949929"/>
              <a:gd name="connsiteY6" fmla="*/ 4495800 h 5769371"/>
              <a:gd name="connsiteX7" fmla="*/ 0 w 8949929"/>
              <a:gd name="connsiteY7" fmla="*/ 3387329 h 5769371"/>
              <a:gd name="connsiteX8" fmla="*/ 3848100 w 8949929"/>
              <a:gd name="connsiteY8" fmla="*/ 727471 h 5769371"/>
              <a:gd name="connsiteX0" fmla="*/ 3848100 w 8949929"/>
              <a:gd name="connsiteY0" fmla="*/ 752871 h 5794771"/>
              <a:gd name="connsiteX1" fmla="*/ 4867671 w 8949929"/>
              <a:gd name="connsiteY1" fmla="*/ 0 h 5794771"/>
              <a:gd name="connsiteX2" fmla="*/ 8949929 w 8949929"/>
              <a:gd name="connsiteY2" fmla="*/ 2857500 h 5794771"/>
              <a:gd name="connsiteX3" fmla="*/ 4902200 w 8949929"/>
              <a:gd name="connsiteY3" fmla="*/ 5794771 h 5794771"/>
              <a:gd name="connsiteX4" fmla="*/ 6845300 w 8949929"/>
              <a:gd name="connsiteY4" fmla="*/ 3412729 h 5794771"/>
              <a:gd name="connsiteX5" fmla="*/ 3781029 w 8949929"/>
              <a:gd name="connsiteY5" fmla="*/ 3581400 h 5794771"/>
              <a:gd name="connsiteX6" fmla="*/ 1108471 w 8949929"/>
              <a:gd name="connsiteY6" fmla="*/ 4521200 h 5794771"/>
              <a:gd name="connsiteX7" fmla="*/ 0 w 8949929"/>
              <a:gd name="connsiteY7" fmla="*/ 3412729 h 5794771"/>
              <a:gd name="connsiteX8" fmla="*/ 3848100 w 8949929"/>
              <a:gd name="connsiteY8" fmla="*/ 752871 h 5794771"/>
              <a:gd name="connsiteX0" fmla="*/ 2739629 w 7841458"/>
              <a:gd name="connsiteY0" fmla="*/ 752871 h 5794771"/>
              <a:gd name="connsiteX1" fmla="*/ 3759200 w 7841458"/>
              <a:gd name="connsiteY1" fmla="*/ 0 h 5794771"/>
              <a:gd name="connsiteX2" fmla="*/ 7841458 w 7841458"/>
              <a:gd name="connsiteY2" fmla="*/ 2857500 h 5794771"/>
              <a:gd name="connsiteX3" fmla="*/ 3793729 w 7841458"/>
              <a:gd name="connsiteY3" fmla="*/ 5794771 h 5794771"/>
              <a:gd name="connsiteX4" fmla="*/ 5736829 w 7841458"/>
              <a:gd name="connsiteY4" fmla="*/ 3412729 h 5794771"/>
              <a:gd name="connsiteX5" fmla="*/ 2672558 w 7841458"/>
              <a:gd name="connsiteY5" fmla="*/ 3581400 h 5794771"/>
              <a:gd name="connsiteX6" fmla="*/ 0 w 7841458"/>
              <a:gd name="connsiteY6" fmla="*/ 4521200 h 5794771"/>
              <a:gd name="connsiteX7" fmla="*/ 4797029 w 7841458"/>
              <a:gd name="connsiteY7" fmla="*/ 2193529 h 5794771"/>
              <a:gd name="connsiteX8" fmla="*/ 2739629 w 7841458"/>
              <a:gd name="connsiteY8" fmla="*/ 752871 h 5794771"/>
              <a:gd name="connsiteX0" fmla="*/ 67071 w 5168900"/>
              <a:gd name="connsiteY0" fmla="*/ 752871 h 5794771"/>
              <a:gd name="connsiteX1" fmla="*/ 1086642 w 5168900"/>
              <a:gd name="connsiteY1" fmla="*/ 0 h 5794771"/>
              <a:gd name="connsiteX2" fmla="*/ 5168900 w 5168900"/>
              <a:gd name="connsiteY2" fmla="*/ 2857500 h 5794771"/>
              <a:gd name="connsiteX3" fmla="*/ 1121171 w 5168900"/>
              <a:gd name="connsiteY3" fmla="*/ 5794771 h 5794771"/>
              <a:gd name="connsiteX4" fmla="*/ 3064271 w 5168900"/>
              <a:gd name="connsiteY4" fmla="*/ 3412729 h 5794771"/>
              <a:gd name="connsiteX5" fmla="*/ 0 w 5168900"/>
              <a:gd name="connsiteY5" fmla="*/ 3581400 h 5794771"/>
              <a:gd name="connsiteX6" fmla="*/ 1073942 w 5168900"/>
              <a:gd name="connsiteY6" fmla="*/ 2959100 h 5794771"/>
              <a:gd name="connsiteX7" fmla="*/ 2124471 w 5168900"/>
              <a:gd name="connsiteY7" fmla="*/ 2193529 h 5794771"/>
              <a:gd name="connsiteX8" fmla="*/ 67071 w 5168900"/>
              <a:gd name="connsiteY8" fmla="*/ 752871 h 5794771"/>
              <a:gd name="connsiteX0" fmla="*/ 67071 w 5168900"/>
              <a:gd name="connsiteY0" fmla="*/ 752871 h 5794771"/>
              <a:gd name="connsiteX1" fmla="*/ 1086642 w 5168900"/>
              <a:gd name="connsiteY1" fmla="*/ 0 h 5794771"/>
              <a:gd name="connsiteX2" fmla="*/ 5168900 w 5168900"/>
              <a:gd name="connsiteY2" fmla="*/ 2857500 h 5794771"/>
              <a:gd name="connsiteX3" fmla="*/ 1121171 w 5168900"/>
              <a:gd name="connsiteY3" fmla="*/ 5794771 h 5794771"/>
              <a:gd name="connsiteX4" fmla="*/ 155971 w 5168900"/>
              <a:gd name="connsiteY4" fmla="*/ 5076429 h 5794771"/>
              <a:gd name="connsiteX5" fmla="*/ 0 w 5168900"/>
              <a:gd name="connsiteY5" fmla="*/ 3581400 h 5794771"/>
              <a:gd name="connsiteX6" fmla="*/ 1073942 w 5168900"/>
              <a:gd name="connsiteY6" fmla="*/ 2959100 h 5794771"/>
              <a:gd name="connsiteX7" fmla="*/ 2124471 w 5168900"/>
              <a:gd name="connsiteY7" fmla="*/ 2193529 h 5794771"/>
              <a:gd name="connsiteX8" fmla="*/ 67071 w 5168900"/>
              <a:gd name="connsiteY8" fmla="*/ 752871 h 5794771"/>
              <a:gd name="connsiteX0" fmla="*/ 0 w 5101829"/>
              <a:gd name="connsiteY0" fmla="*/ 752871 h 5794771"/>
              <a:gd name="connsiteX1" fmla="*/ 1019571 w 5101829"/>
              <a:gd name="connsiteY1" fmla="*/ 0 h 5794771"/>
              <a:gd name="connsiteX2" fmla="*/ 5101829 w 5101829"/>
              <a:gd name="connsiteY2" fmla="*/ 2857500 h 5794771"/>
              <a:gd name="connsiteX3" fmla="*/ 1054100 w 5101829"/>
              <a:gd name="connsiteY3" fmla="*/ 5794771 h 5794771"/>
              <a:gd name="connsiteX4" fmla="*/ 88900 w 5101829"/>
              <a:gd name="connsiteY4" fmla="*/ 5076429 h 5794771"/>
              <a:gd name="connsiteX5" fmla="*/ 1964929 w 5101829"/>
              <a:gd name="connsiteY5" fmla="*/ 3670300 h 5794771"/>
              <a:gd name="connsiteX6" fmla="*/ 1006871 w 5101829"/>
              <a:gd name="connsiteY6" fmla="*/ 2959100 h 5794771"/>
              <a:gd name="connsiteX7" fmla="*/ 2057400 w 5101829"/>
              <a:gd name="connsiteY7" fmla="*/ 2193529 h 5794771"/>
              <a:gd name="connsiteX8" fmla="*/ 0 w 5101829"/>
              <a:gd name="connsiteY8" fmla="*/ 752871 h 5794771"/>
              <a:gd name="connsiteX0" fmla="*/ 0 w 5101829"/>
              <a:gd name="connsiteY0" fmla="*/ 752871 h 5794771"/>
              <a:gd name="connsiteX1" fmla="*/ 1019571 w 5101829"/>
              <a:gd name="connsiteY1" fmla="*/ 0 h 5794771"/>
              <a:gd name="connsiteX2" fmla="*/ 5101829 w 5101829"/>
              <a:gd name="connsiteY2" fmla="*/ 2857500 h 5794771"/>
              <a:gd name="connsiteX3" fmla="*/ 1054100 w 5101829"/>
              <a:gd name="connsiteY3" fmla="*/ 5794771 h 5794771"/>
              <a:gd name="connsiteX4" fmla="*/ 50800 w 5101829"/>
              <a:gd name="connsiteY4" fmla="*/ 5038329 h 5794771"/>
              <a:gd name="connsiteX5" fmla="*/ 1964929 w 5101829"/>
              <a:gd name="connsiteY5" fmla="*/ 3670300 h 5794771"/>
              <a:gd name="connsiteX6" fmla="*/ 1006871 w 5101829"/>
              <a:gd name="connsiteY6" fmla="*/ 2959100 h 5794771"/>
              <a:gd name="connsiteX7" fmla="*/ 2057400 w 5101829"/>
              <a:gd name="connsiteY7" fmla="*/ 2193529 h 5794771"/>
              <a:gd name="connsiteX8" fmla="*/ 0 w 5101829"/>
              <a:gd name="connsiteY8" fmla="*/ 752871 h 5794771"/>
              <a:gd name="connsiteX0" fmla="*/ 0 w 5101829"/>
              <a:gd name="connsiteY0" fmla="*/ 752871 h 5794771"/>
              <a:gd name="connsiteX1" fmla="*/ 1019571 w 5101829"/>
              <a:gd name="connsiteY1" fmla="*/ 0 h 5794771"/>
              <a:gd name="connsiteX2" fmla="*/ 5101829 w 5101829"/>
              <a:gd name="connsiteY2" fmla="*/ 2857500 h 5794771"/>
              <a:gd name="connsiteX3" fmla="*/ 1104900 w 5101829"/>
              <a:gd name="connsiteY3" fmla="*/ 5794771 h 5794771"/>
              <a:gd name="connsiteX4" fmla="*/ 50800 w 5101829"/>
              <a:gd name="connsiteY4" fmla="*/ 5038329 h 5794771"/>
              <a:gd name="connsiteX5" fmla="*/ 1964929 w 5101829"/>
              <a:gd name="connsiteY5" fmla="*/ 3670300 h 5794771"/>
              <a:gd name="connsiteX6" fmla="*/ 1006871 w 5101829"/>
              <a:gd name="connsiteY6" fmla="*/ 2959100 h 5794771"/>
              <a:gd name="connsiteX7" fmla="*/ 2057400 w 5101829"/>
              <a:gd name="connsiteY7" fmla="*/ 2193529 h 5794771"/>
              <a:gd name="connsiteX8" fmla="*/ 0 w 5101829"/>
              <a:gd name="connsiteY8" fmla="*/ 752871 h 5794771"/>
              <a:gd name="connsiteX0" fmla="*/ 0 w 5101829"/>
              <a:gd name="connsiteY0" fmla="*/ 752871 h 5794771"/>
              <a:gd name="connsiteX1" fmla="*/ 1019571 w 5101829"/>
              <a:gd name="connsiteY1" fmla="*/ 0 h 5794771"/>
              <a:gd name="connsiteX2" fmla="*/ 5101829 w 5101829"/>
              <a:gd name="connsiteY2" fmla="*/ 2857500 h 5794771"/>
              <a:gd name="connsiteX3" fmla="*/ 1104900 w 5101829"/>
              <a:gd name="connsiteY3" fmla="*/ 5794771 h 5794771"/>
              <a:gd name="connsiteX4" fmla="*/ 50800 w 5101829"/>
              <a:gd name="connsiteY4" fmla="*/ 5038329 h 5794771"/>
              <a:gd name="connsiteX5" fmla="*/ 1964929 w 5101829"/>
              <a:gd name="connsiteY5" fmla="*/ 3670300 h 5794771"/>
              <a:gd name="connsiteX6" fmla="*/ 1006871 w 5101829"/>
              <a:gd name="connsiteY6" fmla="*/ 2997200 h 5794771"/>
              <a:gd name="connsiteX7" fmla="*/ 2057400 w 5101829"/>
              <a:gd name="connsiteY7" fmla="*/ 2193529 h 5794771"/>
              <a:gd name="connsiteX8" fmla="*/ 0 w 5101829"/>
              <a:gd name="connsiteY8" fmla="*/ 752871 h 5794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01829" h="5794771">
                <a:moveTo>
                  <a:pt x="0" y="752871"/>
                </a:moveTo>
                <a:lnTo>
                  <a:pt x="1019571" y="0"/>
                </a:lnTo>
                <a:lnTo>
                  <a:pt x="5101829" y="2857500"/>
                </a:lnTo>
                <a:lnTo>
                  <a:pt x="1104900" y="5794771"/>
                </a:lnTo>
                <a:lnTo>
                  <a:pt x="50800" y="5038329"/>
                </a:lnTo>
                <a:lnTo>
                  <a:pt x="1964929" y="3670300"/>
                </a:lnTo>
                <a:lnTo>
                  <a:pt x="1006871" y="2997200"/>
                </a:lnTo>
                <a:lnTo>
                  <a:pt x="2057400" y="2193529"/>
                </a:lnTo>
                <a:lnTo>
                  <a:pt x="0" y="752871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algn="l">
              <a:defRPr sz="3000">
                <a:solidFill>
                  <a:schemeClr val="bg1"/>
                </a:solidFill>
              </a:defRPr>
            </a:lvl1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                    Click here</a:t>
            </a:r>
          </a:p>
          <a:p>
            <a:r>
              <a:rPr lang="en-US" dirty="0"/>
              <a:t>                 to add photo</a:t>
            </a:r>
          </a:p>
        </p:txBody>
      </p:sp>
      <p:sp>
        <p:nvSpPr>
          <p:cNvPr id="15" name="Text Placeholder 23"/>
          <p:cNvSpPr>
            <a:spLocks noGrp="1"/>
          </p:cNvSpPr>
          <p:nvPr>
            <p:ph type="body" sz="quarter" idx="12" hasCustomPrompt="1"/>
          </p:nvPr>
        </p:nvSpPr>
        <p:spPr>
          <a:xfrm>
            <a:off x="7469651" y="3051307"/>
            <a:ext cx="4354050" cy="1650628"/>
          </a:xfrm>
        </p:spPr>
        <p:txBody>
          <a:bodyPr>
            <a:normAutofit/>
          </a:bodyPr>
          <a:lstStyle>
            <a:lvl1pPr marL="0" indent="0" algn="ctr">
              <a:lnSpc>
                <a:spcPts val="4000"/>
              </a:lnSpc>
              <a:buNone/>
              <a:defRPr sz="3600" b="0" baseline="0">
                <a:solidFill>
                  <a:schemeClr val="bg1"/>
                </a:solidFill>
              </a:defRPr>
            </a:lvl1pPr>
            <a:lvl2pPr marL="457200" indent="0">
              <a:buNone/>
              <a:defRPr b="1">
                <a:solidFill>
                  <a:schemeClr val="bg1"/>
                </a:solidFill>
              </a:defRPr>
            </a:lvl2pPr>
            <a:lvl3pPr marL="914400" indent="0">
              <a:buNone/>
              <a:defRPr b="1">
                <a:solidFill>
                  <a:schemeClr val="bg1"/>
                </a:solidFill>
              </a:defRPr>
            </a:lvl3pPr>
            <a:lvl4pPr marL="1371600" indent="0">
              <a:buNone/>
              <a:defRPr b="1">
                <a:solidFill>
                  <a:schemeClr val="bg1"/>
                </a:solidFill>
              </a:defRPr>
            </a:lvl4pPr>
            <a:lvl5pPr marL="1828800" indent="0">
              <a:buNone/>
              <a:defRPr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</a:t>
            </a: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3 column with icon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プレースホルダー 36">
            <a:extLst>
              <a:ext uri="{FF2B5EF4-FFF2-40B4-BE49-F238E27FC236}">
                <a16:creationId xmlns:a16="http://schemas.microsoft.com/office/drawing/2014/main" id="{E19FE0FC-3BBE-E240-9803-E2BB772EDF43}"/>
              </a:ext>
            </a:extLst>
          </p:cNvPr>
          <p:cNvSpPr txBox="1">
            <a:spLocks/>
          </p:cNvSpPr>
          <p:nvPr userDrawn="1"/>
        </p:nvSpPr>
        <p:spPr bwMode="auto">
          <a:xfrm>
            <a:off x="411614" y="6368435"/>
            <a:ext cx="11283187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0BADFF6-3BEA-404F-856C-C3498DF44FC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69731" y="6313965"/>
            <a:ext cx="345438" cy="389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639594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bullet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/>
          <p:cNvSpPr/>
          <p:nvPr userDrawn="1"/>
        </p:nvSpPr>
        <p:spPr>
          <a:xfrm>
            <a:off x="4903304" y="1126433"/>
            <a:ext cx="7288696" cy="1302295"/>
          </a:xfrm>
          <a:prstGeom prst="rect">
            <a:avLst/>
          </a:prstGeom>
          <a:solidFill>
            <a:srgbClr val="2E95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" name="Rectangle 35"/>
          <p:cNvSpPr/>
          <p:nvPr userDrawn="1"/>
        </p:nvSpPr>
        <p:spPr>
          <a:xfrm>
            <a:off x="4903304" y="2749824"/>
            <a:ext cx="7288696" cy="1302295"/>
          </a:xfrm>
          <a:prstGeom prst="rect">
            <a:avLst/>
          </a:prstGeom>
          <a:solidFill>
            <a:srgbClr val="CE17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7" name="Rectangle 36"/>
          <p:cNvSpPr/>
          <p:nvPr userDrawn="1"/>
        </p:nvSpPr>
        <p:spPr>
          <a:xfrm>
            <a:off x="4903304" y="4373215"/>
            <a:ext cx="7288696" cy="1544985"/>
          </a:xfrm>
          <a:prstGeom prst="rect">
            <a:avLst/>
          </a:prstGeom>
          <a:solidFill>
            <a:srgbClr val="EE71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38" name="Straight Connector 37"/>
          <p:cNvCxnSpPr/>
          <p:nvPr userDrawn="1"/>
        </p:nvCxnSpPr>
        <p:spPr>
          <a:xfrm>
            <a:off x="6175512" y="1223543"/>
            <a:ext cx="0" cy="1042579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 userDrawn="1"/>
        </p:nvCxnSpPr>
        <p:spPr>
          <a:xfrm>
            <a:off x="6175512" y="2852059"/>
            <a:ext cx="0" cy="1042579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>
            <a:cxnSpLocks/>
          </p:cNvCxnSpPr>
          <p:nvPr userDrawn="1"/>
        </p:nvCxnSpPr>
        <p:spPr>
          <a:xfrm>
            <a:off x="6175512" y="4509089"/>
            <a:ext cx="0" cy="1223889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Picture 40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54456" y="677649"/>
            <a:ext cx="1176669" cy="5446643"/>
          </a:xfrm>
          <a:prstGeom prst="rect">
            <a:avLst/>
          </a:prstGeom>
        </p:spPr>
      </p:pic>
      <p:sp>
        <p:nvSpPr>
          <p:cNvPr id="42" name="Text Placeholder 23"/>
          <p:cNvSpPr>
            <a:spLocks noGrp="1"/>
          </p:cNvSpPr>
          <p:nvPr>
            <p:ph type="body" sz="quarter" idx="13" hasCustomPrompt="1"/>
          </p:nvPr>
        </p:nvSpPr>
        <p:spPr>
          <a:xfrm>
            <a:off x="643223" y="1079254"/>
            <a:ext cx="3821205" cy="697353"/>
          </a:xfrm>
        </p:spPr>
        <p:txBody>
          <a:bodyPr>
            <a:normAutofit/>
          </a:bodyPr>
          <a:lstStyle>
            <a:lvl1pPr marL="0" indent="0" algn="l">
              <a:buNone/>
              <a:defRPr sz="36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43" name="Text Placeholder 25"/>
          <p:cNvSpPr>
            <a:spLocks noGrp="1"/>
          </p:cNvSpPr>
          <p:nvPr>
            <p:ph type="body" sz="quarter" idx="14" hasCustomPrompt="1"/>
          </p:nvPr>
        </p:nvSpPr>
        <p:spPr>
          <a:xfrm>
            <a:off x="643223" y="2087287"/>
            <a:ext cx="3821205" cy="3642009"/>
          </a:xfrm>
        </p:spPr>
        <p:txBody>
          <a:bodyPr>
            <a:noAutofit/>
          </a:bodyPr>
          <a:lstStyle>
            <a:lvl1pPr marL="0" indent="0" algn="l">
              <a:buNone/>
              <a:defRPr sz="300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Sub Title</a:t>
            </a:r>
          </a:p>
        </p:txBody>
      </p:sp>
      <p:sp>
        <p:nvSpPr>
          <p:cNvPr id="44" name="Text Placeholder 23"/>
          <p:cNvSpPr>
            <a:spLocks noGrp="1"/>
          </p:cNvSpPr>
          <p:nvPr>
            <p:ph type="body" sz="quarter" idx="15" hasCustomPrompt="1"/>
          </p:nvPr>
        </p:nvSpPr>
        <p:spPr>
          <a:xfrm>
            <a:off x="4975024" y="1126433"/>
            <a:ext cx="1176670" cy="1292995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01</a:t>
            </a:r>
          </a:p>
        </p:txBody>
      </p:sp>
      <p:sp>
        <p:nvSpPr>
          <p:cNvPr id="45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6271051" y="1126433"/>
            <a:ext cx="5353929" cy="1292995"/>
          </a:xfrm>
        </p:spPr>
        <p:txBody>
          <a:bodyPr anchor="ctr">
            <a:normAutofit/>
          </a:bodyPr>
          <a:lstStyle>
            <a:lvl1pPr marL="0" indent="0" algn="l">
              <a:buNone/>
              <a:defRPr sz="2400" baseline="0">
                <a:solidFill>
                  <a:schemeClr val="bg1"/>
                </a:solidFill>
              </a:defRPr>
            </a:lvl1pPr>
            <a:lvl3pPr marL="914400" indent="0">
              <a:buNone/>
              <a:defRPr>
                <a:solidFill>
                  <a:srgbClr val="0E3C55"/>
                </a:solidFill>
              </a:defRPr>
            </a:lvl3pPr>
            <a:lvl4pPr marL="1371600" indent="0">
              <a:buNone/>
              <a:defRPr>
                <a:solidFill>
                  <a:srgbClr val="0E3C55"/>
                </a:solidFill>
              </a:defRPr>
            </a:lvl4pPr>
            <a:lvl5pPr marL="1828800" indent="0">
              <a:buNone/>
              <a:defRPr>
                <a:solidFill>
                  <a:srgbClr val="0E3C55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cxnSp>
        <p:nvCxnSpPr>
          <p:cNvPr id="51" name="Straight Connector 50"/>
          <p:cNvCxnSpPr/>
          <p:nvPr userDrawn="1"/>
        </p:nvCxnSpPr>
        <p:spPr>
          <a:xfrm>
            <a:off x="417209" y="1920386"/>
            <a:ext cx="4287526" cy="0"/>
          </a:xfrm>
          <a:prstGeom prst="line">
            <a:avLst/>
          </a:prstGeom>
          <a:ln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 Placeholder 23"/>
          <p:cNvSpPr>
            <a:spLocks noGrp="1"/>
          </p:cNvSpPr>
          <p:nvPr>
            <p:ph type="body" sz="quarter" idx="16" hasCustomPrompt="1"/>
          </p:nvPr>
        </p:nvSpPr>
        <p:spPr>
          <a:xfrm>
            <a:off x="4998842" y="2740524"/>
            <a:ext cx="1176670" cy="1292995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02</a:t>
            </a:r>
          </a:p>
        </p:txBody>
      </p:sp>
      <p:sp>
        <p:nvSpPr>
          <p:cNvPr id="53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6294869" y="2740524"/>
            <a:ext cx="5353929" cy="1292995"/>
          </a:xfrm>
        </p:spPr>
        <p:txBody>
          <a:bodyPr anchor="ctr">
            <a:normAutofit/>
          </a:bodyPr>
          <a:lstStyle>
            <a:lvl1pPr marL="0" indent="0" algn="l">
              <a:buNone/>
              <a:defRPr sz="2400" baseline="0">
                <a:solidFill>
                  <a:schemeClr val="bg1"/>
                </a:solidFill>
              </a:defRPr>
            </a:lvl1pPr>
            <a:lvl3pPr marL="914400" indent="0">
              <a:buNone/>
              <a:defRPr>
                <a:solidFill>
                  <a:srgbClr val="0E3C55"/>
                </a:solidFill>
              </a:defRPr>
            </a:lvl3pPr>
            <a:lvl4pPr marL="1371600" indent="0">
              <a:buNone/>
              <a:defRPr>
                <a:solidFill>
                  <a:srgbClr val="0E3C55"/>
                </a:solidFill>
              </a:defRPr>
            </a:lvl4pPr>
            <a:lvl5pPr marL="1828800" indent="0">
              <a:buNone/>
              <a:defRPr>
                <a:solidFill>
                  <a:srgbClr val="0E3C55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54" name="Text Placeholder 23"/>
          <p:cNvSpPr>
            <a:spLocks noGrp="1"/>
          </p:cNvSpPr>
          <p:nvPr>
            <p:ph type="body" sz="quarter" idx="18" hasCustomPrompt="1"/>
          </p:nvPr>
        </p:nvSpPr>
        <p:spPr>
          <a:xfrm>
            <a:off x="4968894" y="4400346"/>
            <a:ext cx="1176670" cy="151785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03</a:t>
            </a:r>
          </a:p>
        </p:txBody>
      </p:sp>
      <p:sp>
        <p:nvSpPr>
          <p:cNvPr id="55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6264921" y="4400346"/>
            <a:ext cx="5353929" cy="1517854"/>
          </a:xfrm>
        </p:spPr>
        <p:txBody>
          <a:bodyPr anchor="ctr">
            <a:normAutofit/>
          </a:bodyPr>
          <a:lstStyle>
            <a:lvl1pPr marL="0" indent="0" algn="l">
              <a:buNone/>
              <a:defRPr sz="2400" baseline="0">
                <a:solidFill>
                  <a:schemeClr val="bg1"/>
                </a:solidFill>
              </a:defRPr>
            </a:lvl1pPr>
            <a:lvl3pPr marL="914400" indent="0">
              <a:buNone/>
              <a:defRPr>
                <a:solidFill>
                  <a:srgbClr val="0E3C55"/>
                </a:solidFill>
              </a:defRPr>
            </a:lvl3pPr>
            <a:lvl4pPr marL="1371600" indent="0">
              <a:buNone/>
              <a:defRPr>
                <a:solidFill>
                  <a:srgbClr val="0E3C55"/>
                </a:solidFill>
              </a:defRPr>
            </a:lvl4pPr>
            <a:lvl5pPr marL="1828800" indent="0">
              <a:buNone/>
              <a:defRPr>
                <a:solidFill>
                  <a:srgbClr val="0E3C55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23" name="テキスト プレースホルダー 36"/>
          <p:cNvSpPr txBox="1">
            <a:spLocks/>
          </p:cNvSpPr>
          <p:nvPr userDrawn="1"/>
        </p:nvSpPr>
        <p:spPr bwMode="auto">
          <a:xfrm>
            <a:off x="794412" y="6300196"/>
            <a:ext cx="10818501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l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24" name="Picture 23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476270" y="6245726"/>
            <a:ext cx="345438" cy="3898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ptop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00190" y="1447737"/>
            <a:ext cx="7941283" cy="4839954"/>
          </a:xfrm>
          <a:prstGeom prst="rect">
            <a:avLst/>
          </a:prstGeom>
        </p:spPr>
      </p:pic>
      <p:sp>
        <p:nvSpPr>
          <p:cNvPr id="25" name="Text Placeholder 23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213464"/>
            <a:ext cx="12192000" cy="704485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6" name="Text Placeholder 25"/>
          <p:cNvSpPr>
            <a:spLocks noGrp="1"/>
          </p:cNvSpPr>
          <p:nvPr>
            <p:ph type="body" sz="quarter" idx="14" hasCustomPrompt="1"/>
          </p:nvPr>
        </p:nvSpPr>
        <p:spPr>
          <a:xfrm>
            <a:off x="0" y="1045042"/>
            <a:ext cx="12192000" cy="590599"/>
          </a:xfrm>
        </p:spPr>
        <p:txBody>
          <a:bodyPr>
            <a:noAutofit/>
          </a:bodyPr>
          <a:lstStyle>
            <a:lvl1pPr marL="0" indent="0" algn="ctr">
              <a:buNone/>
              <a:defRPr sz="300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Sub Title</a:t>
            </a:r>
          </a:p>
        </p:txBody>
      </p:sp>
      <p:cxnSp>
        <p:nvCxnSpPr>
          <p:cNvPr id="27" name="Straight Connector 26"/>
          <p:cNvCxnSpPr/>
          <p:nvPr userDrawn="1"/>
        </p:nvCxnSpPr>
        <p:spPr>
          <a:xfrm flipH="1">
            <a:off x="280404" y="945173"/>
            <a:ext cx="11623126" cy="0"/>
          </a:xfrm>
          <a:prstGeom prst="line">
            <a:avLst/>
          </a:prstGeom>
          <a:ln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Picture Placeholder 7"/>
          <p:cNvSpPr>
            <a:spLocks noGrp="1"/>
          </p:cNvSpPr>
          <p:nvPr>
            <p:ph type="pic" sz="quarter" idx="15" hasCustomPrompt="1"/>
          </p:nvPr>
        </p:nvSpPr>
        <p:spPr>
          <a:xfrm>
            <a:off x="3184071" y="1893434"/>
            <a:ext cx="5665788" cy="3478212"/>
          </a:xfrm>
          <a:prstGeom prst="rect">
            <a:avLst/>
          </a:prstGeom>
        </p:spPr>
        <p:txBody>
          <a:bodyPr anchor="t"/>
          <a:lstStyle>
            <a:lvl1pPr marL="228600" marR="0" indent="-22860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800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/>
              <a:t>       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lang="en-US" dirty="0"/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/>
              <a:t>           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/>
              <a:t>            Click here  to add photo</a:t>
            </a:r>
          </a:p>
        </p:txBody>
      </p:sp>
      <p:sp>
        <p:nvSpPr>
          <p:cNvPr id="9" name="テキスト プレースホルダー 36"/>
          <p:cNvSpPr txBox="1">
            <a:spLocks/>
          </p:cNvSpPr>
          <p:nvPr userDrawn="1"/>
        </p:nvSpPr>
        <p:spPr bwMode="auto">
          <a:xfrm>
            <a:off x="421069" y="6460494"/>
            <a:ext cx="11400992" cy="411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ct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 </a:t>
            </a:r>
            <a:endParaRPr kumimoji="1" lang="ja-JP" altLang="en-US" sz="1100" b="0" kern="1200" dirty="0">
              <a:solidFill>
                <a:srgbClr val="6D6E6C"/>
              </a:solidFill>
              <a:latin typeface="+mn-lt"/>
              <a:ea typeface="MS PGothic" charset="-128"/>
              <a:cs typeface="Geneva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5919401" y="6115051"/>
            <a:ext cx="345438" cy="3898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ptop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29500" y="740153"/>
            <a:ext cx="4762500" cy="5612853"/>
          </a:xfrm>
          <a:prstGeom prst="rect">
            <a:avLst/>
          </a:prstGeom>
        </p:spPr>
      </p:pic>
      <p:cxnSp>
        <p:nvCxnSpPr>
          <p:cNvPr id="27" name="Straight Connector 26"/>
          <p:cNvCxnSpPr/>
          <p:nvPr userDrawn="1"/>
        </p:nvCxnSpPr>
        <p:spPr>
          <a:xfrm flipH="1">
            <a:off x="378379" y="1908558"/>
            <a:ext cx="6789867" cy="0"/>
          </a:xfrm>
          <a:prstGeom prst="line">
            <a:avLst/>
          </a:prstGeom>
          <a:ln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Picture Placeholder 7"/>
          <p:cNvSpPr>
            <a:spLocks noGrp="1"/>
          </p:cNvSpPr>
          <p:nvPr>
            <p:ph type="pic" sz="quarter" idx="15" hasCustomPrompt="1"/>
          </p:nvPr>
        </p:nvSpPr>
        <p:spPr>
          <a:xfrm>
            <a:off x="8802435" y="1223694"/>
            <a:ext cx="3389565" cy="4033653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400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dirty="0"/>
              <a:t>Click here to add photo</a:t>
            </a:r>
          </a:p>
        </p:txBody>
      </p:sp>
      <p:sp>
        <p:nvSpPr>
          <p:cNvPr id="9" name="Text Placeholder 23"/>
          <p:cNvSpPr>
            <a:spLocks noGrp="1"/>
          </p:cNvSpPr>
          <p:nvPr>
            <p:ph type="body" sz="quarter" idx="16" hasCustomPrompt="1"/>
          </p:nvPr>
        </p:nvSpPr>
        <p:spPr>
          <a:xfrm>
            <a:off x="643223" y="1079254"/>
            <a:ext cx="6361734" cy="697353"/>
          </a:xfrm>
        </p:spPr>
        <p:txBody>
          <a:bodyPr>
            <a:normAutofit/>
          </a:bodyPr>
          <a:lstStyle>
            <a:lvl1pPr marL="0" indent="0" algn="l">
              <a:buNone/>
              <a:defRPr sz="36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0" name="Text Placeholder 25"/>
          <p:cNvSpPr>
            <a:spLocks noGrp="1"/>
          </p:cNvSpPr>
          <p:nvPr>
            <p:ph type="body" sz="quarter" idx="17" hasCustomPrompt="1"/>
          </p:nvPr>
        </p:nvSpPr>
        <p:spPr>
          <a:xfrm>
            <a:off x="643223" y="2087287"/>
            <a:ext cx="6361734" cy="3642009"/>
          </a:xfrm>
        </p:spPr>
        <p:txBody>
          <a:bodyPr>
            <a:noAutofit/>
          </a:bodyPr>
          <a:lstStyle>
            <a:lvl1pPr marL="0" indent="0" algn="l">
              <a:buNone/>
              <a:defRPr sz="300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Sub Title</a:t>
            </a:r>
          </a:p>
        </p:txBody>
      </p:sp>
      <p:sp>
        <p:nvSpPr>
          <p:cNvPr id="13" name="テキスト プレースホルダー 36"/>
          <p:cNvSpPr txBox="1">
            <a:spLocks/>
          </p:cNvSpPr>
          <p:nvPr userDrawn="1"/>
        </p:nvSpPr>
        <p:spPr bwMode="auto">
          <a:xfrm>
            <a:off x="794412" y="6300196"/>
            <a:ext cx="10818501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l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476270" y="6245726"/>
            <a:ext cx="345438" cy="3898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n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666" t="-1339"/>
          <a:stretch/>
        </p:blipFill>
        <p:spPr>
          <a:xfrm>
            <a:off x="2449287" y="1355271"/>
            <a:ext cx="9742714" cy="5502729"/>
          </a:xfrm>
          <a:prstGeom prst="rect">
            <a:avLst/>
          </a:prstGeom>
        </p:spPr>
      </p:pic>
      <p:sp>
        <p:nvSpPr>
          <p:cNvPr id="6" name="Picture Placeholder 5"/>
          <p:cNvSpPr>
            <a:spLocks noGrp="1"/>
          </p:cNvSpPr>
          <p:nvPr>
            <p:ph type="pic" sz="quarter" idx="18" hasCustomPrompt="1"/>
          </p:nvPr>
        </p:nvSpPr>
        <p:spPr>
          <a:xfrm>
            <a:off x="3731480" y="2335213"/>
            <a:ext cx="4098925" cy="2628900"/>
          </a:xfrm>
        </p:spPr>
        <p:txBody>
          <a:bodyPr anchor="ctr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400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Click here to add photo</a:t>
            </a:r>
          </a:p>
        </p:txBody>
      </p:sp>
      <p:sp>
        <p:nvSpPr>
          <p:cNvPr id="14" name="Text Placeholder 23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213464"/>
            <a:ext cx="12192000" cy="704485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 flipH="1">
            <a:off x="280404" y="945173"/>
            <a:ext cx="11623126" cy="0"/>
          </a:xfrm>
          <a:prstGeom prst="line">
            <a:avLst/>
          </a:prstGeom>
          <a:ln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テキスト プレースホルダー 36"/>
          <p:cNvSpPr txBox="1">
            <a:spLocks/>
          </p:cNvSpPr>
          <p:nvPr userDrawn="1"/>
        </p:nvSpPr>
        <p:spPr bwMode="auto">
          <a:xfrm>
            <a:off x="794412" y="6300196"/>
            <a:ext cx="10818501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l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476270" y="6245726"/>
            <a:ext cx="345438" cy="3898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n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454" b="8248"/>
          <a:stretch/>
        </p:blipFill>
        <p:spPr>
          <a:xfrm>
            <a:off x="6890657" y="550299"/>
            <a:ext cx="5479143" cy="6292294"/>
          </a:xfrm>
          <a:prstGeom prst="rect">
            <a:avLst/>
          </a:prstGeom>
        </p:spPr>
      </p:pic>
      <p:sp>
        <p:nvSpPr>
          <p:cNvPr id="7" name="Picture Placeholder 6"/>
          <p:cNvSpPr>
            <a:spLocks noGrp="1"/>
          </p:cNvSpPr>
          <p:nvPr>
            <p:ph type="pic" sz="quarter" idx="14" hasCustomPrompt="1"/>
          </p:nvPr>
        </p:nvSpPr>
        <p:spPr>
          <a:xfrm>
            <a:off x="7754938" y="1192681"/>
            <a:ext cx="2187575" cy="3886200"/>
          </a:xfr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/>
              <a:t> 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/>
              <a:t> Click here to add photo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 flipH="1">
            <a:off x="378380" y="1908558"/>
            <a:ext cx="6348991" cy="0"/>
          </a:xfrm>
          <a:prstGeom prst="line">
            <a:avLst/>
          </a:prstGeom>
          <a:ln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23"/>
          <p:cNvSpPr>
            <a:spLocks noGrp="1"/>
          </p:cNvSpPr>
          <p:nvPr>
            <p:ph type="body" sz="quarter" idx="16" hasCustomPrompt="1"/>
          </p:nvPr>
        </p:nvSpPr>
        <p:spPr>
          <a:xfrm>
            <a:off x="643223" y="1079254"/>
            <a:ext cx="5839220" cy="697353"/>
          </a:xfrm>
        </p:spPr>
        <p:txBody>
          <a:bodyPr>
            <a:normAutofit/>
          </a:bodyPr>
          <a:lstStyle>
            <a:lvl1pPr marL="0" indent="0" algn="l">
              <a:buNone/>
              <a:defRPr sz="36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3" name="Text Placeholder 25"/>
          <p:cNvSpPr>
            <a:spLocks noGrp="1"/>
          </p:cNvSpPr>
          <p:nvPr>
            <p:ph type="body" sz="quarter" idx="17" hasCustomPrompt="1"/>
          </p:nvPr>
        </p:nvSpPr>
        <p:spPr>
          <a:xfrm>
            <a:off x="643223" y="2087287"/>
            <a:ext cx="5839220" cy="3642009"/>
          </a:xfrm>
        </p:spPr>
        <p:txBody>
          <a:bodyPr>
            <a:noAutofit/>
          </a:bodyPr>
          <a:lstStyle>
            <a:lvl1pPr marL="0" indent="0" algn="l">
              <a:buNone/>
              <a:defRPr sz="300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Sub Title</a:t>
            </a:r>
          </a:p>
        </p:txBody>
      </p:sp>
      <p:sp>
        <p:nvSpPr>
          <p:cNvPr id="9" name="テキスト プレースホルダー 36"/>
          <p:cNvSpPr txBox="1">
            <a:spLocks/>
          </p:cNvSpPr>
          <p:nvPr userDrawn="1"/>
        </p:nvSpPr>
        <p:spPr bwMode="auto">
          <a:xfrm>
            <a:off x="794412" y="6300196"/>
            <a:ext cx="10818501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l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476270" y="6245726"/>
            <a:ext cx="345438" cy="3898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 Placeholder 23"/>
          <p:cNvSpPr>
            <a:spLocks noGrp="1"/>
          </p:cNvSpPr>
          <p:nvPr>
            <p:ph type="body" sz="quarter" idx="13" hasCustomPrompt="1"/>
          </p:nvPr>
        </p:nvSpPr>
        <p:spPr>
          <a:xfrm>
            <a:off x="427462" y="853210"/>
            <a:ext cx="2730297" cy="1841017"/>
          </a:xfrm>
        </p:spPr>
        <p:txBody>
          <a:bodyPr anchor="ctr">
            <a:noAutofit/>
          </a:bodyPr>
          <a:lstStyle>
            <a:lvl1pPr marL="0" indent="0" algn="l">
              <a:buNone/>
              <a:defRPr sz="5400" baseline="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UP NEXT</a:t>
            </a:r>
          </a:p>
        </p:txBody>
      </p:sp>
      <p:sp>
        <p:nvSpPr>
          <p:cNvPr id="25" name="Text Placeholder 25"/>
          <p:cNvSpPr>
            <a:spLocks noGrp="1"/>
          </p:cNvSpPr>
          <p:nvPr>
            <p:ph type="body" sz="quarter" idx="14" hasCustomPrompt="1"/>
          </p:nvPr>
        </p:nvSpPr>
        <p:spPr>
          <a:xfrm>
            <a:off x="3474722" y="858821"/>
            <a:ext cx="4770814" cy="1841017"/>
          </a:xfrm>
        </p:spPr>
        <p:txBody>
          <a:bodyPr anchor="ctr">
            <a:noAutofit/>
          </a:bodyPr>
          <a:lstStyle>
            <a:lvl1pPr marL="0" indent="0" algn="l">
              <a:buNone/>
              <a:defRPr sz="2800" i="0" baseline="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Any Questions?</a:t>
            </a:r>
          </a:p>
        </p:txBody>
      </p:sp>
      <p:cxnSp>
        <p:nvCxnSpPr>
          <p:cNvPr id="26" name="Straight Connector 25"/>
          <p:cNvCxnSpPr>
            <a:cxnSpLocks/>
          </p:cNvCxnSpPr>
          <p:nvPr userDrawn="1"/>
        </p:nvCxnSpPr>
        <p:spPr>
          <a:xfrm>
            <a:off x="3304063" y="834922"/>
            <a:ext cx="0" cy="1999718"/>
          </a:xfrm>
          <a:prstGeom prst="line">
            <a:avLst/>
          </a:prstGeom>
          <a:ln w="19050"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Freeform 1">
            <a:extLst>
              <a:ext uri="{FF2B5EF4-FFF2-40B4-BE49-F238E27FC236}">
                <a16:creationId xmlns:a16="http://schemas.microsoft.com/office/drawing/2014/main" id="{880D545A-B2E4-E04A-9869-68D29DE3E866}"/>
              </a:ext>
            </a:extLst>
          </p:cNvPr>
          <p:cNvSpPr/>
          <p:nvPr userDrawn="1"/>
        </p:nvSpPr>
        <p:spPr>
          <a:xfrm>
            <a:off x="3035808" y="566928"/>
            <a:ext cx="9198864" cy="6309360"/>
          </a:xfrm>
          <a:custGeom>
            <a:avLst/>
            <a:gdLst>
              <a:gd name="connsiteX0" fmla="*/ 9162288 w 9198864"/>
              <a:gd name="connsiteY0" fmla="*/ 0 h 6309360"/>
              <a:gd name="connsiteX1" fmla="*/ 9162288 w 9198864"/>
              <a:gd name="connsiteY1" fmla="*/ 0 h 6309360"/>
              <a:gd name="connsiteX2" fmla="*/ 0 w 9198864"/>
              <a:gd name="connsiteY2" fmla="*/ 6309360 h 6309360"/>
              <a:gd name="connsiteX3" fmla="*/ 9198864 w 9198864"/>
              <a:gd name="connsiteY3" fmla="*/ 6309360 h 6309360"/>
              <a:gd name="connsiteX4" fmla="*/ 9162288 w 9198864"/>
              <a:gd name="connsiteY4" fmla="*/ 0 h 6309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98864" h="6309360">
                <a:moveTo>
                  <a:pt x="9162288" y="0"/>
                </a:moveTo>
                <a:lnTo>
                  <a:pt x="9162288" y="0"/>
                </a:lnTo>
                <a:lnTo>
                  <a:pt x="0" y="6309360"/>
                </a:lnTo>
                <a:lnTo>
                  <a:pt x="9198864" y="6309360"/>
                </a:lnTo>
                <a:lnTo>
                  <a:pt x="9162288" y="0"/>
                </a:lnTo>
                <a:close/>
              </a:path>
            </a:pathLst>
          </a:custGeom>
          <a:solidFill>
            <a:srgbClr val="2E95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2E95D2"/>
              </a:solidFill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E0F80F4D-8E9D-4E44-8C15-5A389442395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9496" y="4593271"/>
            <a:ext cx="4704093" cy="1273231"/>
          </a:xfrm>
          <a:prstGeom prst="rect">
            <a:avLst/>
          </a:prstGeom>
        </p:spPr>
      </p:pic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EDC3F543-D829-4C4F-8BC0-87126215E88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73004" y="3523263"/>
            <a:ext cx="2812464" cy="323455"/>
          </a:xfrm>
        </p:spPr>
        <p:txBody>
          <a:bodyPr anchor="t">
            <a:norm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Text 1</a:t>
            </a:r>
          </a:p>
        </p:txBody>
      </p:sp>
      <p:sp>
        <p:nvSpPr>
          <p:cNvPr id="15" name="Diamond 14">
            <a:extLst>
              <a:ext uri="{FF2B5EF4-FFF2-40B4-BE49-F238E27FC236}">
                <a16:creationId xmlns:a16="http://schemas.microsoft.com/office/drawing/2014/main" id="{0D6CBF79-4370-F34F-9007-D1AA45DEEDB2}"/>
              </a:ext>
            </a:extLst>
          </p:cNvPr>
          <p:cNvSpPr/>
          <p:nvPr userDrawn="1"/>
        </p:nvSpPr>
        <p:spPr>
          <a:xfrm rot="341170">
            <a:off x="7432937" y="3077610"/>
            <a:ext cx="776064" cy="776064"/>
          </a:xfrm>
          <a:prstGeom prst="diamond">
            <a:avLst/>
          </a:prstGeom>
          <a:solidFill>
            <a:srgbClr val="FDC0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D1F57243-0F4E-AA4F-868C-347A56FC066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195575" y="4231446"/>
            <a:ext cx="2812464" cy="323455"/>
          </a:xfrm>
        </p:spPr>
        <p:txBody>
          <a:bodyPr anchor="t">
            <a:norm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Text 1</a:t>
            </a:r>
          </a:p>
        </p:txBody>
      </p:sp>
      <p:sp>
        <p:nvSpPr>
          <p:cNvPr id="19" name="Diamond 18">
            <a:extLst>
              <a:ext uri="{FF2B5EF4-FFF2-40B4-BE49-F238E27FC236}">
                <a16:creationId xmlns:a16="http://schemas.microsoft.com/office/drawing/2014/main" id="{BA3808A1-2A98-1D4C-90F4-35D474687F46}"/>
              </a:ext>
            </a:extLst>
          </p:cNvPr>
          <p:cNvSpPr/>
          <p:nvPr userDrawn="1"/>
        </p:nvSpPr>
        <p:spPr>
          <a:xfrm rot="341170">
            <a:off x="6355812" y="3967076"/>
            <a:ext cx="776064" cy="776064"/>
          </a:xfrm>
          <a:prstGeom prst="diamond">
            <a:avLst/>
          </a:prstGeom>
          <a:solidFill>
            <a:srgbClr val="FDC0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9801" b="-15543"/>
          <a:stretch/>
        </p:blipFill>
        <p:spPr>
          <a:xfrm>
            <a:off x="8906226" y="-36577"/>
            <a:ext cx="3270440" cy="2694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95131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riangle 36">
            <a:extLst>
              <a:ext uri="{FF2B5EF4-FFF2-40B4-BE49-F238E27FC236}">
                <a16:creationId xmlns:a16="http://schemas.microsoft.com/office/drawing/2014/main" id="{38BFE6A4-BBAE-CA4B-839F-DE5C143E8AD3}"/>
              </a:ext>
            </a:extLst>
          </p:cNvPr>
          <p:cNvSpPr/>
          <p:nvPr userDrawn="1"/>
        </p:nvSpPr>
        <p:spPr>
          <a:xfrm rot="5400000" flipV="1">
            <a:off x="6614891" y="723087"/>
            <a:ext cx="6300196" cy="4854022"/>
          </a:xfrm>
          <a:prstGeom prst="triangle">
            <a:avLst/>
          </a:prstGeom>
          <a:solidFill>
            <a:srgbClr val="2E95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E7123"/>
              </a:solidFill>
            </a:endParaRPr>
          </a:p>
        </p:txBody>
      </p:sp>
      <p:sp>
        <p:nvSpPr>
          <p:cNvPr id="34" name="テキスト プレースホルダー 36">
            <a:extLst>
              <a:ext uri="{FF2B5EF4-FFF2-40B4-BE49-F238E27FC236}">
                <a16:creationId xmlns:a16="http://schemas.microsoft.com/office/drawing/2014/main" id="{238A4793-5502-844C-9067-4344AA518ED1}"/>
              </a:ext>
            </a:extLst>
          </p:cNvPr>
          <p:cNvSpPr txBox="1">
            <a:spLocks/>
          </p:cNvSpPr>
          <p:nvPr userDrawn="1"/>
        </p:nvSpPr>
        <p:spPr bwMode="auto">
          <a:xfrm>
            <a:off x="794412" y="6300196"/>
            <a:ext cx="10818501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l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568B6B40-4FEF-704C-BA00-8092469DEA4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782" r="-8732" b="-11970"/>
          <a:stretch/>
        </p:blipFill>
        <p:spPr>
          <a:xfrm flipH="1">
            <a:off x="10047508" y="3557239"/>
            <a:ext cx="2144492" cy="4335476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30400D71-66F5-7F4B-9F2F-41E002AB9C8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476270" y="6245726"/>
            <a:ext cx="345438" cy="3898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Desig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7013" y="603682"/>
            <a:ext cx="4948628" cy="1339418"/>
          </a:xfrm>
          <a:prstGeom prst="rect">
            <a:avLst/>
          </a:prstGeom>
        </p:spPr>
      </p:pic>
      <p:sp>
        <p:nvSpPr>
          <p:cNvPr id="14" name="Footer Placeholder 6"/>
          <p:cNvSpPr txBox="1">
            <a:spLocks noGrp="1"/>
          </p:cNvSpPr>
          <p:nvPr userDrawn="1"/>
        </p:nvSpPr>
        <p:spPr bwMode="auto">
          <a:xfrm>
            <a:off x="2493155" y="6032177"/>
            <a:ext cx="2462212" cy="350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l">
              <a:spcBef>
                <a:spcPct val="0"/>
              </a:spcBef>
              <a:buFontTx/>
              <a:buNone/>
            </a:pPr>
            <a:r>
              <a:rPr lang="en-IE" altLang="en-US" sz="1000" dirty="0">
                <a:solidFill>
                  <a:schemeClr val="tx1"/>
                </a:solidFill>
                <a:latin typeface="Calibri" charset="0"/>
              </a:rPr>
              <a:t> This programme has been funded with support from the European Commission </a:t>
            </a:r>
          </a:p>
        </p:txBody>
      </p:sp>
      <p:pic>
        <p:nvPicPr>
          <p:cNvPr id="19" name="Picture 8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6713" y="5935801"/>
            <a:ext cx="1625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4178299" y="1244309"/>
            <a:ext cx="6457791" cy="7288881"/>
          </a:xfrm>
          <a:prstGeom prst="rect">
            <a:avLst/>
          </a:prstGeom>
        </p:spPr>
      </p:pic>
      <p:sp>
        <p:nvSpPr>
          <p:cNvPr id="21" name="Picture Placeholder 7"/>
          <p:cNvSpPr>
            <a:spLocks noGrp="1"/>
          </p:cNvSpPr>
          <p:nvPr>
            <p:ph type="pic" sz="quarter" idx="10"/>
          </p:nvPr>
        </p:nvSpPr>
        <p:spPr>
          <a:xfrm flipH="1">
            <a:off x="5081903" y="-409549"/>
            <a:ext cx="9329451" cy="10596598"/>
          </a:xfrm>
          <a:custGeom>
            <a:avLst/>
            <a:gdLst>
              <a:gd name="connsiteX0" fmla="*/ 0 w 6845300"/>
              <a:gd name="connsiteY0" fmla="*/ 1108471 h 3784600"/>
              <a:gd name="connsiteX1" fmla="*/ 1108471 w 6845300"/>
              <a:gd name="connsiteY1" fmla="*/ 0 h 3784600"/>
              <a:gd name="connsiteX2" fmla="*/ 5736829 w 6845300"/>
              <a:gd name="connsiteY2" fmla="*/ 0 h 3784600"/>
              <a:gd name="connsiteX3" fmla="*/ 6845300 w 6845300"/>
              <a:gd name="connsiteY3" fmla="*/ 1108471 h 3784600"/>
              <a:gd name="connsiteX4" fmla="*/ 6845300 w 6845300"/>
              <a:gd name="connsiteY4" fmla="*/ 2676129 h 3784600"/>
              <a:gd name="connsiteX5" fmla="*/ 5736829 w 6845300"/>
              <a:gd name="connsiteY5" fmla="*/ 3784600 h 3784600"/>
              <a:gd name="connsiteX6" fmla="*/ 1108471 w 6845300"/>
              <a:gd name="connsiteY6" fmla="*/ 3784600 h 3784600"/>
              <a:gd name="connsiteX7" fmla="*/ 0 w 6845300"/>
              <a:gd name="connsiteY7" fmla="*/ 2676129 h 3784600"/>
              <a:gd name="connsiteX8" fmla="*/ 0 w 6845300"/>
              <a:gd name="connsiteY8" fmla="*/ 1108471 h 3784600"/>
              <a:gd name="connsiteX0" fmla="*/ 0 w 6845300"/>
              <a:gd name="connsiteY0" fmla="*/ 1819671 h 4495800"/>
              <a:gd name="connsiteX1" fmla="*/ 4893071 w 6845300"/>
              <a:gd name="connsiteY1" fmla="*/ 0 h 4495800"/>
              <a:gd name="connsiteX2" fmla="*/ 5736829 w 6845300"/>
              <a:gd name="connsiteY2" fmla="*/ 711200 h 4495800"/>
              <a:gd name="connsiteX3" fmla="*/ 6845300 w 6845300"/>
              <a:gd name="connsiteY3" fmla="*/ 1819671 h 4495800"/>
              <a:gd name="connsiteX4" fmla="*/ 6845300 w 6845300"/>
              <a:gd name="connsiteY4" fmla="*/ 3387329 h 4495800"/>
              <a:gd name="connsiteX5" fmla="*/ 5736829 w 6845300"/>
              <a:gd name="connsiteY5" fmla="*/ 4495800 h 4495800"/>
              <a:gd name="connsiteX6" fmla="*/ 1108471 w 6845300"/>
              <a:gd name="connsiteY6" fmla="*/ 4495800 h 4495800"/>
              <a:gd name="connsiteX7" fmla="*/ 0 w 6845300"/>
              <a:gd name="connsiteY7" fmla="*/ 3387329 h 4495800"/>
              <a:gd name="connsiteX8" fmla="*/ 0 w 6845300"/>
              <a:gd name="connsiteY8" fmla="*/ 1819671 h 4495800"/>
              <a:gd name="connsiteX0" fmla="*/ 0 w 7645400"/>
              <a:gd name="connsiteY0" fmla="*/ 1819671 h 4495800"/>
              <a:gd name="connsiteX1" fmla="*/ 4893071 w 7645400"/>
              <a:gd name="connsiteY1" fmla="*/ 0 h 4495800"/>
              <a:gd name="connsiteX2" fmla="*/ 5736829 w 7645400"/>
              <a:gd name="connsiteY2" fmla="*/ 711200 h 4495800"/>
              <a:gd name="connsiteX3" fmla="*/ 7645400 w 7645400"/>
              <a:gd name="connsiteY3" fmla="*/ 3750071 h 4495800"/>
              <a:gd name="connsiteX4" fmla="*/ 6845300 w 7645400"/>
              <a:gd name="connsiteY4" fmla="*/ 3387329 h 4495800"/>
              <a:gd name="connsiteX5" fmla="*/ 5736829 w 7645400"/>
              <a:gd name="connsiteY5" fmla="*/ 4495800 h 4495800"/>
              <a:gd name="connsiteX6" fmla="*/ 1108471 w 7645400"/>
              <a:gd name="connsiteY6" fmla="*/ 4495800 h 4495800"/>
              <a:gd name="connsiteX7" fmla="*/ 0 w 7645400"/>
              <a:gd name="connsiteY7" fmla="*/ 3387329 h 4495800"/>
              <a:gd name="connsiteX8" fmla="*/ 0 w 7645400"/>
              <a:gd name="connsiteY8" fmla="*/ 1819671 h 4495800"/>
              <a:gd name="connsiteX0" fmla="*/ 0 w 8937229"/>
              <a:gd name="connsiteY0" fmla="*/ 1819671 h 4495800"/>
              <a:gd name="connsiteX1" fmla="*/ 4893071 w 8937229"/>
              <a:gd name="connsiteY1" fmla="*/ 0 h 4495800"/>
              <a:gd name="connsiteX2" fmla="*/ 8937229 w 8937229"/>
              <a:gd name="connsiteY2" fmla="*/ 2844800 h 4495800"/>
              <a:gd name="connsiteX3" fmla="*/ 7645400 w 8937229"/>
              <a:gd name="connsiteY3" fmla="*/ 3750071 h 4495800"/>
              <a:gd name="connsiteX4" fmla="*/ 6845300 w 8937229"/>
              <a:gd name="connsiteY4" fmla="*/ 3387329 h 4495800"/>
              <a:gd name="connsiteX5" fmla="*/ 5736829 w 8937229"/>
              <a:gd name="connsiteY5" fmla="*/ 4495800 h 4495800"/>
              <a:gd name="connsiteX6" fmla="*/ 1108471 w 8937229"/>
              <a:gd name="connsiteY6" fmla="*/ 4495800 h 4495800"/>
              <a:gd name="connsiteX7" fmla="*/ 0 w 8937229"/>
              <a:gd name="connsiteY7" fmla="*/ 3387329 h 4495800"/>
              <a:gd name="connsiteX8" fmla="*/ 0 w 8937229"/>
              <a:gd name="connsiteY8" fmla="*/ 1819671 h 4495800"/>
              <a:gd name="connsiteX0" fmla="*/ 3530600 w 8937229"/>
              <a:gd name="connsiteY0" fmla="*/ 879871 h 4495800"/>
              <a:gd name="connsiteX1" fmla="*/ 4893071 w 8937229"/>
              <a:gd name="connsiteY1" fmla="*/ 0 h 4495800"/>
              <a:gd name="connsiteX2" fmla="*/ 8937229 w 8937229"/>
              <a:gd name="connsiteY2" fmla="*/ 2844800 h 4495800"/>
              <a:gd name="connsiteX3" fmla="*/ 7645400 w 8937229"/>
              <a:gd name="connsiteY3" fmla="*/ 3750071 h 4495800"/>
              <a:gd name="connsiteX4" fmla="*/ 6845300 w 8937229"/>
              <a:gd name="connsiteY4" fmla="*/ 3387329 h 4495800"/>
              <a:gd name="connsiteX5" fmla="*/ 5736829 w 8937229"/>
              <a:gd name="connsiteY5" fmla="*/ 4495800 h 4495800"/>
              <a:gd name="connsiteX6" fmla="*/ 1108471 w 8937229"/>
              <a:gd name="connsiteY6" fmla="*/ 4495800 h 4495800"/>
              <a:gd name="connsiteX7" fmla="*/ 0 w 8937229"/>
              <a:gd name="connsiteY7" fmla="*/ 3387329 h 4495800"/>
              <a:gd name="connsiteX8" fmla="*/ 3530600 w 8937229"/>
              <a:gd name="connsiteY8" fmla="*/ 879871 h 4495800"/>
              <a:gd name="connsiteX0" fmla="*/ 3848100 w 8937229"/>
              <a:gd name="connsiteY0" fmla="*/ 727471 h 4495800"/>
              <a:gd name="connsiteX1" fmla="*/ 4893071 w 8937229"/>
              <a:gd name="connsiteY1" fmla="*/ 0 h 4495800"/>
              <a:gd name="connsiteX2" fmla="*/ 8937229 w 8937229"/>
              <a:gd name="connsiteY2" fmla="*/ 2844800 h 4495800"/>
              <a:gd name="connsiteX3" fmla="*/ 7645400 w 8937229"/>
              <a:gd name="connsiteY3" fmla="*/ 3750071 h 4495800"/>
              <a:gd name="connsiteX4" fmla="*/ 6845300 w 8937229"/>
              <a:gd name="connsiteY4" fmla="*/ 3387329 h 4495800"/>
              <a:gd name="connsiteX5" fmla="*/ 5736829 w 8937229"/>
              <a:gd name="connsiteY5" fmla="*/ 4495800 h 4495800"/>
              <a:gd name="connsiteX6" fmla="*/ 1108471 w 8937229"/>
              <a:gd name="connsiteY6" fmla="*/ 4495800 h 4495800"/>
              <a:gd name="connsiteX7" fmla="*/ 0 w 8937229"/>
              <a:gd name="connsiteY7" fmla="*/ 3387329 h 4495800"/>
              <a:gd name="connsiteX8" fmla="*/ 3848100 w 8937229"/>
              <a:gd name="connsiteY8" fmla="*/ 727471 h 4495800"/>
              <a:gd name="connsiteX0" fmla="*/ 3848100 w 8937229"/>
              <a:gd name="connsiteY0" fmla="*/ 727471 h 4495800"/>
              <a:gd name="connsiteX1" fmla="*/ 4893071 w 8937229"/>
              <a:gd name="connsiteY1" fmla="*/ 0 h 4495800"/>
              <a:gd name="connsiteX2" fmla="*/ 8937229 w 8937229"/>
              <a:gd name="connsiteY2" fmla="*/ 2844800 h 4495800"/>
              <a:gd name="connsiteX3" fmla="*/ 7645400 w 8937229"/>
              <a:gd name="connsiteY3" fmla="*/ 3750071 h 4495800"/>
              <a:gd name="connsiteX4" fmla="*/ 6845300 w 8937229"/>
              <a:gd name="connsiteY4" fmla="*/ 3387329 h 4495800"/>
              <a:gd name="connsiteX5" fmla="*/ 3781029 w 8937229"/>
              <a:gd name="connsiteY5" fmla="*/ 3556000 h 4495800"/>
              <a:gd name="connsiteX6" fmla="*/ 1108471 w 8937229"/>
              <a:gd name="connsiteY6" fmla="*/ 4495800 h 4495800"/>
              <a:gd name="connsiteX7" fmla="*/ 0 w 8937229"/>
              <a:gd name="connsiteY7" fmla="*/ 3387329 h 4495800"/>
              <a:gd name="connsiteX8" fmla="*/ 3848100 w 8937229"/>
              <a:gd name="connsiteY8" fmla="*/ 727471 h 4495800"/>
              <a:gd name="connsiteX0" fmla="*/ 3848100 w 8937229"/>
              <a:gd name="connsiteY0" fmla="*/ 727471 h 5743971"/>
              <a:gd name="connsiteX1" fmla="*/ 4893071 w 8937229"/>
              <a:gd name="connsiteY1" fmla="*/ 0 h 5743971"/>
              <a:gd name="connsiteX2" fmla="*/ 8937229 w 8937229"/>
              <a:gd name="connsiteY2" fmla="*/ 2844800 h 5743971"/>
              <a:gd name="connsiteX3" fmla="*/ 4876800 w 8937229"/>
              <a:gd name="connsiteY3" fmla="*/ 5743971 h 5743971"/>
              <a:gd name="connsiteX4" fmla="*/ 6845300 w 8937229"/>
              <a:gd name="connsiteY4" fmla="*/ 3387329 h 5743971"/>
              <a:gd name="connsiteX5" fmla="*/ 3781029 w 8937229"/>
              <a:gd name="connsiteY5" fmla="*/ 3556000 h 5743971"/>
              <a:gd name="connsiteX6" fmla="*/ 1108471 w 8937229"/>
              <a:gd name="connsiteY6" fmla="*/ 4495800 h 5743971"/>
              <a:gd name="connsiteX7" fmla="*/ 0 w 8937229"/>
              <a:gd name="connsiteY7" fmla="*/ 3387329 h 5743971"/>
              <a:gd name="connsiteX8" fmla="*/ 3848100 w 8937229"/>
              <a:gd name="connsiteY8" fmla="*/ 727471 h 5743971"/>
              <a:gd name="connsiteX0" fmla="*/ 3848100 w 8937229"/>
              <a:gd name="connsiteY0" fmla="*/ 727471 h 5769371"/>
              <a:gd name="connsiteX1" fmla="*/ 4893071 w 8937229"/>
              <a:gd name="connsiteY1" fmla="*/ 0 h 5769371"/>
              <a:gd name="connsiteX2" fmla="*/ 8937229 w 8937229"/>
              <a:gd name="connsiteY2" fmla="*/ 2844800 h 5769371"/>
              <a:gd name="connsiteX3" fmla="*/ 4902200 w 8937229"/>
              <a:gd name="connsiteY3" fmla="*/ 5769371 h 5769371"/>
              <a:gd name="connsiteX4" fmla="*/ 6845300 w 8937229"/>
              <a:gd name="connsiteY4" fmla="*/ 3387329 h 5769371"/>
              <a:gd name="connsiteX5" fmla="*/ 3781029 w 8937229"/>
              <a:gd name="connsiteY5" fmla="*/ 3556000 h 5769371"/>
              <a:gd name="connsiteX6" fmla="*/ 1108471 w 8937229"/>
              <a:gd name="connsiteY6" fmla="*/ 4495800 h 5769371"/>
              <a:gd name="connsiteX7" fmla="*/ 0 w 8937229"/>
              <a:gd name="connsiteY7" fmla="*/ 3387329 h 5769371"/>
              <a:gd name="connsiteX8" fmla="*/ 3848100 w 8937229"/>
              <a:gd name="connsiteY8" fmla="*/ 727471 h 5769371"/>
              <a:gd name="connsiteX0" fmla="*/ 3848100 w 8949929"/>
              <a:gd name="connsiteY0" fmla="*/ 727471 h 5769371"/>
              <a:gd name="connsiteX1" fmla="*/ 4893071 w 8949929"/>
              <a:gd name="connsiteY1" fmla="*/ 0 h 5769371"/>
              <a:gd name="connsiteX2" fmla="*/ 8949929 w 8949929"/>
              <a:gd name="connsiteY2" fmla="*/ 2832100 h 5769371"/>
              <a:gd name="connsiteX3" fmla="*/ 4902200 w 8949929"/>
              <a:gd name="connsiteY3" fmla="*/ 5769371 h 5769371"/>
              <a:gd name="connsiteX4" fmla="*/ 6845300 w 8949929"/>
              <a:gd name="connsiteY4" fmla="*/ 3387329 h 5769371"/>
              <a:gd name="connsiteX5" fmla="*/ 3781029 w 8949929"/>
              <a:gd name="connsiteY5" fmla="*/ 3556000 h 5769371"/>
              <a:gd name="connsiteX6" fmla="*/ 1108471 w 8949929"/>
              <a:gd name="connsiteY6" fmla="*/ 4495800 h 5769371"/>
              <a:gd name="connsiteX7" fmla="*/ 0 w 8949929"/>
              <a:gd name="connsiteY7" fmla="*/ 3387329 h 5769371"/>
              <a:gd name="connsiteX8" fmla="*/ 3848100 w 8949929"/>
              <a:gd name="connsiteY8" fmla="*/ 727471 h 5769371"/>
              <a:gd name="connsiteX0" fmla="*/ 3848100 w 8949929"/>
              <a:gd name="connsiteY0" fmla="*/ 752871 h 5794771"/>
              <a:gd name="connsiteX1" fmla="*/ 4867671 w 8949929"/>
              <a:gd name="connsiteY1" fmla="*/ 0 h 5794771"/>
              <a:gd name="connsiteX2" fmla="*/ 8949929 w 8949929"/>
              <a:gd name="connsiteY2" fmla="*/ 2857500 h 5794771"/>
              <a:gd name="connsiteX3" fmla="*/ 4902200 w 8949929"/>
              <a:gd name="connsiteY3" fmla="*/ 5794771 h 5794771"/>
              <a:gd name="connsiteX4" fmla="*/ 6845300 w 8949929"/>
              <a:gd name="connsiteY4" fmla="*/ 3412729 h 5794771"/>
              <a:gd name="connsiteX5" fmla="*/ 3781029 w 8949929"/>
              <a:gd name="connsiteY5" fmla="*/ 3581400 h 5794771"/>
              <a:gd name="connsiteX6" fmla="*/ 1108471 w 8949929"/>
              <a:gd name="connsiteY6" fmla="*/ 4521200 h 5794771"/>
              <a:gd name="connsiteX7" fmla="*/ 0 w 8949929"/>
              <a:gd name="connsiteY7" fmla="*/ 3412729 h 5794771"/>
              <a:gd name="connsiteX8" fmla="*/ 3848100 w 8949929"/>
              <a:gd name="connsiteY8" fmla="*/ 752871 h 5794771"/>
              <a:gd name="connsiteX0" fmla="*/ 2739629 w 7841458"/>
              <a:gd name="connsiteY0" fmla="*/ 752871 h 5794771"/>
              <a:gd name="connsiteX1" fmla="*/ 3759200 w 7841458"/>
              <a:gd name="connsiteY1" fmla="*/ 0 h 5794771"/>
              <a:gd name="connsiteX2" fmla="*/ 7841458 w 7841458"/>
              <a:gd name="connsiteY2" fmla="*/ 2857500 h 5794771"/>
              <a:gd name="connsiteX3" fmla="*/ 3793729 w 7841458"/>
              <a:gd name="connsiteY3" fmla="*/ 5794771 h 5794771"/>
              <a:gd name="connsiteX4" fmla="*/ 5736829 w 7841458"/>
              <a:gd name="connsiteY4" fmla="*/ 3412729 h 5794771"/>
              <a:gd name="connsiteX5" fmla="*/ 2672558 w 7841458"/>
              <a:gd name="connsiteY5" fmla="*/ 3581400 h 5794771"/>
              <a:gd name="connsiteX6" fmla="*/ 0 w 7841458"/>
              <a:gd name="connsiteY6" fmla="*/ 4521200 h 5794771"/>
              <a:gd name="connsiteX7" fmla="*/ 4797029 w 7841458"/>
              <a:gd name="connsiteY7" fmla="*/ 2193529 h 5794771"/>
              <a:gd name="connsiteX8" fmla="*/ 2739629 w 7841458"/>
              <a:gd name="connsiteY8" fmla="*/ 752871 h 5794771"/>
              <a:gd name="connsiteX0" fmla="*/ 67071 w 5168900"/>
              <a:gd name="connsiteY0" fmla="*/ 752871 h 5794771"/>
              <a:gd name="connsiteX1" fmla="*/ 1086642 w 5168900"/>
              <a:gd name="connsiteY1" fmla="*/ 0 h 5794771"/>
              <a:gd name="connsiteX2" fmla="*/ 5168900 w 5168900"/>
              <a:gd name="connsiteY2" fmla="*/ 2857500 h 5794771"/>
              <a:gd name="connsiteX3" fmla="*/ 1121171 w 5168900"/>
              <a:gd name="connsiteY3" fmla="*/ 5794771 h 5794771"/>
              <a:gd name="connsiteX4" fmla="*/ 3064271 w 5168900"/>
              <a:gd name="connsiteY4" fmla="*/ 3412729 h 5794771"/>
              <a:gd name="connsiteX5" fmla="*/ 0 w 5168900"/>
              <a:gd name="connsiteY5" fmla="*/ 3581400 h 5794771"/>
              <a:gd name="connsiteX6" fmla="*/ 1073942 w 5168900"/>
              <a:gd name="connsiteY6" fmla="*/ 2959100 h 5794771"/>
              <a:gd name="connsiteX7" fmla="*/ 2124471 w 5168900"/>
              <a:gd name="connsiteY7" fmla="*/ 2193529 h 5794771"/>
              <a:gd name="connsiteX8" fmla="*/ 67071 w 5168900"/>
              <a:gd name="connsiteY8" fmla="*/ 752871 h 5794771"/>
              <a:gd name="connsiteX0" fmla="*/ 67071 w 5168900"/>
              <a:gd name="connsiteY0" fmla="*/ 752871 h 5794771"/>
              <a:gd name="connsiteX1" fmla="*/ 1086642 w 5168900"/>
              <a:gd name="connsiteY1" fmla="*/ 0 h 5794771"/>
              <a:gd name="connsiteX2" fmla="*/ 5168900 w 5168900"/>
              <a:gd name="connsiteY2" fmla="*/ 2857500 h 5794771"/>
              <a:gd name="connsiteX3" fmla="*/ 1121171 w 5168900"/>
              <a:gd name="connsiteY3" fmla="*/ 5794771 h 5794771"/>
              <a:gd name="connsiteX4" fmla="*/ 155971 w 5168900"/>
              <a:gd name="connsiteY4" fmla="*/ 5076429 h 5794771"/>
              <a:gd name="connsiteX5" fmla="*/ 0 w 5168900"/>
              <a:gd name="connsiteY5" fmla="*/ 3581400 h 5794771"/>
              <a:gd name="connsiteX6" fmla="*/ 1073942 w 5168900"/>
              <a:gd name="connsiteY6" fmla="*/ 2959100 h 5794771"/>
              <a:gd name="connsiteX7" fmla="*/ 2124471 w 5168900"/>
              <a:gd name="connsiteY7" fmla="*/ 2193529 h 5794771"/>
              <a:gd name="connsiteX8" fmla="*/ 67071 w 5168900"/>
              <a:gd name="connsiteY8" fmla="*/ 752871 h 5794771"/>
              <a:gd name="connsiteX0" fmla="*/ 0 w 5101829"/>
              <a:gd name="connsiteY0" fmla="*/ 752871 h 5794771"/>
              <a:gd name="connsiteX1" fmla="*/ 1019571 w 5101829"/>
              <a:gd name="connsiteY1" fmla="*/ 0 h 5794771"/>
              <a:gd name="connsiteX2" fmla="*/ 5101829 w 5101829"/>
              <a:gd name="connsiteY2" fmla="*/ 2857500 h 5794771"/>
              <a:gd name="connsiteX3" fmla="*/ 1054100 w 5101829"/>
              <a:gd name="connsiteY3" fmla="*/ 5794771 h 5794771"/>
              <a:gd name="connsiteX4" fmla="*/ 88900 w 5101829"/>
              <a:gd name="connsiteY4" fmla="*/ 5076429 h 5794771"/>
              <a:gd name="connsiteX5" fmla="*/ 1964929 w 5101829"/>
              <a:gd name="connsiteY5" fmla="*/ 3670300 h 5794771"/>
              <a:gd name="connsiteX6" fmla="*/ 1006871 w 5101829"/>
              <a:gd name="connsiteY6" fmla="*/ 2959100 h 5794771"/>
              <a:gd name="connsiteX7" fmla="*/ 2057400 w 5101829"/>
              <a:gd name="connsiteY7" fmla="*/ 2193529 h 5794771"/>
              <a:gd name="connsiteX8" fmla="*/ 0 w 5101829"/>
              <a:gd name="connsiteY8" fmla="*/ 752871 h 5794771"/>
              <a:gd name="connsiteX0" fmla="*/ 0 w 5101829"/>
              <a:gd name="connsiteY0" fmla="*/ 752871 h 5794771"/>
              <a:gd name="connsiteX1" fmla="*/ 1019571 w 5101829"/>
              <a:gd name="connsiteY1" fmla="*/ 0 h 5794771"/>
              <a:gd name="connsiteX2" fmla="*/ 5101829 w 5101829"/>
              <a:gd name="connsiteY2" fmla="*/ 2857500 h 5794771"/>
              <a:gd name="connsiteX3" fmla="*/ 1054100 w 5101829"/>
              <a:gd name="connsiteY3" fmla="*/ 5794771 h 5794771"/>
              <a:gd name="connsiteX4" fmla="*/ 50800 w 5101829"/>
              <a:gd name="connsiteY4" fmla="*/ 5038329 h 5794771"/>
              <a:gd name="connsiteX5" fmla="*/ 1964929 w 5101829"/>
              <a:gd name="connsiteY5" fmla="*/ 3670300 h 5794771"/>
              <a:gd name="connsiteX6" fmla="*/ 1006871 w 5101829"/>
              <a:gd name="connsiteY6" fmla="*/ 2959100 h 5794771"/>
              <a:gd name="connsiteX7" fmla="*/ 2057400 w 5101829"/>
              <a:gd name="connsiteY7" fmla="*/ 2193529 h 5794771"/>
              <a:gd name="connsiteX8" fmla="*/ 0 w 5101829"/>
              <a:gd name="connsiteY8" fmla="*/ 752871 h 5794771"/>
              <a:gd name="connsiteX0" fmla="*/ 0 w 5101829"/>
              <a:gd name="connsiteY0" fmla="*/ 752871 h 5794771"/>
              <a:gd name="connsiteX1" fmla="*/ 1019571 w 5101829"/>
              <a:gd name="connsiteY1" fmla="*/ 0 h 5794771"/>
              <a:gd name="connsiteX2" fmla="*/ 5101829 w 5101829"/>
              <a:gd name="connsiteY2" fmla="*/ 2857500 h 5794771"/>
              <a:gd name="connsiteX3" fmla="*/ 1104900 w 5101829"/>
              <a:gd name="connsiteY3" fmla="*/ 5794771 h 5794771"/>
              <a:gd name="connsiteX4" fmla="*/ 50800 w 5101829"/>
              <a:gd name="connsiteY4" fmla="*/ 5038329 h 5794771"/>
              <a:gd name="connsiteX5" fmla="*/ 1964929 w 5101829"/>
              <a:gd name="connsiteY5" fmla="*/ 3670300 h 5794771"/>
              <a:gd name="connsiteX6" fmla="*/ 1006871 w 5101829"/>
              <a:gd name="connsiteY6" fmla="*/ 2959100 h 5794771"/>
              <a:gd name="connsiteX7" fmla="*/ 2057400 w 5101829"/>
              <a:gd name="connsiteY7" fmla="*/ 2193529 h 5794771"/>
              <a:gd name="connsiteX8" fmla="*/ 0 w 5101829"/>
              <a:gd name="connsiteY8" fmla="*/ 752871 h 5794771"/>
              <a:gd name="connsiteX0" fmla="*/ 0 w 5101829"/>
              <a:gd name="connsiteY0" fmla="*/ 752871 h 5794771"/>
              <a:gd name="connsiteX1" fmla="*/ 1019571 w 5101829"/>
              <a:gd name="connsiteY1" fmla="*/ 0 h 5794771"/>
              <a:gd name="connsiteX2" fmla="*/ 5101829 w 5101829"/>
              <a:gd name="connsiteY2" fmla="*/ 2857500 h 5794771"/>
              <a:gd name="connsiteX3" fmla="*/ 1104900 w 5101829"/>
              <a:gd name="connsiteY3" fmla="*/ 5794771 h 5794771"/>
              <a:gd name="connsiteX4" fmla="*/ 50800 w 5101829"/>
              <a:gd name="connsiteY4" fmla="*/ 5038329 h 5794771"/>
              <a:gd name="connsiteX5" fmla="*/ 1964929 w 5101829"/>
              <a:gd name="connsiteY5" fmla="*/ 3670300 h 5794771"/>
              <a:gd name="connsiteX6" fmla="*/ 1006871 w 5101829"/>
              <a:gd name="connsiteY6" fmla="*/ 2997200 h 5794771"/>
              <a:gd name="connsiteX7" fmla="*/ 2057400 w 5101829"/>
              <a:gd name="connsiteY7" fmla="*/ 2193529 h 5794771"/>
              <a:gd name="connsiteX8" fmla="*/ 0 w 5101829"/>
              <a:gd name="connsiteY8" fmla="*/ 752871 h 5794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01829" h="5794771">
                <a:moveTo>
                  <a:pt x="0" y="752871"/>
                </a:moveTo>
                <a:lnTo>
                  <a:pt x="1019571" y="0"/>
                </a:lnTo>
                <a:lnTo>
                  <a:pt x="5101829" y="2857500"/>
                </a:lnTo>
                <a:lnTo>
                  <a:pt x="1104900" y="5794771"/>
                </a:lnTo>
                <a:lnTo>
                  <a:pt x="50800" y="5038329"/>
                </a:lnTo>
                <a:lnTo>
                  <a:pt x="1964929" y="3670300"/>
                </a:lnTo>
                <a:lnTo>
                  <a:pt x="1006871" y="2997200"/>
                </a:lnTo>
                <a:lnTo>
                  <a:pt x="2057400" y="2193529"/>
                </a:lnTo>
                <a:lnTo>
                  <a:pt x="0" y="752871"/>
                </a:lnTo>
                <a:close/>
              </a:path>
            </a:pathLst>
          </a:custGeom>
          <a:noFill/>
          <a:ln>
            <a:noFill/>
          </a:ln>
        </p:spPr>
        <p:txBody>
          <a:bodyPr>
            <a:normAutofit/>
          </a:bodyPr>
          <a:lstStyle>
            <a:lvl1pPr algn="l">
              <a:defRPr sz="3000">
                <a:solidFill>
                  <a:schemeClr val="bg1"/>
                </a:solidFill>
              </a:defRPr>
            </a:lvl1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                    Click here</a:t>
            </a:r>
          </a:p>
          <a:p>
            <a:r>
              <a:rPr lang="en-US" dirty="0"/>
              <a:t>                 to add photo</a:t>
            </a:r>
          </a:p>
        </p:txBody>
      </p:sp>
      <p:sp>
        <p:nvSpPr>
          <p:cNvPr id="22" name="Text Placeholder 23"/>
          <p:cNvSpPr>
            <a:spLocks noGrp="1"/>
          </p:cNvSpPr>
          <p:nvPr>
            <p:ph type="body" sz="quarter" idx="12" hasCustomPrompt="1"/>
          </p:nvPr>
        </p:nvSpPr>
        <p:spPr>
          <a:xfrm>
            <a:off x="404782" y="2765791"/>
            <a:ext cx="4354050" cy="1650628"/>
          </a:xfrm>
        </p:spPr>
        <p:txBody>
          <a:bodyPr>
            <a:normAutofit/>
          </a:bodyPr>
          <a:lstStyle>
            <a:lvl1pPr marL="0" indent="0" algn="l">
              <a:lnSpc>
                <a:spcPts val="4000"/>
              </a:lnSpc>
              <a:buNone/>
              <a:defRPr sz="3600" b="0" baseline="0">
                <a:solidFill>
                  <a:srgbClr val="6D6E6C"/>
                </a:solidFill>
              </a:defRPr>
            </a:lvl1pPr>
            <a:lvl2pPr marL="457200" indent="0">
              <a:buNone/>
              <a:defRPr b="1">
                <a:solidFill>
                  <a:schemeClr val="bg1"/>
                </a:solidFill>
              </a:defRPr>
            </a:lvl2pPr>
            <a:lvl3pPr marL="914400" indent="0">
              <a:buNone/>
              <a:defRPr b="1">
                <a:solidFill>
                  <a:schemeClr val="bg1"/>
                </a:solidFill>
              </a:defRPr>
            </a:lvl3pPr>
            <a:lvl4pPr marL="1371600" indent="0">
              <a:buNone/>
              <a:defRPr b="1">
                <a:solidFill>
                  <a:schemeClr val="bg1"/>
                </a:solidFill>
              </a:defRPr>
            </a:lvl4pPr>
            <a:lvl5pPr marL="1828800" indent="0">
              <a:buNone/>
              <a:defRPr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</a:t>
            </a:r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26807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nly with 1 colum -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23"/>
          <p:cNvSpPr>
            <a:spLocks noGrp="1"/>
          </p:cNvSpPr>
          <p:nvPr>
            <p:ph type="body" sz="quarter" idx="13" hasCustomPrompt="1"/>
          </p:nvPr>
        </p:nvSpPr>
        <p:spPr>
          <a:xfrm>
            <a:off x="4161984" y="1007773"/>
            <a:ext cx="7407087" cy="697353"/>
          </a:xfrm>
        </p:spPr>
        <p:txBody>
          <a:bodyPr>
            <a:normAutofit/>
          </a:bodyPr>
          <a:lstStyle>
            <a:lvl1pPr marL="0" indent="0" algn="l">
              <a:buNone/>
              <a:defRPr sz="36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7" name="Text Placeholder 25"/>
          <p:cNvSpPr>
            <a:spLocks noGrp="1"/>
          </p:cNvSpPr>
          <p:nvPr>
            <p:ph type="body" sz="quarter" idx="14" hasCustomPrompt="1"/>
          </p:nvPr>
        </p:nvSpPr>
        <p:spPr>
          <a:xfrm>
            <a:off x="4161985" y="2117448"/>
            <a:ext cx="7407087" cy="3975101"/>
          </a:xfrm>
        </p:spPr>
        <p:txBody>
          <a:bodyPr>
            <a:noAutofit/>
          </a:bodyPr>
          <a:lstStyle>
            <a:lvl1pPr marL="0" indent="0" algn="l">
              <a:buNone/>
              <a:defRPr sz="2400" baseline="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cxnSp>
        <p:nvCxnSpPr>
          <p:cNvPr id="18" name="Straight Connector 17"/>
          <p:cNvCxnSpPr/>
          <p:nvPr userDrawn="1"/>
        </p:nvCxnSpPr>
        <p:spPr>
          <a:xfrm flipH="1">
            <a:off x="3764072" y="1901746"/>
            <a:ext cx="8178914" cy="0"/>
          </a:xfrm>
          <a:prstGeom prst="line">
            <a:avLst/>
          </a:prstGeom>
          <a:ln w="28575"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テキスト プレースホルダー 36"/>
          <p:cNvSpPr txBox="1">
            <a:spLocks/>
          </p:cNvSpPr>
          <p:nvPr userDrawn="1"/>
        </p:nvSpPr>
        <p:spPr bwMode="auto">
          <a:xfrm>
            <a:off x="411614" y="6368435"/>
            <a:ext cx="11283187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782" r="-8732" b="-11970"/>
          <a:stretch/>
        </p:blipFill>
        <p:spPr>
          <a:xfrm>
            <a:off x="10040" y="-676466"/>
            <a:ext cx="2863971" cy="579003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69731" y="6313965"/>
            <a:ext cx="345438" cy="3898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nly with 2 colums -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23"/>
          <p:cNvSpPr>
            <a:spLocks noGrp="1"/>
          </p:cNvSpPr>
          <p:nvPr>
            <p:ph type="body" sz="quarter" idx="13" hasCustomPrompt="1"/>
          </p:nvPr>
        </p:nvSpPr>
        <p:spPr>
          <a:xfrm>
            <a:off x="4161984" y="1007773"/>
            <a:ext cx="7407087" cy="697353"/>
          </a:xfrm>
        </p:spPr>
        <p:txBody>
          <a:bodyPr>
            <a:normAutofit/>
          </a:bodyPr>
          <a:lstStyle>
            <a:lvl1pPr marL="0" indent="0" algn="l">
              <a:buNone/>
              <a:defRPr sz="36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cxnSp>
        <p:nvCxnSpPr>
          <p:cNvPr id="18" name="Straight Connector 17"/>
          <p:cNvCxnSpPr/>
          <p:nvPr userDrawn="1"/>
        </p:nvCxnSpPr>
        <p:spPr>
          <a:xfrm flipH="1">
            <a:off x="3764072" y="1901746"/>
            <a:ext cx="8178914" cy="0"/>
          </a:xfrm>
          <a:prstGeom prst="line">
            <a:avLst/>
          </a:prstGeom>
          <a:ln w="28575"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 Placeholder 25"/>
          <p:cNvSpPr>
            <a:spLocks noGrp="1"/>
          </p:cNvSpPr>
          <p:nvPr>
            <p:ph type="body" sz="quarter" idx="15" hasCustomPrompt="1"/>
          </p:nvPr>
        </p:nvSpPr>
        <p:spPr>
          <a:xfrm>
            <a:off x="4161986" y="2127058"/>
            <a:ext cx="3600000" cy="3960000"/>
          </a:xfrm>
        </p:spPr>
        <p:txBody>
          <a:bodyPr>
            <a:noAutofit/>
          </a:bodyPr>
          <a:lstStyle>
            <a:lvl1pPr marL="0" indent="0" algn="l">
              <a:buNone/>
              <a:defRPr sz="2400" baseline="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25" name="Text Placeholder 25"/>
          <p:cNvSpPr>
            <a:spLocks noGrp="1"/>
          </p:cNvSpPr>
          <p:nvPr>
            <p:ph type="body" sz="quarter" idx="16" hasCustomPrompt="1"/>
          </p:nvPr>
        </p:nvSpPr>
        <p:spPr>
          <a:xfrm>
            <a:off x="7969071" y="2107839"/>
            <a:ext cx="3600000" cy="3975101"/>
          </a:xfrm>
        </p:spPr>
        <p:txBody>
          <a:bodyPr>
            <a:noAutofit/>
          </a:bodyPr>
          <a:lstStyle>
            <a:lvl1pPr marL="0" indent="0" algn="l">
              <a:buNone/>
              <a:defRPr sz="2400" baseline="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9" name="テキスト プレースホルダー 36"/>
          <p:cNvSpPr txBox="1">
            <a:spLocks/>
          </p:cNvSpPr>
          <p:nvPr userDrawn="1"/>
        </p:nvSpPr>
        <p:spPr bwMode="auto">
          <a:xfrm>
            <a:off x="411614" y="6368435"/>
            <a:ext cx="11283187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782" r="-8732" b="-11970"/>
          <a:stretch/>
        </p:blipFill>
        <p:spPr>
          <a:xfrm>
            <a:off x="10040" y="-676466"/>
            <a:ext cx="2863971" cy="579003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69731" y="6313965"/>
            <a:ext cx="345438" cy="3898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nly with 3 colums -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23"/>
          <p:cNvSpPr>
            <a:spLocks noGrp="1"/>
          </p:cNvSpPr>
          <p:nvPr>
            <p:ph type="body" sz="quarter" idx="13" hasCustomPrompt="1"/>
          </p:nvPr>
        </p:nvSpPr>
        <p:spPr>
          <a:xfrm>
            <a:off x="4161984" y="1007773"/>
            <a:ext cx="7407087" cy="697353"/>
          </a:xfrm>
        </p:spPr>
        <p:txBody>
          <a:bodyPr>
            <a:normAutofit/>
          </a:bodyPr>
          <a:lstStyle>
            <a:lvl1pPr marL="0" indent="0" algn="l">
              <a:buNone/>
              <a:defRPr sz="36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cxnSp>
        <p:nvCxnSpPr>
          <p:cNvPr id="16" name="Straight Connector 15"/>
          <p:cNvCxnSpPr>
            <a:cxnSpLocks/>
          </p:cNvCxnSpPr>
          <p:nvPr userDrawn="1"/>
        </p:nvCxnSpPr>
        <p:spPr>
          <a:xfrm flipH="1">
            <a:off x="3764072" y="1901746"/>
            <a:ext cx="8178914" cy="0"/>
          </a:xfrm>
          <a:prstGeom prst="line">
            <a:avLst/>
          </a:prstGeom>
          <a:ln w="28575"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 Placeholder 25"/>
          <p:cNvSpPr>
            <a:spLocks noGrp="1"/>
          </p:cNvSpPr>
          <p:nvPr>
            <p:ph type="body" sz="quarter" idx="15" hasCustomPrompt="1"/>
          </p:nvPr>
        </p:nvSpPr>
        <p:spPr>
          <a:xfrm>
            <a:off x="4175360" y="2128494"/>
            <a:ext cx="2340000" cy="3960000"/>
          </a:xfrm>
        </p:spPr>
        <p:txBody>
          <a:bodyPr>
            <a:noAutofit/>
          </a:bodyPr>
          <a:lstStyle>
            <a:lvl1pPr marL="0" indent="0" algn="l">
              <a:buNone/>
              <a:defRPr sz="2400" baseline="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34" name="Text Placeholder 25"/>
          <p:cNvSpPr>
            <a:spLocks noGrp="1"/>
          </p:cNvSpPr>
          <p:nvPr>
            <p:ph type="body" sz="quarter" idx="16" hasCustomPrompt="1"/>
          </p:nvPr>
        </p:nvSpPr>
        <p:spPr>
          <a:xfrm>
            <a:off x="9228157" y="2123341"/>
            <a:ext cx="2340000" cy="3960000"/>
          </a:xfrm>
        </p:spPr>
        <p:txBody>
          <a:bodyPr>
            <a:noAutofit/>
          </a:bodyPr>
          <a:lstStyle>
            <a:lvl1pPr marL="0" indent="0" algn="l">
              <a:buNone/>
              <a:defRPr sz="2400" baseline="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35" name="Text Placeholder 25"/>
          <p:cNvSpPr>
            <a:spLocks noGrp="1"/>
          </p:cNvSpPr>
          <p:nvPr>
            <p:ph type="body" sz="quarter" idx="17" hasCustomPrompt="1"/>
          </p:nvPr>
        </p:nvSpPr>
        <p:spPr>
          <a:xfrm>
            <a:off x="6723190" y="2123341"/>
            <a:ext cx="2340000" cy="3960000"/>
          </a:xfrm>
        </p:spPr>
        <p:txBody>
          <a:bodyPr>
            <a:noAutofit/>
          </a:bodyPr>
          <a:lstStyle>
            <a:lvl1pPr marL="0" indent="0" algn="l">
              <a:buNone/>
              <a:defRPr sz="2400" baseline="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10" name="テキスト プレースホルダー 36"/>
          <p:cNvSpPr txBox="1">
            <a:spLocks/>
          </p:cNvSpPr>
          <p:nvPr userDrawn="1"/>
        </p:nvSpPr>
        <p:spPr bwMode="auto">
          <a:xfrm>
            <a:off x="411614" y="6368435"/>
            <a:ext cx="11283187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782" r="-8732" b="-11970"/>
          <a:stretch/>
        </p:blipFill>
        <p:spPr>
          <a:xfrm>
            <a:off x="10040" y="-676466"/>
            <a:ext cx="2863971" cy="579003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69731" y="6313965"/>
            <a:ext cx="345438" cy="389895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6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.xml"/><Relationship Id="rId61" Type="http://schemas.openxmlformats.org/officeDocument/2006/relationships/slideLayout" Target="../slideLayouts/slideLayout61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587680-F485-A944-B74B-98B26E054E49}" type="datetimeFigureOut">
              <a:rPr lang="en-US" smtClean="0"/>
              <a:t>6/4/2020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004C27-DD68-9D4F-8D80-21602C2A289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3805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60" r:id="rId2"/>
    <p:sldLayoutId id="2147483714" r:id="rId3"/>
    <p:sldLayoutId id="2147483700" r:id="rId4"/>
    <p:sldLayoutId id="2147483766" r:id="rId5"/>
    <p:sldLayoutId id="2147483762" r:id="rId6"/>
    <p:sldLayoutId id="2147483742" r:id="rId7"/>
    <p:sldLayoutId id="2147483743" r:id="rId8"/>
    <p:sldLayoutId id="2147483710" r:id="rId9"/>
    <p:sldLayoutId id="2147483771" r:id="rId10"/>
    <p:sldLayoutId id="2147483745" r:id="rId11"/>
    <p:sldLayoutId id="2147483707" r:id="rId12"/>
    <p:sldLayoutId id="2147483744" r:id="rId13"/>
    <p:sldLayoutId id="2147483720" r:id="rId14"/>
    <p:sldLayoutId id="2147483701" r:id="rId15"/>
    <p:sldLayoutId id="2147483698" r:id="rId16"/>
    <p:sldLayoutId id="2147483716" r:id="rId17"/>
    <p:sldLayoutId id="2147483715" r:id="rId18"/>
    <p:sldLayoutId id="2147483708" r:id="rId19"/>
    <p:sldLayoutId id="2147483719" r:id="rId20"/>
    <p:sldLayoutId id="2147483718" r:id="rId21"/>
    <p:sldLayoutId id="2147483723" r:id="rId22"/>
    <p:sldLayoutId id="2147483725" r:id="rId23"/>
    <p:sldLayoutId id="2147483721" r:id="rId24"/>
    <p:sldLayoutId id="2147483706" r:id="rId25"/>
    <p:sldLayoutId id="2147483765" r:id="rId26"/>
    <p:sldLayoutId id="2147483764" r:id="rId27"/>
    <p:sldLayoutId id="2147483773" r:id="rId28"/>
    <p:sldLayoutId id="2147483736" r:id="rId29"/>
    <p:sldLayoutId id="2147483703" r:id="rId30"/>
    <p:sldLayoutId id="2147483699" r:id="rId31"/>
    <p:sldLayoutId id="2147483711" r:id="rId32"/>
    <p:sldLayoutId id="2147483768" r:id="rId33"/>
    <p:sldLayoutId id="2147483769" r:id="rId34"/>
    <p:sldLayoutId id="2147483770" r:id="rId35"/>
    <p:sldLayoutId id="2147483704" r:id="rId36"/>
    <p:sldLayoutId id="2147483738" r:id="rId37"/>
    <p:sldLayoutId id="2147483739" r:id="rId38"/>
    <p:sldLayoutId id="2147483741" r:id="rId39"/>
    <p:sldLayoutId id="2147483686" r:id="rId40"/>
    <p:sldLayoutId id="2147483755" r:id="rId41"/>
    <p:sldLayoutId id="2147483756" r:id="rId42"/>
    <p:sldLayoutId id="2147483753" r:id="rId43"/>
    <p:sldLayoutId id="2147483746" r:id="rId44"/>
    <p:sldLayoutId id="2147483772" r:id="rId45"/>
    <p:sldLayoutId id="2147483734" r:id="rId46"/>
    <p:sldLayoutId id="2147483747" r:id="rId47"/>
    <p:sldLayoutId id="2147483767" r:id="rId48"/>
    <p:sldLayoutId id="2147483774" r:id="rId49"/>
    <p:sldLayoutId id="2147483775" r:id="rId50"/>
    <p:sldLayoutId id="2147483748" r:id="rId51"/>
    <p:sldLayoutId id="2147483749" r:id="rId52"/>
    <p:sldLayoutId id="2147483750" r:id="rId53"/>
    <p:sldLayoutId id="2147483751" r:id="rId54"/>
    <p:sldLayoutId id="2147483752" r:id="rId55"/>
    <p:sldLayoutId id="2147483687" r:id="rId56"/>
    <p:sldLayoutId id="2147483754" r:id="rId57"/>
    <p:sldLayoutId id="2147483740" r:id="rId58"/>
    <p:sldLayoutId id="2147483705" r:id="rId59"/>
    <p:sldLayoutId id="2147483737" r:id="rId60"/>
    <p:sldLayoutId id="2147483735" r:id="rId61"/>
    <p:sldLayoutId id="2147483709" r:id="rId62"/>
    <p:sldLayoutId id="2147483717" r:id="rId63"/>
    <p:sldLayoutId id="2147483654" r:id="rId6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/>
        <a:buNone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/>
        <a:buNone/>
        <a:defRPr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sv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sv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sv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3764f15.tracigardner.com/assignments/project-3-job-application-materials/" TargetMode="External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sv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ngall.com/graphic-design-png" TargetMode="External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heaemt.com/electro-mechanical-engineering-career-support/mechanical-engineering-jobs-and-careers" TargetMode="External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teensrc.wordpress.com/2012/11/" TargetMode="External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hyperlink" Target="https://www.lyit.ie/News-Events/Article/lyit-careers-postgraduate-studies-fair-celebrates-13-years-of-success" TargetMode="Externa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4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jhblawyer5.wikidot.com/blog:_start/date/2016.11" TargetMode="External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hyperlink" Target="https://en.wikipedia.org/wiki/Onboarding" TargetMode="External"/><Relationship Id="rId1" Type="http://schemas.openxmlformats.org/officeDocument/2006/relationships/slideLayout" Target="../slideLayouts/slideLayout12.xml"/><Relationship Id="rId4" Type="http://schemas.openxmlformats.org/officeDocument/2006/relationships/hyperlink" Target="https://pixabay.com/en/welcome-come-in-welcome-home-home-1185856/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ibusinessinfo.co.uk/content/armagh-city-banbridge-and-craigavon-borough-job-fair" TargetMode="External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www.localenterprise.ie/Leitrim/News/Press-Releases/Jobs-Fair-2018.html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commons.wikimedia.org/wiki/File:Ghozt_Tramp_-_Business_Communication_Duplicat_model.jpg" TargetMode="External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sv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30.xml"/><Relationship Id="rId5" Type="http://schemas.openxmlformats.org/officeDocument/2006/relationships/hyperlink" Target="http://www.thoughtshots.com/2011/05/simplify-your-job-search-with-rss-and-indeed/" TargetMode="External"/><Relationship Id="rId4" Type="http://schemas.openxmlformats.org/officeDocument/2006/relationships/image" Target="../media/image48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racuj.pl" TargetMode="External"/><Relationship Id="rId2" Type="http://schemas.openxmlformats.org/officeDocument/2006/relationships/hyperlink" Target="http://www.linkedin.com/" TargetMode="External"/><Relationship Id="rId1" Type="http://schemas.openxmlformats.org/officeDocument/2006/relationships/slideLayout" Target="../slideLayouts/slideLayout30.xml"/><Relationship Id="rId5" Type="http://schemas.openxmlformats.org/officeDocument/2006/relationships/image" Target="../media/image49.svg"/><Relationship Id="rId4" Type="http://schemas.openxmlformats.org/officeDocument/2006/relationships/image" Target="../media/image46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scienceforwork.com/blog/dont-use-the-crystal-ball-top-selection-methods-to-predict-employees-performance/" TargetMode="External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en/list-checkbox-checked-tick-note-147904/" TargetMode="External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://orestibanos.com/" TargetMode="External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sv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39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sv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8.xml"/><Relationship Id="rId4" Type="http://schemas.openxmlformats.org/officeDocument/2006/relationships/hyperlink" Target="https://svgsilh.com/00bcd4/tag/graphic-4.html" TargetMode="Externa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5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http://signor-julent.blogspot.com/2008/07/inviare-email-dal-desktop.html" TargetMode="External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4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Telepresence" TargetMode="External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15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aralegalalliance.com/advance-your-career-negotiating-a-pay-increase/" TargetMode="External"/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3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fr/aimant-de-client-aimant-clients-1019871/" TargetMode="Externa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6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hyperlink" Target="https://2012books.lardbucket.org/books/public-speaking-practice-and-ethics/s10-researching-your-speech.html" TargetMode="External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34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hyperlink" Target="http://thecollaboratory.wikidot.com/philosophy-of-thought-and-logic-2014-fall" TargetMode="External"/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34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hurca.com/leader-navigator/" TargetMode="External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34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en/peacock-bird-peacock-feathers-2740513/" TargetMode="External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34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hyperlink" Target="https://smallbiztrends.com/2018/11/interview-questions-to-ask-candidates.html" TargetMode="External"/><Relationship Id="rId1" Type="http://schemas.openxmlformats.org/officeDocument/2006/relationships/slideLayout" Target="../slideLayouts/slideLayout5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14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sv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31.xml"/><Relationship Id="rId5" Type="http://schemas.openxmlformats.org/officeDocument/2006/relationships/hyperlink" Target="http://womentakingastand.blogspot.com/2011/11/answering-call.html" TargetMode="External"/><Relationship Id="rId4" Type="http://schemas.openxmlformats.org/officeDocument/2006/relationships/image" Target="../media/image73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sv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3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sv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3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4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nc.com/jeff-haden/how-to-make-the-perfect-job-offer-9-tips.html" TargetMode="External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5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en/hand-hands-keep-time-clock-226708/" TargetMode="External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33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vginger.com/2014/04/startup-do-dont/" TargetMode="External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33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hyperlink" Target="http://eduspiral.com/2013/02/16/banking-and-finance-your-love-for-money-as-your-career/" TargetMode="External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33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eoplematters.in/article/compensation-benefits/overall-salary-increase-108-2015-10738" TargetMode="External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33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eoplematters.in/blog/employee-engagement/10-reasons-why-top-talent-stay-you-13324" TargetMode="External"/><Relationship Id="rId2" Type="http://schemas.openxmlformats.org/officeDocument/2006/relationships/image" Target="../media/image79.jpg"/><Relationship Id="rId1" Type="http://schemas.openxmlformats.org/officeDocument/2006/relationships/slideLayout" Target="../slideLayouts/slideLayout33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hyperlink" Target="http://womentakingastand.blogspot.com/2012/02/listen-to-meeee.html" TargetMode="External"/><Relationship Id="rId2" Type="http://schemas.openxmlformats.org/officeDocument/2006/relationships/image" Target="../media/image80.gif"/><Relationship Id="rId1" Type="http://schemas.openxmlformats.org/officeDocument/2006/relationships/slideLayout" Target="../slideLayouts/slideLayout33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haidir.web.id/2013/04/trik-menebak-tanggal-lahir.html" TargetMode="External"/><Relationship Id="rId2" Type="http://schemas.openxmlformats.org/officeDocument/2006/relationships/image" Target="../media/image81.jpg"/><Relationship Id="rId1" Type="http://schemas.openxmlformats.org/officeDocument/2006/relationships/slideLayout" Target="../slideLayouts/slideLayout33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hyperlink" Target="http://2012books.lardbucket.org/books/beginning-project-management-v1.0/s07-01-working-with-individuals.html" TargetMode="External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33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pring.org.uk/2016/04/instantly-read-someones-personality-one-question.php" TargetMode="External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3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sv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4.xml"/><Relationship Id="rId5" Type="http://schemas.openxmlformats.org/officeDocument/2006/relationships/hyperlink" Target="https://www.flickr.com/photos/141761303@N08/24835247668" TargetMode="External"/><Relationship Id="rId4" Type="http://schemas.openxmlformats.org/officeDocument/2006/relationships/image" Target="../media/image27.jpeg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hyperlink" Target="http://openclipart.org/detail/193532/contract-by-alastair-193532" TargetMode="External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5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4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hyperlink" Target="http://www.Gov.pl" TargetMode="External"/><Relationship Id="rId1" Type="http://schemas.openxmlformats.org/officeDocument/2006/relationships/slideLayout" Target="../slideLayouts/slideLayout50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50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revenue.ie/en/employing-people/becoming-an-employer-and-ongoing-obligations/employer-obligations-from-1-january-2019/payroll-submissions.aspx" TargetMode="External"/><Relationship Id="rId2" Type="http://schemas.openxmlformats.org/officeDocument/2006/relationships/hyperlink" Target="https://www.smallbizdaily.com/setting-up-your-payroll-uk/" TargetMode="External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14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sv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3.xml"/><Relationship Id="rId5" Type="http://schemas.openxmlformats.org/officeDocument/2006/relationships/hyperlink" Target="http://wehavemovedtousa.blogspot.com/2010/11/busy-bee.html" TargetMode="External"/><Relationship Id="rId4" Type="http://schemas.openxmlformats.org/officeDocument/2006/relationships/image" Target="../media/image28.jpg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0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0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0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0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hyperlink" Target="https://www.citizensinformation.ie/en/employment/employment_rights_and_conditions/contracts_of_employment/contract_of_employment.html#startcontent" TargetMode="Externa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87.png"/><Relationship Id="rId4" Type="http://schemas.openxmlformats.org/officeDocument/2006/relationships/image" Target="../media/image90.png"/></Relationships>
</file>

<file path=ppt/slides/_rels/slide8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5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sv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673903" y="2775738"/>
            <a:ext cx="3587201" cy="2472917"/>
          </a:xfrm>
        </p:spPr>
        <p:txBody>
          <a:bodyPr>
            <a:normAutofit/>
          </a:bodyPr>
          <a:lstStyle/>
          <a:p>
            <a:r>
              <a:rPr lang="en-US" sz="2800" b="1" dirty="0">
                <a:solidFill>
                  <a:srgbClr val="CE1779"/>
                </a:solidFill>
              </a:rPr>
              <a:t>MODUŁ 4: </a:t>
            </a:r>
            <a:r>
              <a:rPr lang="en-US" b="1" dirty="0"/>
              <a:t>	</a:t>
            </a:r>
          </a:p>
          <a:p>
            <a:pPr>
              <a:lnSpc>
                <a:spcPct val="100000"/>
              </a:lnSpc>
            </a:pPr>
            <a:endParaRPr lang="en-US" sz="300" b="1" dirty="0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IE" sz="3300" b="1" dirty="0"/>
              <a:t>PROCES, PRZYCIĄGANIE TALENTÓW</a:t>
            </a:r>
            <a:endParaRPr lang="en-US" sz="3300" b="1" dirty="0"/>
          </a:p>
        </p:txBody>
      </p:sp>
      <p:sp>
        <p:nvSpPr>
          <p:cNvPr id="12" name="Picture Placeholder 16">
            <a:extLst>
              <a:ext uri="{FF2B5EF4-FFF2-40B4-BE49-F238E27FC236}">
                <a16:creationId xmlns:a16="http://schemas.microsoft.com/office/drawing/2014/main" id="{D5BA23C3-2299-924F-BC5D-675D454AB30B}"/>
              </a:ext>
            </a:extLst>
          </p:cNvPr>
          <p:cNvSpPr txBox="1">
            <a:spLocks/>
          </p:cNvSpPr>
          <p:nvPr/>
        </p:nvSpPr>
        <p:spPr>
          <a:xfrm>
            <a:off x="5451904" y="16556"/>
            <a:ext cx="6740095" cy="6841444"/>
          </a:xfrm>
          <a:custGeom>
            <a:avLst/>
            <a:gdLst>
              <a:gd name="connsiteX0" fmla="*/ 6723802 w 6723803"/>
              <a:gd name="connsiteY0" fmla="*/ 0 h 6824907"/>
              <a:gd name="connsiteX1" fmla="*/ 6723803 w 6723803"/>
              <a:gd name="connsiteY1" fmla="*/ 6824907 h 6824907"/>
              <a:gd name="connsiteX2" fmla="*/ 2829368 w 6723803"/>
              <a:gd name="connsiteY2" fmla="*/ 6824907 h 6824907"/>
              <a:gd name="connsiteX3" fmla="*/ 0 w 6723803"/>
              <a:gd name="connsiteY3" fmla="*/ 4877830 h 68249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23803" h="6824907">
                <a:moveTo>
                  <a:pt x="6723802" y="0"/>
                </a:moveTo>
                <a:lnTo>
                  <a:pt x="6723803" y="6824907"/>
                </a:lnTo>
                <a:lnTo>
                  <a:pt x="2829368" y="6824907"/>
                </a:lnTo>
                <a:lnTo>
                  <a:pt x="0" y="4877830"/>
                </a:lnTo>
                <a:close/>
              </a:path>
            </a:pathLst>
          </a:custGeom>
          <a:solidFill>
            <a:srgbClr val="02917D"/>
          </a:solidFill>
        </p:spPr>
        <p:txBody>
          <a:bodyPr vert="horz" wrap="square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200" kern="1200" baseline="0">
                <a:solidFill>
                  <a:srgbClr val="6D6E6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9" name="Picture Placeholder 16">
            <a:extLst>
              <a:ext uri="{FF2B5EF4-FFF2-40B4-BE49-F238E27FC236}">
                <a16:creationId xmlns:a16="http://schemas.microsoft.com/office/drawing/2014/main" id="{8F01A517-29B2-EA4E-9B40-B7F04D511AD2}"/>
              </a:ext>
            </a:extLst>
          </p:cNvPr>
          <p:cNvSpPr txBox="1">
            <a:spLocks/>
          </p:cNvSpPr>
          <p:nvPr/>
        </p:nvSpPr>
        <p:spPr>
          <a:xfrm>
            <a:off x="5451905" y="12700"/>
            <a:ext cx="6740095" cy="6841444"/>
          </a:xfrm>
          <a:custGeom>
            <a:avLst/>
            <a:gdLst>
              <a:gd name="connsiteX0" fmla="*/ 6723802 w 6723803"/>
              <a:gd name="connsiteY0" fmla="*/ 0 h 6824907"/>
              <a:gd name="connsiteX1" fmla="*/ 6723803 w 6723803"/>
              <a:gd name="connsiteY1" fmla="*/ 6824907 h 6824907"/>
              <a:gd name="connsiteX2" fmla="*/ 2829368 w 6723803"/>
              <a:gd name="connsiteY2" fmla="*/ 6824907 h 6824907"/>
              <a:gd name="connsiteX3" fmla="*/ 0 w 6723803"/>
              <a:gd name="connsiteY3" fmla="*/ 4877830 h 68249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23803" h="6824907">
                <a:moveTo>
                  <a:pt x="6723802" y="0"/>
                </a:moveTo>
                <a:lnTo>
                  <a:pt x="6723803" y="6824907"/>
                </a:lnTo>
                <a:lnTo>
                  <a:pt x="2829368" y="6824907"/>
                </a:lnTo>
                <a:lnTo>
                  <a:pt x="0" y="487783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 l="9556" t="4394"/>
            </a:stretch>
          </a:blipFill>
        </p:spPr>
        <p:txBody>
          <a:bodyPr vert="horz" wrap="square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200" kern="1200" baseline="0">
                <a:solidFill>
                  <a:srgbClr val="6D6E6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25506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AC7B6CA-280E-EB41-8472-B334B494A9B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794686" y="1426543"/>
            <a:ext cx="7192527" cy="4710485"/>
          </a:xfrm>
        </p:spPr>
        <p:txBody>
          <a:bodyPr vert="horz" lIns="91440" tIns="45720" rIns="91440" bIns="45720" rtlCol="0" anchor="t">
            <a:noAutofit/>
          </a:bodyPr>
          <a:lstStyle/>
          <a:p>
            <a:pPr fontAlgn="base"/>
            <a:r>
              <a:rPr lang="en-IE" dirty="0" err="1"/>
              <a:t>Istnieją</a:t>
            </a:r>
            <a:r>
              <a:rPr lang="en-IE" dirty="0"/>
              <a:t> </a:t>
            </a:r>
            <a:r>
              <a:rPr lang="en-IE" b="1" dirty="0">
                <a:solidFill>
                  <a:srgbClr val="CE1779"/>
                </a:solidFill>
              </a:rPr>
              <a:t>3 </a:t>
            </a:r>
            <a:r>
              <a:rPr lang="en-IE" b="1" dirty="0" err="1">
                <a:solidFill>
                  <a:srgbClr val="CE1779"/>
                </a:solidFill>
              </a:rPr>
              <a:t>główne</a:t>
            </a:r>
            <a:r>
              <a:rPr lang="en-IE" b="1" dirty="0">
                <a:solidFill>
                  <a:srgbClr val="CE1779"/>
                </a:solidFill>
              </a:rPr>
              <a:t> </a:t>
            </a:r>
            <a:r>
              <a:rPr lang="en-IE" b="1" dirty="0" err="1">
                <a:solidFill>
                  <a:srgbClr val="CE1779"/>
                </a:solidFill>
              </a:rPr>
              <a:t>zalety</a:t>
            </a:r>
            <a:r>
              <a:rPr lang="en-IE" b="1" dirty="0">
                <a:solidFill>
                  <a:srgbClr val="CE1779"/>
                </a:solidFill>
              </a:rPr>
              <a:t> </a:t>
            </a:r>
            <a:r>
              <a:rPr lang="en-IE" dirty="0" err="1"/>
              <a:t>korzystania</a:t>
            </a:r>
            <a:r>
              <a:rPr lang="en-IE" dirty="0"/>
              <a:t> z </a:t>
            </a:r>
            <a:r>
              <a:rPr lang="en-IE" dirty="0" err="1"/>
              <a:t>usług</a:t>
            </a:r>
            <a:r>
              <a:rPr lang="en-IE" dirty="0"/>
              <a:t> </a:t>
            </a:r>
            <a:r>
              <a:rPr lang="en-IE" dirty="0" err="1">
                <a:solidFill>
                  <a:srgbClr val="00B050"/>
                </a:solidFill>
              </a:rPr>
              <a:t>agencji</a:t>
            </a:r>
            <a:r>
              <a:rPr lang="en-IE" dirty="0">
                <a:solidFill>
                  <a:srgbClr val="00B050"/>
                </a:solidFill>
              </a:rPr>
              <a:t> </a:t>
            </a:r>
            <a:r>
              <a:rPr lang="en-IE" dirty="0" err="1">
                <a:solidFill>
                  <a:srgbClr val="00B050"/>
                </a:solidFill>
              </a:rPr>
              <a:t>rekrutacyjnej</a:t>
            </a:r>
            <a:r>
              <a:rPr lang="en-IE" dirty="0">
                <a:solidFill>
                  <a:srgbClr val="00B050"/>
                </a:solidFill>
              </a:rPr>
              <a:t> </a:t>
            </a:r>
            <a:r>
              <a:rPr lang="en-IE" dirty="0"/>
              <a:t>:</a:t>
            </a:r>
            <a:endParaRPr lang="en-IE" sz="2800" dirty="0"/>
          </a:p>
          <a:p>
            <a:pPr marL="569912" lvl="1" indent="-457200" algn="l" fontAlgn="base">
              <a:buClr>
                <a:srgbClr val="CE1779"/>
              </a:buClr>
              <a:buFont typeface="+mj-lt"/>
              <a:buAutoNum type="arabicPeriod"/>
            </a:pPr>
            <a:endParaRPr lang="en-IE" sz="200" dirty="0">
              <a:solidFill>
                <a:srgbClr val="6D6E6C"/>
              </a:solidFill>
            </a:endParaRPr>
          </a:p>
          <a:p>
            <a:pPr marL="112395" lvl="1" algn="l" fontAlgn="base">
              <a:spcBef>
                <a:spcPts val="100"/>
              </a:spcBef>
              <a:buClr>
                <a:srgbClr val="CE1779"/>
              </a:buClr>
            </a:pPr>
            <a:r>
              <a:rPr lang="en-US" sz="2200" dirty="0">
                <a:solidFill>
                  <a:srgbClr val="6D6E6C"/>
                </a:solidFill>
              </a:rPr>
              <a:t>2. </a:t>
            </a:r>
            <a:r>
              <a:rPr lang="en-US" sz="2200" dirty="0" err="1">
                <a:solidFill>
                  <a:srgbClr val="6D6E6C"/>
                </a:solidFill>
              </a:rPr>
              <a:t>Wyższa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jakość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kandydatów</a:t>
            </a:r>
            <a:r>
              <a:rPr lang="en-US" sz="2200" dirty="0">
                <a:solidFill>
                  <a:srgbClr val="6D6E6C"/>
                </a:solidFill>
              </a:rPr>
              <a:t> - </a:t>
            </a:r>
            <a:r>
              <a:rPr lang="en-US" sz="2200" dirty="0" err="1">
                <a:solidFill>
                  <a:srgbClr val="6D6E6C"/>
                </a:solidFill>
              </a:rPr>
              <a:t>Korzystanie</a:t>
            </a:r>
            <a:r>
              <a:rPr lang="en-US" sz="2200" dirty="0">
                <a:solidFill>
                  <a:srgbClr val="6D6E6C"/>
                </a:solidFill>
              </a:rPr>
              <a:t> z </a:t>
            </a:r>
            <a:r>
              <a:rPr lang="en-US" sz="2200" dirty="0" err="1">
                <a:solidFill>
                  <a:srgbClr val="6D6E6C"/>
                </a:solidFill>
              </a:rPr>
              <a:t>usług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agencji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rekrutacyjnej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może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poprawić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jakość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kandydatów</a:t>
            </a:r>
            <a:r>
              <a:rPr lang="en-US" sz="2200" dirty="0">
                <a:solidFill>
                  <a:srgbClr val="6D6E6C"/>
                </a:solidFill>
              </a:rPr>
              <a:t> w </a:t>
            </a:r>
            <a:r>
              <a:rPr lang="en-US" sz="2200" dirty="0" err="1">
                <a:solidFill>
                  <a:srgbClr val="6D6E6C"/>
                </a:solidFill>
              </a:rPr>
              <a:t>Państwa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procesie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rekrutacji</a:t>
            </a:r>
            <a:r>
              <a:rPr lang="en-US" sz="2200" dirty="0">
                <a:solidFill>
                  <a:srgbClr val="6D6E6C"/>
                </a:solidFill>
              </a:rPr>
              <a:t>. </a:t>
            </a:r>
            <a:r>
              <a:rPr lang="en-US" sz="2200" dirty="0" err="1">
                <a:solidFill>
                  <a:srgbClr val="6D6E6C"/>
                </a:solidFill>
              </a:rPr>
              <a:t>Agencje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rekrutacyjne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posiadają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już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b="1" dirty="0" err="1">
                <a:solidFill>
                  <a:srgbClr val="6D6E6C"/>
                </a:solidFill>
              </a:rPr>
              <a:t>sieć</a:t>
            </a:r>
            <a:r>
              <a:rPr lang="en-US" sz="2200" b="1" dirty="0">
                <a:solidFill>
                  <a:srgbClr val="6D6E6C"/>
                </a:solidFill>
              </a:rPr>
              <a:t> </a:t>
            </a:r>
            <a:r>
              <a:rPr lang="en-US" sz="2200" b="1" dirty="0" err="1">
                <a:solidFill>
                  <a:srgbClr val="6D6E6C"/>
                </a:solidFill>
              </a:rPr>
              <a:t>talentów</a:t>
            </a:r>
            <a:r>
              <a:rPr lang="en-US" sz="2200" dirty="0">
                <a:solidFill>
                  <a:srgbClr val="6D6E6C"/>
                </a:solidFill>
              </a:rPr>
              <a:t>, w </a:t>
            </a:r>
            <a:r>
              <a:rPr lang="en-US" sz="2200" dirty="0" err="1">
                <a:solidFill>
                  <a:srgbClr val="6D6E6C"/>
                </a:solidFill>
              </a:rPr>
              <a:t>której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znajdują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się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b="1" dirty="0" err="1">
                <a:solidFill>
                  <a:srgbClr val="6D6E6C"/>
                </a:solidFill>
              </a:rPr>
              <a:t>sprawdzeni</a:t>
            </a:r>
            <a:r>
              <a:rPr lang="en-US" sz="2200" dirty="0">
                <a:solidFill>
                  <a:srgbClr val="6D6E6C"/>
                </a:solidFill>
              </a:rPr>
              <a:t>, </a:t>
            </a:r>
            <a:r>
              <a:rPr lang="en-US" sz="2200" dirty="0" err="1">
                <a:solidFill>
                  <a:srgbClr val="6D6E6C"/>
                </a:solidFill>
              </a:rPr>
              <a:t>zweryfikowani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i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rekomendowani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kandydaci</a:t>
            </a:r>
            <a:r>
              <a:rPr lang="en-US" sz="2200" dirty="0">
                <a:solidFill>
                  <a:srgbClr val="6D6E6C"/>
                </a:solidFill>
              </a:rPr>
              <a:t>.  </a:t>
            </a:r>
            <a:r>
              <a:rPr lang="en-US" sz="2200" dirty="0" err="1">
                <a:solidFill>
                  <a:srgbClr val="6D6E6C"/>
                </a:solidFill>
              </a:rPr>
              <a:t>Personel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agencji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rekrutacyjnej</a:t>
            </a:r>
            <a:r>
              <a:rPr lang="en-US" sz="2200" dirty="0">
                <a:solidFill>
                  <a:srgbClr val="6D6E6C"/>
                </a:solidFill>
              </a:rPr>
              <a:t> jest </a:t>
            </a:r>
            <a:r>
              <a:rPr lang="en-US" sz="2200" dirty="0" err="1">
                <a:solidFill>
                  <a:srgbClr val="6D6E6C"/>
                </a:solidFill>
              </a:rPr>
              <a:t>profesjonalnie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przeszkolony</a:t>
            </a:r>
            <a:r>
              <a:rPr lang="en-US" sz="2200" dirty="0">
                <a:solidFill>
                  <a:srgbClr val="6D6E6C"/>
                </a:solidFill>
              </a:rPr>
              <a:t> w </a:t>
            </a:r>
            <a:r>
              <a:rPr lang="en-US" sz="2200" dirty="0" err="1">
                <a:solidFill>
                  <a:srgbClr val="6D6E6C"/>
                </a:solidFill>
              </a:rPr>
              <a:t>zakresie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oceny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kandydatów</a:t>
            </a:r>
            <a:r>
              <a:rPr lang="en-US" sz="2200" dirty="0">
                <a:solidFill>
                  <a:srgbClr val="6D6E6C"/>
                </a:solidFill>
              </a:rPr>
              <a:t>.</a:t>
            </a:r>
            <a:endParaRPr lang="en-US" sz="2200" dirty="0">
              <a:solidFill>
                <a:srgbClr val="6D6E6C"/>
              </a:solidFill>
              <a:cs typeface="Calibri" panose="020F0502020204030204"/>
            </a:endParaRPr>
          </a:p>
          <a:p>
            <a:pPr marL="112395" lvl="1" algn="l" fontAlgn="base">
              <a:spcBef>
                <a:spcPts val="100"/>
              </a:spcBef>
              <a:buClr>
                <a:srgbClr val="CE1779"/>
              </a:buClr>
            </a:pPr>
            <a:endParaRPr lang="en-US" sz="2200" dirty="0">
              <a:solidFill>
                <a:srgbClr val="6D6E6C"/>
              </a:solidFill>
            </a:endParaRPr>
          </a:p>
          <a:p>
            <a:pPr marL="112395" lvl="1" algn="l">
              <a:spcBef>
                <a:spcPts val="100"/>
              </a:spcBef>
              <a:buFont typeface="Calibri Light" panose="020F0302020204030204"/>
            </a:pPr>
            <a:r>
              <a:rPr lang="en-US" sz="2200" dirty="0">
                <a:solidFill>
                  <a:srgbClr val="6D6E6C"/>
                </a:solidFill>
              </a:rPr>
              <a:t>3. </a:t>
            </a:r>
            <a:r>
              <a:rPr lang="en-US" sz="2200" dirty="0" err="1">
                <a:solidFill>
                  <a:srgbClr val="6D6E6C"/>
                </a:solidFill>
              </a:rPr>
              <a:t>Wiele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agencji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specjalizuje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się</a:t>
            </a:r>
            <a:r>
              <a:rPr lang="en-US" sz="2200" dirty="0">
                <a:solidFill>
                  <a:srgbClr val="6D6E6C"/>
                </a:solidFill>
              </a:rPr>
              <a:t> w </a:t>
            </a:r>
            <a:r>
              <a:rPr lang="en-US" sz="2200" dirty="0" err="1">
                <a:solidFill>
                  <a:srgbClr val="6D6E6C"/>
                </a:solidFill>
              </a:rPr>
              <a:t>rekrutacji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dla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określonej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branży</a:t>
            </a:r>
            <a:r>
              <a:rPr lang="en-US" sz="2200" dirty="0">
                <a:solidFill>
                  <a:srgbClr val="6D6E6C"/>
                </a:solidFill>
              </a:rPr>
              <a:t>. </a:t>
            </a:r>
            <a:r>
              <a:rPr lang="en-US" sz="2200" dirty="0" err="1">
                <a:solidFill>
                  <a:srgbClr val="6D6E6C"/>
                </a:solidFill>
              </a:rPr>
              <a:t>Zbudowały</a:t>
            </a:r>
            <a:r>
              <a:rPr lang="en-US" sz="2200" dirty="0">
                <a:solidFill>
                  <a:srgbClr val="6D6E6C"/>
                </a:solidFill>
              </a:rPr>
              <a:t> one </a:t>
            </a:r>
            <a:r>
              <a:rPr lang="en-US" sz="2200" dirty="0" err="1">
                <a:solidFill>
                  <a:srgbClr val="6D6E6C"/>
                </a:solidFill>
              </a:rPr>
              <a:t>kontakty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branżowe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i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wykorzystują</a:t>
            </a:r>
            <a:r>
              <a:rPr lang="en-US" sz="2200" dirty="0">
                <a:solidFill>
                  <a:srgbClr val="6D6E6C"/>
                </a:solidFill>
              </a:rPr>
              <a:t> je</a:t>
            </a:r>
            <a:endParaRPr lang="en-US" sz="2200" dirty="0">
              <a:solidFill>
                <a:srgbClr val="6D6E6C"/>
              </a:solidFill>
              <a:cs typeface="Calibri" panose="020F0502020204030204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C2C26A-5D7B-1C49-90F3-45BA682EAF30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698576" y="695140"/>
            <a:ext cx="5689704" cy="857158"/>
          </a:xfrm>
        </p:spPr>
        <p:txBody>
          <a:bodyPr>
            <a:normAutofit/>
          </a:bodyPr>
          <a:lstStyle/>
          <a:p>
            <a:r>
              <a:rPr lang="en-US" dirty="0"/>
              <a:t>ZALETY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C11DBCA-A912-634D-AB32-76960313BEBE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358938" y="460802"/>
            <a:ext cx="3735984" cy="5482798"/>
          </a:xfrm>
        </p:spPr>
        <p:txBody>
          <a:bodyPr/>
          <a:lstStyle/>
          <a:p>
            <a:r>
              <a:rPr lang="en-US" dirty="0"/>
              <a:t>PRZY UŻYCIU </a:t>
            </a:r>
            <a:r>
              <a:rPr lang="en-US" b="1" dirty="0">
                <a:solidFill>
                  <a:srgbClr val="CE1779"/>
                </a:solidFill>
              </a:rPr>
              <a:t>ZEWNĘTRZNEGO REKRUTERA </a:t>
            </a:r>
          </a:p>
          <a:p>
            <a:endParaRPr lang="en-US" sz="2400" i="1" dirty="0"/>
          </a:p>
          <a:p>
            <a:r>
              <a:rPr lang="en-US" sz="2400" i="1" dirty="0" err="1"/>
              <a:t>Zewnętrzni</a:t>
            </a:r>
            <a:r>
              <a:rPr lang="en-US" sz="2400" i="1" dirty="0"/>
              <a:t> </a:t>
            </a:r>
            <a:r>
              <a:rPr lang="en-US" sz="2400" i="1" dirty="0" err="1"/>
              <a:t>rekruterzy</a:t>
            </a:r>
            <a:r>
              <a:rPr lang="en-US" sz="2400" i="1" dirty="0"/>
              <a:t> to </a:t>
            </a:r>
            <a:r>
              <a:rPr lang="en-US" sz="2400" i="1" dirty="0" err="1"/>
              <a:t>agencje</a:t>
            </a:r>
            <a:r>
              <a:rPr lang="en-US" sz="2400" i="1" dirty="0"/>
              <a:t>, </a:t>
            </a:r>
            <a:r>
              <a:rPr lang="en-US" sz="2400" i="1" dirty="0" err="1"/>
              <a:t>organizacje</a:t>
            </a:r>
            <a:r>
              <a:rPr lang="en-US" sz="2400" i="1" dirty="0"/>
              <a:t> </a:t>
            </a:r>
            <a:r>
              <a:rPr lang="en-US" sz="2400" i="1" dirty="0" err="1"/>
              <a:t>lub</a:t>
            </a:r>
            <a:r>
              <a:rPr lang="en-US" sz="2400" i="1" dirty="0"/>
              <a:t> </a:t>
            </a:r>
            <a:r>
              <a:rPr lang="en-US" sz="2400" i="1" dirty="0" err="1"/>
              <a:t>osoby</a:t>
            </a:r>
            <a:r>
              <a:rPr lang="en-US" sz="2400" i="1" dirty="0"/>
              <a:t> </a:t>
            </a:r>
            <a:r>
              <a:rPr lang="en-US" sz="2400" i="1" dirty="0" err="1"/>
              <a:t>prywatne</a:t>
            </a:r>
            <a:r>
              <a:rPr lang="en-US" sz="2400" i="1" dirty="0"/>
              <a:t> </a:t>
            </a:r>
            <a:r>
              <a:rPr lang="en-US" sz="2400" i="1" dirty="0" err="1"/>
              <a:t>rekrutujące</a:t>
            </a:r>
            <a:r>
              <a:rPr lang="en-US" sz="2400" i="1" dirty="0"/>
              <a:t> </a:t>
            </a:r>
            <a:r>
              <a:rPr lang="en-US" sz="2400" i="1" dirty="0" err="1"/>
              <a:t>kandydatów</a:t>
            </a:r>
            <a:r>
              <a:rPr lang="en-US" sz="2400" i="1" dirty="0"/>
              <a:t> do </a:t>
            </a:r>
            <a:r>
              <a:rPr lang="en-US" sz="2400" i="1" dirty="0" err="1"/>
              <a:t>pracy</a:t>
            </a:r>
            <a:r>
              <a:rPr lang="en-US" sz="2400" i="1" dirty="0"/>
              <a:t> </a:t>
            </a:r>
            <a:r>
              <a:rPr lang="en-US" sz="2400" i="1" dirty="0" err="1"/>
              <a:t>tymczasowej</a:t>
            </a:r>
            <a:r>
              <a:rPr lang="en-US" sz="2400" i="1" dirty="0"/>
              <a:t>, w </a:t>
            </a:r>
            <a:r>
              <a:rPr lang="en-US" sz="2400" i="1" dirty="0" err="1"/>
              <a:t>niepełnym</a:t>
            </a:r>
            <a:r>
              <a:rPr lang="en-US" sz="2400" i="1" dirty="0"/>
              <a:t> </a:t>
            </a:r>
            <a:r>
              <a:rPr lang="en-US" sz="2400" i="1" dirty="0" err="1"/>
              <a:t>lub</a:t>
            </a:r>
            <a:r>
              <a:rPr lang="en-US" sz="2400" i="1" dirty="0"/>
              <a:t> </a:t>
            </a:r>
            <a:r>
              <a:rPr lang="en-US" sz="2400" i="1" dirty="0" err="1"/>
              <a:t>pełnym</a:t>
            </a:r>
            <a:r>
              <a:rPr lang="en-US" sz="2400" i="1" dirty="0"/>
              <a:t> </a:t>
            </a:r>
            <a:r>
              <a:rPr lang="en-US" sz="2400" i="1" dirty="0" err="1"/>
              <a:t>wymiarze</a:t>
            </a:r>
            <a:r>
              <a:rPr lang="en-US" sz="2400" i="1" dirty="0"/>
              <a:t> </a:t>
            </a:r>
            <a:r>
              <a:rPr lang="en-US" sz="2400" i="1" dirty="0" err="1"/>
              <a:t>godzin</a:t>
            </a:r>
            <a:r>
              <a:rPr lang="en-US" sz="2400" i="1" dirty="0"/>
              <a:t> </a:t>
            </a:r>
            <a:r>
              <a:rPr lang="en-US" sz="2400" i="1" dirty="0" err="1"/>
              <a:t>dla</a:t>
            </a:r>
            <a:r>
              <a:rPr lang="en-US" sz="2400" i="1" dirty="0"/>
              <a:t> </a:t>
            </a:r>
            <a:r>
              <a:rPr lang="en-US" sz="2400" i="1" dirty="0" err="1"/>
              <a:t>swoich</a:t>
            </a:r>
            <a:r>
              <a:rPr lang="en-US" sz="2400" i="1" dirty="0"/>
              <a:t> </a:t>
            </a:r>
            <a:r>
              <a:rPr lang="en-US" sz="2400" i="1" dirty="0" err="1"/>
              <a:t>klientów</a:t>
            </a:r>
            <a:r>
              <a:rPr lang="en-US" sz="2400" i="1" dirty="0"/>
              <a:t>. </a:t>
            </a:r>
            <a:endParaRPr lang="en-IE" sz="2400" i="1" dirty="0"/>
          </a:p>
          <a:p>
            <a:endParaRPr lang="en-IE" b="1" dirty="0">
              <a:solidFill>
                <a:srgbClr val="CE1779"/>
              </a:solidFill>
            </a:endParaRPr>
          </a:p>
        </p:txBody>
      </p:sp>
      <p:pic>
        <p:nvPicPr>
          <p:cNvPr id="11" name="Graphic 10" descr="Thumbs up sign">
            <a:extLst>
              <a:ext uri="{FF2B5EF4-FFF2-40B4-BE49-F238E27FC236}">
                <a16:creationId xmlns:a16="http://schemas.microsoft.com/office/drawing/2014/main" id="{4373A6CE-8AC1-174F-BE25-8A55657157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298034" y="695140"/>
            <a:ext cx="639046" cy="639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45630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AC7B6CA-280E-EB41-8472-B334B494A9B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501376" y="2185155"/>
            <a:ext cx="7498512" cy="4746737"/>
          </a:xfrm>
        </p:spPr>
        <p:txBody>
          <a:bodyPr/>
          <a:lstStyle/>
          <a:p>
            <a:pPr marL="457200" lvl="0" indent="-457200" fontAlgn="base">
              <a:buClr>
                <a:srgbClr val="2E95D2"/>
              </a:buClr>
              <a:buFont typeface="+mj-lt"/>
              <a:buAutoNum type="arabicPeriod"/>
            </a:pPr>
            <a:r>
              <a:rPr lang="en-IE" sz="2200" dirty="0" err="1"/>
              <a:t>Wyższy</a:t>
            </a:r>
            <a:r>
              <a:rPr lang="en-IE" sz="2200" dirty="0"/>
              <a:t> </a:t>
            </a:r>
            <a:r>
              <a:rPr lang="en-IE" sz="2200" dirty="0" err="1"/>
              <a:t>koszt</a:t>
            </a:r>
            <a:r>
              <a:rPr lang="en-IE" sz="2200" dirty="0"/>
              <a:t> - </a:t>
            </a:r>
            <a:r>
              <a:rPr lang="en-IE" sz="2200" dirty="0" err="1"/>
              <a:t>zaangażowanie</a:t>
            </a:r>
            <a:r>
              <a:rPr lang="en-IE" sz="2200" dirty="0"/>
              <a:t> </a:t>
            </a:r>
            <a:r>
              <a:rPr lang="en-IE" sz="2200" dirty="0" err="1"/>
              <a:t>agencji</a:t>
            </a:r>
            <a:r>
              <a:rPr lang="en-IE" sz="2200" dirty="0"/>
              <a:t> </a:t>
            </a:r>
            <a:r>
              <a:rPr lang="en-IE" sz="2200" dirty="0" err="1"/>
              <a:t>rekrutacyjnej</a:t>
            </a:r>
            <a:r>
              <a:rPr lang="en-IE" sz="2200" dirty="0"/>
              <a:t> </a:t>
            </a:r>
            <a:r>
              <a:rPr lang="en-IE" sz="2200" dirty="0" err="1"/>
              <a:t>może</a:t>
            </a:r>
            <a:r>
              <a:rPr lang="en-IE" sz="2200" dirty="0"/>
              <a:t> </a:t>
            </a:r>
            <a:r>
              <a:rPr lang="en-IE" sz="2200" dirty="0" err="1"/>
              <a:t>być</a:t>
            </a:r>
            <a:r>
              <a:rPr lang="en-IE" sz="2200" dirty="0"/>
              <a:t> </a:t>
            </a:r>
            <a:r>
              <a:rPr lang="en-IE" sz="2200" b="1" dirty="0" err="1"/>
              <a:t>drogim</a:t>
            </a:r>
            <a:r>
              <a:rPr lang="en-IE" sz="2200" b="1" dirty="0"/>
              <a:t> </a:t>
            </a:r>
            <a:r>
              <a:rPr lang="en-IE" sz="2200" dirty="0" err="1"/>
              <a:t>wyborem</a:t>
            </a:r>
            <a:r>
              <a:rPr lang="en-IE" sz="2200" dirty="0"/>
              <a:t>. </a:t>
            </a:r>
            <a:r>
              <a:rPr lang="en-IE" sz="2200" dirty="0" err="1"/>
              <a:t>Ogólnie</a:t>
            </a:r>
            <a:r>
              <a:rPr lang="en-IE" sz="2200" dirty="0"/>
              <a:t> </a:t>
            </a:r>
            <a:r>
              <a:rPr lang="en-IE" sz="2200" dirty="0" err="1"/>
              <a:t>rzecz</a:t>
            </a:r>
            <a:r>
              <a:rPr lang="en-IE" sz="2200" dirty="0"/>
              <a:t> </a:t>
            </a:r>
            <a:r>
              <a:rPr lang="en-IE" sz="2200" dirty="0" err="1"/>
              <a:t>biorąc</a:t>
            </a:r>
            <a:r>
              <a:rPr lang="en-IE" sz="2200" dirty="0"/>
              <a:t>, </a:t>
            </a:r>
            <a:r>
              <a:rPr lang="en-IE" sz="2200" dirty="0" err="1"/>
              <a:t>opłaty</a:t>
            </a:r>
            <a:r>
              <a:rPr lang="en-IE" sz="2200" dirty="0"/>
              <a:t> </a:t>
            </a:r>
            <a:r>
              <a:rPr lang="en-IE" sz="2200" dirty="0" err="1"/>
              <a:t>pobierane</a:t>
            </a:r>
            <a:r>
              <a:rPr lang="en-IE" sz="2200" dirty="0"/>
              <a:t> </a:t>
            </a:r>
            <a:r>
              <a:rPr lang="en-IE" sz="2200" dirty="0" err="1"/>
              <a:t>przez</a:t>
            </a:r>
            <a:r>
              <a:rPr lang="en-IE" sz="2200" dirty="0"/>
              <a:t> </a:t>
            </a:r>
            <a:r>
              <a:rPr lang="en-IE" sz="2200" dirty="0" err="1"/>
              <a:t>agencje</a:t>
            </a:r>
            <a:r>
              <a:rPr lang="en-IE" sz="2200" dirty="0"/>
              <a:t> </a:t>
            </a:r>
            <a:r>
              <a:rPr lang="en-IE" sz="2200" dirty="0" err="1"/>
              <a:t>rekrutacyjne</a:t>
            </a:r>
            <a:r>
              <a:rPr lang="en-IE" sz="2200" dirty="0"/>
              <a:t> </a:t>
            </a:r>
            <a:r>
              <a:rPr lang="en-IE" sz="2200" dirty="0" err="1"/>
              <a:t>wynoszą</a:t>
            </a:r>
            <a:r>
              <a:rPr lang="en-IE" sz="2200" dirty="0"/>
              <a:t> </a:t>
            </a:r>
            <a:r>
              <a:rPr lang="en-IE" sz="2200" dirty="0" err="1"/>
              <a:t>około</a:t>
            </a:r>
            <a:r>
              <a:rPr lang="en-IE" sz="2200" dirty="0"/>
              <a:t> 15 do </a:t>
            </a:r>
            <a:r>
              <a:rPr lang="en-IE" sz="2200" b="1" dirty="0"/>
              <a:t>20% </a:t>
            </a:r>
            <a:r>
              <a:rPr lang="en-IE" sz="2200" b="1" dirty="0" err="1"/>
              <a:t>rocznego</a:t>
            </a:r>
            <a:r>
              <a:rPr lang="en-IE" sz="2200" b="1" dirty="0"/>
              <a:t> </a:t>
            </a:r>
            <a:r>
              <a:rPr lang="en-IE" sz="2200" b="1" dirty="0" err="1"/>
              <a:t>wynagrodzenia</a:t>
            </a:r>
            <a:r>
              <a:rPr lang="en-IE" sz="2200" b="1" dirty="0"/>
              <a:t> </a:t>
            </a:r>
            <a:r>
              <a:rPr lang="en-IE" sz="2200" b="1" dirty="0" err="1"/>
              <a:t>pracownika</a:t>
            </a:r>
            <a:r>
              <a:rPr lang="en-IE" sz="2200" b="1" dirty="0"/>
              <a:t> (</a:t>
            </a:r>
            <a:r>
              <a:rPr lang="en-IE" sz="2200" b="1" dirty="0" err="1"/>
              <a:t>Wielka</a:t>
            </a:r>
            <a:r>
              <a:rPr lang="en-IE" sz="2200" b="1" dirty="0"/>
              <a:t> </a:t>
            </a:r>
            <a:r>
              <a:rPr lang="en-IE" sz="2200" b="1" dirty="0" err="1"/>
              <a:t>Brytania</a:t>
            </a:r>
            <a:r>
              <a:rPr lang="en-IE" sz="2200" b="1" dirty="0"/>
              <a:t>), </a:t>
            </a:r>
            <a:r>
              <a:rPr lang="en-IE" sz="2200" dirty="0"/>
              <a:t>a w </a:t>
            </a:r>
            <a:r>
              <a:rPr lang="en-IE" sz="2200" dirty="0" err="1"/>
              <a:t>niektórych</a:t>
            </a:r>
            <a:r>
              <a:rPr lang="en-IE" sz="2200" dirty="0"/>
              <a:t> </a:t>
            </a:r>
            <a:r>
              <a:rPr lang="en-IE" sz="2200" dirty="0" err="1"/>
              <a:t>krajach</a:t>
            </a:r>
            <a:r>
              <a:rPr lang="en-IE" sz="2200" dirty="0"/>
              <a:t> </a:t>
            </a:r>
            <a:r>
              <a:rPr lang="en-IE" sz="2200" dirty="0" err="1"/>
              <a:t>nawet</a:t>
            </a:r>
            <a:r>
              <a:rPr lang="en-IE" sz="2200" dirty="0"/>
              <a:t> </a:t>
            </a:r>
            <a:r>
              <a:rPr lang="en-IE" sz="2200" dirty="0" err="1"/>
              <a:t>więcej</a:t>
            </a:r>
            <a:r>
              <a:rPr lang="en-IE" sz="2200" dirty="0"/>
              <a:t>. </a:t>
            </a:r>
          </a:p>
          <a:p>
            <a:pPr marL="457200" lvl="0" indent="-457200" fontAlgn="base">
              <a:buClr>
                <a:srgbClr val="2E95D2"/>
              </a:buClr>
              <a:buFont typeface="+mj-lt"/>
              <a:buAutoNum type="arabicPeriod"/>
            </a:pPr>
            <a:r>
              <a:rPr lang="en-IE" sz="2200" dirty="0" err="1"/>
              <a:t>Brak</a:t>
            </a:r>
            <a:r>
              <a:rPr lang="en-IE" sz="2200" dirty="0"/>
              <a:t> </a:t>
            </a:r>
            <a:r>
              <a:rPr lang="en-IE" sz="2200" dirty="0" err="1"/>
              <a:t>budowania</a:t>
            </a:r>
            <a:r>
              <a:rPr lang="en-IE" sz="2200" dirty="0"/>
              <a:t> </a:t>
            </a:r>
            <a:r>
              <a:rPr lang="en-IE" sz="2200" dirty="0" err="1"/>
              <a:t>marki</a:t>
            </a:r>
            <a:r>
              <a:rPr lang="en-IE" sz="2200" dirty="0"/>
              <a:t> </a:t>
            </a:r>
            <a:r>
              <a:rPr lang="en-IE" sz="2200" dirty="0" err="1"/>
              <a:t>pracodawcy</a:t>
            </a:r>
            <a:r>
              <a:rPr lang="en-IE" sz="2200" dirty="0"/>
              <a:t> - </a:t>
            </a:r>
            <a:r>
              <a:rPr lang="en-IE" sz="2200" dirty="0" err="1"/>
              <a:t>Jeśli</a:t>
            </a:r>
            <a:r>
              <a:rPr lang="en-IE" sz="2200" dirty="0"/>
              <a:t> </a:t>
            </a:r>
            <a:r>
              <a:rPr lang="en-IE" sz="2200" dirty="0" err="1"/>
              <a:t>korzystasz</a:t>
            </a:r>
            <a:r>
              <a:rPr lang="en-IE" sz="2200" dirty="0"/>
              <a:t> z </a:t>
            </a:r>
            <a:r>
              <a:rPr lang="en-IE" sz="2200" dirty="0" err="1"/>
              <a:t>usług</a:t>
            </a:r>
            <a:r>
              <a:rPr lang="en-IE" sz="2200" dirty="0"/>
              <a:t> </a:t>
            </a:r>
            <a:r>
              <a:rPr lang="en-IE" sz="2200" dirty="0" err="1"/>
              <a:t>agencji</a:t>
            </a:r>
            <a:r>
              <a:rPr lang="en-IE" sz="2200" dirty="0"/>
              <a:t> </a:t>
            </a:r>
            <a:r>
              <a:rPr lang="en-IE" sz="2200" dirty="0" err="1"/>
              <a:t>rekrutacyjnych</a:t>
            </a:r>
            <a:r>
              <a:rPr lang="en-IE" sz="2200" dirty="0"/>
              <a:t>, </a:t>
            </a:r>
            <a:r>
              <a:rPr lang="en-IE" sz="2200" b="1" dirty="0" err="1"/>
              <a:t>tracisz</a:t>
            </a:r>
            <a:r>
              <a:rPr lang="en-IE" sz="2200" b="1" dirty="0"/>
              <a:t> </a:t>
            </a:r>
            <a:r>
              <a:rPr lang="en-IE" sz="2200" dirty="0" err="1"/>
              <a:t>okazję</a:t>
            </a:r>
            <a:r>
              <a:rPr lang="en-IE" sz="2200" dirty="0"/>
              <a:t> do </a:t>
            </a:r>
            <a:r>
              <a:rPr lang="en-IE" sz="2200" dirty="0" err="1"/>
              <a:t>budowania</a:t>
            </a:r>
            <a:r>
              <a:rPr lang="en-IE" sz="2200" dirty="0"/>
              <a:t> </a:t>
            </a:r>
            <a:r>
              <a:rPr lang="en-IE" sz="2200" dirty="0" err="1"/>
              <a:t>reputacji</a:t>
            </a:r>
            <a:r>
              <a:rPr lang="en-IE" sz="2200" dirty="0"/>
              <a:t> </a:t>
            </a:r>
            <a:r>
              <a:rPr lang="en-IE" sz="2200" dirty="0" err="1"/>
              <a:t>swojej</a:t>
            </a:r>
            <a:r>
              <a:rPr lang="en-IE" sz="2200" dirty="0"/>
              <a:t> </a:t>
            </a:r>
            <a:r>
              <a:rPr lang="en-IE" sz="2200" dirty="0" err="1"/>
              <a:t>firmy</a:t>
            </a:r>
            <a:r>
              <a:rPr lang="en-IE" sz="2200" dirty="0"/>
              <a:t>.  </a:t>
            </a:r>
            <a:r>
              <a:rPr lang="en-IE" sz="2200" b="1" dirty="0" err="1"/>
              <a:t>Ktoś</a:t>
            </a:r>
            <a:r>
              <a:rPr lang="en-IE" sz="2200" b="1" dirty="0"/>
              <a:t> </a:t>
            </a:r>
            <a:r>
              <a:rPr lang="en-IE" sz="2200" b="1" dirty="0" err="1"/>
              <a:t>inny</a:t>
            </a:r>
            <a:r>
              <a:rPr lang="en-IE" sz="2200" b="1" dirty="0"/>
              <a:t> </a:t>
            </a:r>
            <a:r>
              <a:rPr lang="en-IE" sz="2200" dirty="0" err="1"/>
              <a:t>będzie</a:t>
            </a:r>
            <a:r>
              <a:rPr lang="en-IE" sz="2200" dirty="0"/>
              <a:t> </a:t>
            </a:r>
            <a:r>
              <a:rPr lang="en-IE" sz="2200" dirty="0" err="1"/>
              <a:t>prezentował</a:t>
            </a:r>
            <a:r>
              <a:rPr lang="en-IE" sz="2200" dirty="0"/>
              <a:t> </a:t>
            </a:r>
            <a:r>
              <a:rPr lang="en-IE" sz="2200" dirty="0" err="1"/>
              <a:t>i</a:t>
            </a:r>
            <a:r>
              <a:rPr lang="en-IE" sz="2200" dirty="0"/>
              <a:t> </a:t>
            </a:r>
            <a:r>
              <a:rPr lang="en-IE" sz="2200" dirty="0" err="1"/>
              <a:t>sprzedawał</a:t>
            </a:r>
            <a:r>
              <a:rPr lang="en-IE" sz="2200" dirty="0"/>
              <a:t> </a:t>
            </a:r>
            <a:r>
              <a:rPr lang="en-IE" sz="2200" dirty="0" err="1"/>
              <a:t>Twoją</a:t>
            </a:r>
            <a:r>
              <a:rPr lang="en-IE" sz="2200" dirty="0"/>
              <a:t> </a:t>
            </a:r>
            <a:r>
              <a:rPr lang="en-IE" sz="2200" dirty="0" err="1"/>
              <a:t>markę</a:t>
            </a:r>
            <a:r>
              <a:rPr lang="en-IE" sz="2200" dirty="0"/>
              <a:t> </a:t>
            </a:r>
            <a:r>
              <a:rPr lang="en-IE" sz="2200" dirty="0" err="1"/>
              <a:t>Twoim</a:t>
            </a:r>
            <a:r>
              <a:rPr lang="en-IE" sz="2200" dirty="0"/>
              <a:t> </a:t>
            </a:r>
            <a:r>
              <a:rPr lang="en-IE" sz="2200" dirty="0" err="1"/>
              <a:t>potencjalnym</a:t>
            </a:r>
            <a:r>
              <a:rPr lang="en-IE" sz="2200" dirty="0"/>
              <a:t> </a:t>
            </a:r>
            <a:r>
              <a:rPr lang="en-IE" sz="2200" dirty="0" err="1"/>
              <a:t>kandydatom</a:t>
            </a:r>
            <a:r>
              <a:rPr lang="en-IE" sz="2200" dirty="0"/>
              <a:t>. </a:t>
            </a:r>
            <a:r>
              <a:rPr lang="en-IE" sz="2200" dirty="0" err="1"/>
              <a:t>Potencjalni</a:t>
            </a:r>
            <a:r>
              <a:rPr lang="en-IE" sz="2200" dirty="0"/>
              <a:t> </a:t>
            </a:r>
            <a:r>
              <a:rPr lang="en-IE" sz="2200" dirty="0" err="1"/>
              <a:t>kandydaci</a:t>
            </a:r>
            <a:r>
              <a:rPr lang="en-IE" sz="2200" dirty="0"/>
              <a:t> </a:t>
            </a:r>
            <a:r>
              <a:rPr lang="en-IE" sz="2200" dirty="0" err="1"/>
              <a:t>stworzą</a:t>
            </a:r>
            <a:r>
              <a:rPr lang="en-IE" sz="2200" dirty="0"/>
              <a:t> </a:t>
            </a:r>
            <a:r>
              <a:rPr lang="en-IE" sz="2200" dirty="0" err="1"/>
              <a:t>swoje</a:t>
            </a:r>
            <a:r>
              <a:rPr lang="en-IE" sz="2200" dirty="0"/>
              <a:t> </a:t>
            </a:r>
            <a:r>
              <a:rPr lang="en-IE" sz="2200" b="1" dirty="0" err="1"/>
              <a:t>pierwsze</a:t>
            </a:r>
            <a:r>
              <a:rPr lang="en-IE" sz="2200" b="1" dirty="0"/>
              <a:t> </a:t>
            </a:r>
            <a:r>
              <a:rPr lang="en-IE" sz="2200" b="1" dirty="0" err="1"/>
              <a:t>wrażenie</a:t>
            </a:r>
            <a:r>
              <a:rPr lang="en-IE" sz="2200" dirty="0"/>
              <a:t> </a:t>
            </a:r>
            <a:r>
              <a:rPr lang="en-IE" sz="2200" dirty="0" err="1"/>
              <a:t>na</a:t>
            </a:r>
            <a:r>
              <a:rPr lang="en-IE" sz="2200" dirty="0"/>
              <a:t> </a:t>
            </a:r>
            <a:r>
              <a:rPr lang="en-IE" sz="2200" dirty="0" err="1"/>
              <a:t>temat</a:t>
            </a:r>
            <a:r>
              <a:rPr lang="en-IE" sz="2200" dirty="0"/>
              <a:t> </a:t>
            </a:r>
            <a:r>
              <a:rPr lang="en-IE" sz="2200" dirty="0" err="1"/>
              <a:t>Twojej</a:t>
            </a:r>
            <a:r>
              <a:rPr lang="en-IE" sz="2200" dirty="0"/>
              <a:t> </a:t>
            </a:r>
            <a:r>
              <a:rPr lang="en-IE" sz="2200" dirty="0" err="1"/>
              <a:t>firmy</a:t>
            </a:r>
            <a:r>
              <a:rPr lang="en-IE" sz="2200" dirty="0"/>
              <a:t>, </a:t>
            </a:r>
            <a:r>
              <a:rPr lang="en-IE" sz="2200" dirty="0" err="1"/>
              <a:t>więc</a:t>
            </a:r>
            <a:r>
              <a:rPr lang="en-IE" sz="2200" dirty="0"/>
              <a:t> </a:t>
            </a:r>
            <a:r>
              <a:rPr lang="en-IE" sz="2200" dirty="0" err="1"/>
              <a:t>musisz</a:t>
            </a:r>
            <a:r>
              <a:rPr lang="en-IE" sz="2200" dirty="0"/>
              <a:t> </a:t>
            </a:r>
            <a:r>
              <a:rPr lang="en-IE" sz="2200" dirty="0" err="1"/>
              <a:t>zainwestować</a:t>
            </a:r>
            <a:r>
              <a:rPr lang="en-IE" sz="2200" dirty="0"/>
              <a:t> </a:t>
            </a:r>
            <a:r>
              <a:rPr lang="en-IE" sz="2200" dirty="0" err="1"/>
              <a:t>czas</a:t>
            </a:r>
            <a:r>
              <a:rPr lang="en-IE" sz="2200" dirty="0"/>
              <a:t> w </a:t>
            </a:r>
            <a:r>
              <a:rPr lang="en-IE" sz="2200" dirty="0" err="1"/>
              <a:t>agencję</a:t>
            </a:r>
            <a:r>
              <a:rPr lang="en-IE" sz="2200" dirty="0"/>
              <a:t>, aby </a:t>
            </a:r>
            <a:r>
              <a:rPr lang="en-IE" sz="2200" dirty="0" err="1"/>
              <a:t>upewnić</a:t>
            </a:r>
            <a:r>
              <a:rPr lang="en-IE" sz="2200" dirty="0"/>
              <a:t> </a:t>
            </a:r>
            <a:r>
              <a:rPr lang="en-IE" sz="2200" dirty="0" err="1"/>
              <a:t>się</a:t>
            </a:r>
            <a:r>
              <a:rPr lang="en-IE" sz="2200" dirty="0"/>
              <a:t>, </a:t>
            </a:r>
            <a:r>
              <a:rPr lang="en-IE" sz="2200" dirty="0" err="1"/>
              <a:t>że</a:t>
            </a:r>
            <a:r>
              <a:rPr lang="en-IE" sz="2200" dirty="0"/>
              <a:t> </a:t>
            </a:r>
            <a:r>
              <a:rPr lang="en-IE" sz="2200" dirty="0" err="1"/>
              <a:t>rozumieją</a:t>
            </a:r>
            <a:r>
              <a:rPr lang="en-IE" sz="2200" dirty="0"/>
              <a:t> </a:t>
            </a:r>
            <a:r>
              <a:rPr lang="en-IE" sz="2200" dirty="0" err="1"/>
              <a:t>Twoją</a:t>
            </a:r>
            <a:r>
              <a:rPr lang="en-IE" sz="2200" dirty="0"/>
              <a:t> </a:t>
            </a:r>
            <a:r>
              <a:rPr lang="en-IE" sz="2200" dirty="0" err="1"/>
              <a:t>firmę</a:t>
            </a:r>
            <a:r>
              <a:rPr lang="en-IE" sz="2200" dirty="0"/>
              <a:t>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C2C26A-5D7B-1C49-90F3-45BA682EAF30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694301" y="602783"/>
            <a:ext cx="5579898" cy="857158"/>
          </a:xfrm>
        </p:spPr>
        <p:txBody>
          <a:bodyPr>
            <a:normAutofit/>
          </a:bodyPr>
          <a:lstStyle/>
          <a:p>
            <a:r>
              <a:rPr lang="en-US" dirty="0"/>
              <a:t>WADY</a:t>
            </a:r>
          </a:p>
        </p:txBody>
      </p:sp>
      <p:pic>
        <p:nvPicPr>
          <p:cNvPr id="11" name="Graphic 10" descr="Thumbs up sign">
            <a:extLst>
              <a:ext uri="{FF2B5EF4-FFF2-40B4-BE49-F238E27FC236}">
                <a16:creationId xmlns:a16="http://schemas.microsoft.com/office/drawing/2014/main" id="{4373A6CE-8AC1-174F-BE25-8A55657157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V="1">
            <a:off x="4298034" y="711839"/>
            <a:ext cx="639046" cy="639046"/>
          </a:xfrm>
          <a:prstGeom prst="rect">
            <a:avLst/>
          </a:prstGeom>
        </p:spPr>
      </p:pic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48CAD0FC-AE52-3842-92DE-0CC10F120FA1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358938" y="460802"/>
            <a:ext cx="3584412" cy="5482798"/>
          </a:xfrm>
        </p:spPr>
        <p:txBody>
          <a:bodyPr/>
          <a:lstStyle/>
          <a:p>
            <a:r>
              <a:rPr lang="en-US" dirty="0"/>
              <a:t>PRZY UŻYCIU </a:t>
            </a:r>
            <a:r>
              <a:rPr lang="en-US" b="1" dirty="0">
                <a:solidFill>
                  <a:srgbClr val="2E95D2"/>
                </a:solidFill>
              </a:rPr>
              <a:t>ZEWNĘTRZNEGO REKRUTERA </a:t>
            </a:r>
          </a:p>
          <a:p>
            <a:endParaRPr lang="en-US" b="1" dirty="0">
              <a:solidFill>
                <a:srgbClr val="CE1779"/>
              </a:solidFill>
            </a:endParaRPr>
          </a:p>
          <a:p>
            <a:r>
              <a:rPr lang="en-US" sz="2400" i="1" dirty="0" err="1"/>
              <a:t>Zewnętrzni</a:t>
            </a:r>
            <a:r>
              <a:rPr lang="en-US" sz="2400" i="1" dirty="0"/>
              <a:t> </a:t>
            </a:r>
            <a:r>
              <a:rPr lang="en-US" sz="2400" i="1" dirty="0" err="1"/>
              <a:t>rekruterzy</a:t>
            </a:r>
            <a:r>
              <a:rPr lang="en-US" sz="2400" i="1" dirty="0"/>
              <a:t> to </a:t>
            </a:r>
            <a:r>
              <a:rPr lang="en-US" sz="2400" i="1" dirty="0" err="1"/>
              <a:t>agencje</a:t>
            </a:r>
            <a:r>
              <a:rPr lang="en-US" sz="2400" i="1" dirty="0"/>
              <a:t>, </a:t>
            </a:r>
            <a:r>
              <a:rPr lang="en-US" sz="2400" i="1" dirty="0" err="1"/>
              <a:t>organizacje</a:t>
            </a:r>
            <a:r>
              <a:rPr lang="en-US" sz="2400" i="1" dirty="0"/>
              <a:t> </a:t>
            </a:r>
            <a:r>
              <a:rPr lang="en-US" sz="2400" i="1" dirty="0" err="1"/>
              <a:t>lub</a:t>
            </a:r>
            <a:r>
              <a:rPr lang="en-US" sz="2400" i="1" dirty="0"/>
              <a:t> </a:t>
            </a:r>
            <a:r>
              <a:rPr lang="en-US" sz="2400" i="1" dirty="0" err="1"/>
              <a:t>osoby</a:t>
            </a:r>
            <a:r>
              <a:rPr lang="en-US" sz="2400" i="1" dirty="0"/>
              <a:t> </a:t>
            </a:r>
            <a:r>
              <a:rPr lang="en-US" sz="2400" i="1" dirty="0" err="1"/>
              <a:t>prywatne</a:t>
            </a:r>
            <a:r>
              <a:rPr lang="en-US" sz="2400" i="1" dirty="0"/>
              <a:t> </a:t>
            </a:r>
            <a:r>
              <a:rPr lang="en-US" sz="2400" i="1" dirty="0" err="1"/>
              <a:t>rekrutujące</a:t>
            </a:r>
            <a:r>
              <a:rPr lang="en-US" sz="2400" i="1" dirty="0"/>
              <a:t> </a:t>
            </a:r>
            <a:r>
              <a:rPr lang="en-US" sz="2400" i="1" dirty="0" err="1"/>
              <a:t>kandydatów</a:t>
            </a:r>
            <a:r>
              <a:rPr lang="en-US" sz="2400" i="1" dirty="0"/>
              <a:t> do </a:t>
            </a:r>
            <a:r>
              <a:rPr lang="en-US" sz="2400" i="1" dirty="0" err="1"/>
              <a:t>pracy</a:t>
            </a:r>
            <a:r>
              <a:rPr lang="en-US" sz="2400" i="1" dirty="0"/>
              <a:t> </a:t>
            </a:r>
            <a:r>
              <a:rPr lang="en-US" sz="2400" i="1" dirty="0" err="1"/>
              <a:t>tymczasowej</a:t>
            </a:r>
            <a:r>
              <a:rPr lang="en-US" sz="2400" i="1" dirty="0"/>
              <a:t>, w </a:t>
            </a:r>
            <a:r>
              <a:rPr lang="en-US" sz="2400" i="1" dirty="0" err="1"/>
              <a:t>niepełnym</a:t>
            </a:r>
            <a:r>
              <a:rPr lang="en-US" sz="2400" i="1" dirty="0"/>
              <a:t> </a:t>
            </a:r>
            <a:r>
              <a:rPr lang="en-US" sz="2400" i="1" dirty="0" err="1"/>
              <a:t>lub</a:t>
            </a:r>
            <a:r>
              <a:rPr lang="en-US" sz="2400" i="1" dirty="0"/>
              <a:t> </a:t>
            </a:r>
            <a:r>
              <a:rPr lang="en-US" sz="2400" i="1" dirty="0" err="1"/>
              <a:t>pełnym</a:t>
            </a:r>
            <a:r>
              <a:rPr lang="en-US" sz="2400" i="1" dirty="0"/>
              <a:t> </a:t>
            </a:r>
            <a:r>
              <a:rPr lang="en-US" sz="2400" i="1" dirty="0" err="1"/>
              <a:t>wymiarze</a:t>
            </a:r>
            <a:r>
              <a:rPr lang="en-US" sz="2400" i="1" dirty="0"/>
              <a:t> </a:t>
            </a:r>
            <a:r>
              <a:rPr lang="en-US" sz="2400" i="1" dirty="0" err="1"/>
              <a:t>godzin</a:t>
            </a:r>
            <a:r>
              <a:rPr lang="en-US" sz="2400" i="1" dirty="0"/>
              <a:t> </a:t>
            </a:r>
            <a:r>
              <a:rPr lang="en-US" sz="2400" i="1" dirty="0" err="1"/>
              <a:t>dla</a:t>
            </a:r>
            <a:r>
              <a:rPr lang="en-US" sz="2400" i="1" dirty="0"/>
              <a:t> </a:t>
            </a:r>
            <a:r>
              <a:rPr lang="en-US" sz="2400" i="1" dirty="0" err="1"/>
              <a:t>swoich</a:t>
            </a:r>
            <a:r>
              <a:rPr lang="en-US" sz="2400" i="1" dirty="0"/>
              <a:t> </a:t>
            </a:r>
            <a:r>
              <a:rPr lang="en-US" sz="2400" i="1" dirty="0" err="1"/>
              <a:t>klientów</a:t>
            </a:r>
            <a:r>
              <a:rPr lang="en-US" sz="2400" i="1" dirty="0"/>
              <a:t>.</a:t>
            </a:r>
            <a:endParaRPr lang="en-IE" b="1" dirty="0">
              <a:solidFill>
                <a:srgbClr val="CE177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64366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AC7B6CA-280E-EB41-8472-B334B494A9B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790412" y="1459941"/>
            <a:ext cx="7196801" cy="2308338"/>
          </a:xfrm>
        </p:spPr>
        <p:txBody>
          <a:bodyPr/>
          <a:lstStyle/>
          <a:p>
            <a:pPr marL="457200" indent="-457200">
              <a:buClr>
                <a:srgbClr val="2E95D2"/>
              </a:buClr>
              <a:buFont typeface="+mj-lt"/>
              <a:buAutoNum type="arabicPeriod" startAt="3"/>
            </a:pPr>
            <a:r>
              <a:rPr lang="en-US" dirty="0" err="1"/>
              <a:t>Agencje</a:t>
            </a:r>
            <a:r>
              <a:rPr lang="en-US" dirty="0"/>
              <a:t> </a:t>
            </a:r>
            <a:r>
              <a:rPr lang="en-US" dirty="0" err="1"/>
              <a:t>rekrutacyjne</a:t>
            </a:r>
            <a:r>
              <a:rPr lang="en-US" dirty="0"/>
              <a:t> </a:t>
            </a:r>
            <a:r>
              <a:rPr lang="en-US" dirty="0" err="1"/>
              <a:t>mogą</a:t>
            </a:r>
            <a:r>
              <a:rPr lang="en-US" dirty="0"/>
              <a:t> </a:t>
            </a:r>
            <a:r>
              <a:rPr lang="en-US" dirty="0" err="1"/>
              <a:t>dostarczyć</a:t>
            </a:r>
            <a:r>
              <a:rPr lang="en-US" dirty="0"/>
              <a:t> </a:t>
            </a:r>
            <a:r>
              <a:rPr lang="en-US" dirty="0" err="1"/>
              <a:t>kandydatów</a:t>
            </a:r>
            <a:r>
              <a:rPr lang="en-US" dirty="0"/>
              <a:t>, </a:t>
            </a:r>
            <a:r>
              <a:rPr lang="en-US" dirty="0" err="1"/>
              <a:t>którzy</a:t>
            </a:r>
            <a:r>
              <a:rPr lang="en-US" dirty="0"/>
              <a:t> </a:t>
            </a:r>
            <a:r>
              <a:rPr lang="en-US" dirty="0" err="1"/>
              <a:t>najlepiej</a:t>
            </a:r>
            <a:r>
              <a:rPr lang="en-US" dirty="0"/>
              <a:t> </a:t>
            </a:r>
            <a:r>
              <a:rPr lang="en-US" dirty="0" err="1"/>
              <a:t>pasują</a:t>
            </a:r>
            <a:r>
              <a:rPr lang="en-US" dirty="0"/>
              <a:t> do </a:t>
            </a:r>
            <a:r>
              <a:rPr lang="en-US" dirty="0" err="1"/>
              <a:t>danego</a:t>
            </a:r>
            <a:r>
              <a:rPr lang="en-US" dirty="0"/>
              <a:t> </a:t>
            </a:r>
            <a:r>
              <a:rPr lang="en-US" dirty="0" err="1"/>
              <a:t>stanowiska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roli</a:t>
            </a:r>
            <a:r>
              <a:rPr lang="en-US" dirty="0"/>
              <a:t>. </a:t>
            </a:r>
            <a:r>
              <a:rPr lang="en-US" dirty="0" err="1"/>
              <a:t>Są</a:t>
            </a:r>
            <a:r>
              <a:rPr lang="en-US" dirty="0"/>
              <a:t> one </a:t>
            </a:r>
            <a:r>
              <a:rPr lang="en-US" dirty="0" err="1"/>
              <a:t>jednak</a:t>
            </a:r>
            <a:r>
              <a:rPr lang="en-US" dirty="0"/>
              <a:t> </a:t>
            </a:r>
            <a:r>
              <a:rPr lang="en-US" dirty="0" err="1"/>
              <a:t>znacznie</a:t>
            </a:r>
            <a:r>
              <a:rPr lang="en-US" dirty="0"/>
              <a:t> </a:t>
            </a:r>
            <a:r>
              <a:rPr lang="en-US" dirty="0" err="1"/>
              <a:t>słabsze</a:t>
            </a:r>
            <a:r>
              <a:rPr lang="en-US" dirty="0"/>
              <a:t> w </a:t>
            </a:r>
            <a:r>
              <a:rPr lang="en-US" dirty="0" err="1"/>
              <a:t>ocenie</a:t>
            </a:r>
            <a:r>
              <a:rPr lang="en-US" dirty="0"/>
              <a:t> </a:t>
            </a:r>
            <a:r>
              <a:rPr lang="en-US" dirty="0" err="1"/>
              <a:t>dopasowania</a:t>
            </a:r>
            <a:r>
              <a:rPr lang="en-US" dirty="0"/>
              <a:t> </a:t>
            </a:r>
            <a:r>
              <a:rPr lang="en-US" dirty="0" err="1"/>
              <a:t>kulturowego</a:t>
            </a:r>
            <a:r>
              <a:rPr lang="en-US" dirty="0"/>
              <a:t> do </a:t>
            </a:r>
            <a:r>
              <a:rPr lang="en-US" dirty="0" err="1"/>
              <a:t>Twoich</a:t>
            </a:r>
            <a:r>
              <a:rPr lang="en-US" dirty="0"/>
              <a:t> </a:t>
            </a:r>
            <a:r>
              <a:rPr lang="en-US" dirty="0" err="1"/>
              <a:t>wartości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priorytetów</a:t>
            </a:r>
            <a:r>
              <a:rPr lang="en-US" dirty="0"/>
              <a:t>. </a:t>
            </a:r>
            <a:endParaRPr lang="en-I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C2C26A-5D7B-1C49-90F3-45BA682EAF30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694301" y="602783"/>
            <a:ext cx="5579898" cy="857158"/>
          </a:xfrm>
        </p:spPr>
        <p:txBody>
          <a:bodyPr>
            <a:normAutofit/>
          </a:bodyPr>
          <a:lstStyle/>
          <a:p>
            <a:r>
              <a:rPr lang="en-US" dirty="0"/>
              <a:t>WADY</a:t>
            </a:r>
          </a:p>
        </p:txBody>
      </p:sp>
      <p:pic>
        <p:nvPicPr>
          <p:cNvPr id="11" name="Graphic 10" descr="Thumbs up sign">
            <a:extLst>
              <a:ext uri="{FF2B5EF4-FFF2-40B4-BE49-F238E27FC236}">
                <a16:creationId xmlns:a16="http://schemas.microsoft.com/office/drawing/2014/main" id="{4373A6CE-8AC1-174F-BE25-8A55657157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V="1">
            <a:off x="4298034" y="711839"/>
            <a:ext cx="639046" cy="639046"/>
          </a:xfrm>
          <a:prstGeom prst="rect">
            <a:avLst/>
          </a:prstGeom>
        </p:spPr>
      </p:pic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48CAD0FC-AE52-3842-92DE-0CC10F120FA1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139149" y="460802"/>
            <a:ext cx="3995530" cy="5482798"/>
          </a:xfrm>
        </p:spPr>
        <p:txBody>
          <a:bodyPr>
            <a:normAutofit/>
          </a:bodyPr>
          <a:lstStyle/>
          <a:p>
            <a:r>
              <a:rPr lang="en-US" dirty="0"/>
              <a:t>PRZY UŻYCIU </a:t>
            </a:r>
            <a:r>
              <a:rPr lang="en-US" b="1" dirty="0">
                <a:solidFill>
                  <a:srgbClr val="2E95D2"/>
                </a:solidFill>
              </a:rPr>
              <a:t>ZEWNĘTRZNEGO REKRUTERA </a:t>
            </a:r>
          </a:p>
          <a:p>
            <a:endParaRPr lang="en-US" b="1" dirty="0">
              <a:solidFill>
                <a:srgbClr val="CE1779"/>
              </a:solidFill>
            </a:endParaRPr>
          </a:p>
          <a:p>
            <a:r>
              <a:rPr lang="en-US" sz="2400" i="1" dirty="0" err="1"/>
              <a:t>Zewnętrzni</a:t>
            </a:r>
            <a:r>
              <a:rPr lang="en-US" sz="2400" i="1" dirty="0"/>
              <a:t> </a:t>
            </a:r>
            <a:r>
              <a:rPr lang="en-US" sz="2400" i="1" dirty="0" err="1"/>
              <a:t>rekruterzy</a:t>
            </a:r>
            <a:r>
              <a:rPr lang="en-US" sz="2400" i="1" dirty="0"/>
              <a:t> to </a:t>
            </a:r>
            <a:r>
              <a:rPr lang="en-US" sz="2400" i="1" dirty="0" err="1"/>
              <a:t>agencje</a:t>
            </a:r>
            <a:r>
              <a:rPr lang="en-US" sz="2400" i="1" dirty="0"/>
              <a:t>, </a:t>
            </a:r>
            <a:r>
              <a:rPr lang="en-US" sz="2400" i="1" dirty="0" err="1"/>
              <a:t>organizacje</a:t>
            </a:r>
            <a:r>
              <a:rPr lang="en-US" sz="2400" i="1" dirty="0"/>
              <a:t> </a:t>
            </a:r>
            <a:r>
              <a:rPr lang="en-US" sz="2400" i="1" dirty="0" err="1"/>
              <a:t>lub</a:t>
            </a:r>
            <a:r>
              <a:rPr lang="en-US" sz="2400" i="1" dirty="0"/>
              <a:t> </a:t>
            </a:r>
            <a:r>
              <a:rPr lang="en-US" sz="2400" i="1" dirty="0" err="1"/>
              <a:t>osoby</a:t>
            </a:r>
            <a:r>
              <a:rPr lang="en-US" sz="2400" i="1" dirty="0"/>
              <a:t> </a:t>
            </a:r>
            <a:r>
              <a:rPr lang="en-US" sz="2400" i="1" dirty="0" err="1"/>
              <a:t>prywatne</a:t>
            </a:r>
            <a:r>
              <a:rPr lang="en-US" sz="2400" i="1" dirty="0"/>
              <a:t> </a:t>
            </a:r>
            <a:r>
              <a:rPr lang="en-US" sz="2400" i="1" dirty="0" err="1"/>
              <a:t>rekrutujące</a:t>
            </a:r>
            <a:r>
              <a:rPr lang="en-US" sz="2400" i="1" dirty="0"/>
              <a:t> </a:t>
            </a:r>
            <a:r>
              <a:rPr lang="en-US" sz="2400" i="1" dirty="0" err="1"/>
              <a:t>kandydatów</a:t>
            </a:r>
            <a:r>
              <a:rPr lang="en-US" sz="2400" i="1" dirty="0"/>
              <a:t> do </a:t>
            </a:r>
            <a:r>
              <a:rPr lang="en-US" sz="2400" i="1" dirty="0" err="1"/>
              <a:t>pracy</a:t>
            </a:r>
            <a:r>
              <a:rPr lang="en-US" sz="2400" i="1" dirty="0"/>
              <a:t> </a:t>
            </a:r>
            <a:r>
              <a:rPr lang="en-US" sz="2400" i="1" dirty="0" err="1"/>
              <a:t>tymczasowej</a:t>
            </a:r>
            <a:r>
              <a:rPr lang="en-US" sz="2400" i="1" dirty="0"/>
              <a:t>, w </a:t>
            </a:r>
            <a:r>
              <a:rPr lang="en-US" sz="2400" i="1" dirty="0" err="1"/>
              <a:t>niepełnym</a:t>
            </a:r>
            <a:r>
              <a:rPr lang="en-US" sz="2400" i="1" dirty="0"/>
              <a:t> </a:t>
            </a:r>
            <a:r>
              <a:rPr lang="en-US" sz="2400" i="1" dirty="0" err="1"/>
              <a:t>lub</a:t>
            </a:r>
            <a:r>
              <a:rPr lang="en-US" sz="2400" i="1" dirty="0"/>
              <a:t> </a:t>
            </a:r>
            <a:r>
              <a:rPr lang="en-US" sz="2400" i="1" dirty="0" err="1"/>
              <a:t>pełnym</a:t>
            </a:r>
            <a:r>
              <a:rPr lang="en-US" sz="2400" i="1" dirty="0"/>
              <a:t> </a:t>
            </a:r>
            <a:r>
              <a:rPr lang="en-US" sz="2400" i="1" dirty="0" err="1"/>
              <a:t>wymiarze</a:t>
            </a:r>
            <a:r>
              <a:rPr lang="en-US" sz="2400" i="1" dirty="0"/>
              <a:t> </a:t>
            </a:r>
            <a:r>
              <a:rPr lang="en-US" sz="2400" i="1" dirty="0" err="1"/>
              <a:t>godzin</a:t>
            </a:r>
            <a:r>
              <a:rPr lang="en-US" sz="2400" i="1" dirty="0"/>
              <a:t> </a:t>
            </a:r>
            <a:r>
              <a:rPr lang="en-US" sz="2400" i="1" dirty="0" err="1"/>
              <a:t>dla</a:t>
            </a:r>
            <a:r>
              <a:rPr lang="en-US" sz="2400" i="1" dirty="0"/>
              <a:t> </a:t>
            </a:r>
            <a:r>
              <a:rPr lang="en-US" sz="2400" i="1" dirty="0" err="1"/>
              <a:t>swoich</a:t>
            </a:r>
            <a:r>
              <a:rPr lang="en-US" sz="2400" i="1" dirty="0"/>
              <a:t> </a:t>
            </a:r>
            <a:r>
              <a:rPr lang="en-US" sz="2400" i="1" dirty="0" err="1"/>
              <a:t>klientów</a:t>
            </a:r>
            <a:r>
              <a:rPr lang="en-US" sz="2400" i="1" dirty="0"/>
              <a:t>.</a:t>
            </a:r>
            <a:endParaRPr lang="en-IE" sz="2400" b="1" dirty="0">
              <a:solidFill>
                <a:srgbClr val="CE1779"/>
              </a:solidFill>
            </a:endParaRPr>
          </a:p>
          <a:p>
            <a:endParaRPr lang="en-IE" b="1" dirty="0">
              <a:solidFill>
                <a:srgbClr val="CE177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42419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C3A3A36-777A-2743-A6CD-8C6557A36769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0" y="4286249"/>
            <a:ext cx="12186838" cy="1757363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en-US" sz="2200" dirty="0" err="1">
                <a:latin typeface="+mn-lt"/>
              </a:rPr>
              <a:t>Ustalenie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stosunku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kosztów</a:t>
            </a:r>
            <a:r>
              <a:rPr lang="en-US" sz="2200" dirty="0">
                <a:latin typeface="+mn-lt"/>
              </a:rPr>
              <a:t> do </a:t>
            </a:r>
            <a:r>
              <a:rPr lang="en-US" sz="2200" dirty="0" err="1">
                <a:latin typeface="+mn-lt"/>
              </a:rPr>
              <a:t>korzyści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wynikających</a:t>
            </a:r>
            <a:r>
              <a:rPr lang="en-US" sz="2200" dirty="0">
                <a:latin typeface="+mn-lt"/>
              </a:rPr>
              <a:t> ze </a:t>
            </a:r>
            <a:r>
              <a:rPr lang="en-US" sz="2200" dirty="0" err="1">
                <a:latin typeface="+mn-lt"/>
              </a:rPr>
              <a:t>spędzenia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własnego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czasu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na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znalezienie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nowego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pracownika</a:t>
            </a:r>
            <a:r>
              <a:rPr lang="en-US" sz="2200" dirty="0">
                <a:latin typeface="+mn-lt"/>
              </a:rPr>
              <a:t> w </a:t>
            </a:r>
            <a:r>
              <a:rPr lang="en-US" sz="2200" dirty="0" err="1">
                <a:latin typeface="+mn-lt"/>
              </a:rPr>
              <a:t>stosunku</a:t>
            </a:r>
            <a:r>
              <a:rPr lang="en-US" sz="2200" dirty="0">
                <a:latin typeface="+mn-lt"/>
              </a:rPr>
              <a:t> do </a:t>
            </a:r>
            <a:r>
              <a:rPr lang="en-US" sz="2200" dirty="0" err="1">
                <a:latin typeface="+mn-lt"/>
              </a:rPr>
              <a:t>czasu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spędzonego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przez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agencję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rekrutacyjną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powinno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pomóc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Państwu</a:t>
            </a:r>
            <a:r>
              <a:rPr lang="en-US" sz="2200" dirty="0">
                <a:latin typeface="+mn-lt"/>
              </a:rPr>
              <a:t> w </a:t>
            </a:r>
            <a:r>
              <a:rPr lang="en-US" sz="2200" dirty="0" err="1">
                <a:latin typeface="+mn-lt"/>
              </a:rPr>
              <a:t>podjęciu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decyzji</a:t>
            </a:r>
            <a:r>
              <a:rPr lang="en-US" sz="2200" dirty="0">
                <a:latin typeface="+mn-lt"/>
              </a:rPr>
              <a:t>, </a:t>
            </a:r>
            <a:r>
              <a:rPr lang="en-US" sz="2200" dirty="0" err="1">
                <a:latin typeface="+mn-lt"/>
              </a:rPr>
              <a:t>która</a:t>
            </a:r>
            <a:r>
              <a:rPr lang="en-US" sz="2200" dirty="0">
                <a:latin typeface="+mn-lt"/>
              </a:rPr>
              <a:t> jest </a:t>
            </a:r>
            <a:r>
              <a:rPr lang="en-US" sz="2200" dirty="0" err="1">
                <a:latin typeface="+mn-lt"/>
              </a:rPr>
              <a:t>dla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Państwa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najlepsza</a:t>
            </a:r>
            <a:r>
              <a:rPr lang="en-US" sz="2200" dirty="0">
                <a:latin typeface="+mn-lt"/>
              </a:rPr>
              <a:t>.</a:t>
            </a:r>
            <a:endParaRPr lang="pl-PL" dirty="0"/>
          </a:p>
          <a:p>
            <a:r>
              <a:rPr lang="en-US" sz="2200" dirty="0">
                <a:latin typeface="+mn-lt"/>
              </a:rPr>
              <a:t>W </a:t>
            </a:r>
            <a:r>
              <a:rPr lang="en-US" sz="2200" dirty="0" err="1">
                <a:latin typeface="+mn-lt"/>
              </a:rPr>
              <a:t>niektórych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krajach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i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regionach</a:t>
            </a:r>
            <a:r>
              <a:rPr lang="en-US" sz="2200" dirty="0">
                <a:latin typeface="+mn-lt"/>
              </a:rPr>
              <a:t>, </a:t>
            </a:r>
            <a:r>
              <a:rPr lang="en-US" sz="2200" dirty="0" err="1">
                <a:latin typeface="+mn-lt"/>
              </a:rPr>
              <a:t>agencje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zatrudnienia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działają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jako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zewnętrzne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źródło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rekrutacji</a:t>
            </a:r>
            <a:r>
              <a:rPr lang="en-US" sz="2200" dirty="0">
                <a:latin typeface="+mn-lt"/>
              </a:rPr>
              <a:t>. </a:t>
            </a:r>
            <a:r>
              <a:rPr lang="en-US" sz="2200" dirty="0" err="1">
                <a:latin typeface="+mn-lt"/>
              </a:rPr>
              <a:t>Agencje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zatrudnienia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są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prowadzone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przez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różne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sektory</a:t>
            </a:r>
            <a:r>
              <a:rPr lang="en-US" sz="2200" dirty="0">
                <a:latin typeface="+mn-lt"/>
              </a:rPr>
              <a:t>, </a:t>
            </a:r>
            <a:r>
              <a:rPr lang="en-US" sz="2200" dirty="0" err="1">
                <a:latin typeface="+mn-lt"/>
              </a:rPr>
              <a:t>takie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jak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prywatny</a:t>
            </a:r>
            <a:r>
              <a:rPr lang="en-US" sz="2200" dirty="0">
                <a:latin typeface="+mn-lt"/>
              </a:rPr>
              <a:t>, </a:t>
            </a:r>
            <a:r>
              <a:rPr lang="en-US" sz="2200" dirty="0" err="1">
                <a:latin typeface="+mn-lt"/>
              </a:rPr>
              <a:t>publiczny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lub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rządowy</a:t>
            </a:r>
            <a:r>
              <a:rPr lang="en-US" sz="2200" dirty="0">
                <a:latin typeface="+mn-lt"/>
              </a:rPr>
              <a:t>. </a:t>
            </a:r>
            <a:r>
              <a:rPr lang="en-US" sz="2200" dirty="0" err="1">
                <a:latin typeface="+mn-lt"/>
              </a:rPr>
              <a:t>Agencje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te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posiadają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bazę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danych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wykwalifikowanych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kandydatów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i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organizacje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mogą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korzystać</a:t>
            </a:r>
            <a:r>
              <a:rPr lang="en-US" sz="2200" dirty="0">
                <a:latin typeface="+mn-lt"/>
              </a:rPr>
              <a:t> z ich </a:t>
            </a:r>
            <a:r>
              <a:rPr lang="en-US" sz="2200" dirty="0" err="1">
                <a:latin typeface="+mn-lt"/>
              </a:rPr>
              <a:t>usług</a:t>
            </a:r>
            <a:r>
              <a:rPr lang="en-US" sz="2200" dirty="0">
                <a:latin typeface="+mn-lt"/>
              </a:rPr>
              <a:t> po </a:t>
            </a:r>
            <a:r>
              <a:rPr lang="en-US" sz="2200" dirty="0" err="1">
                <a:latin typeface="+mn-lt"/>
              </a:rPr>
              <a:t>kosztach</a:t>
            </a:r>
            <a:r>
              <a:rPr lang="en-US" sz="2200" dirty="0">
                <a:latin typeface="+mn-lt"/>
              </a:rPr>
              <a:t>.</a:t>
            </a:r>
            <a:endParaRPr lang="en-US"/>
          </a:p>
        </p:txBody>
      </p:sp>
      <p:pic>
        <p:nvPicPr>
          <p:cNvPr id="5" name="Picture Placeholder 4" descr="A picture containing clock&#10;&#10;Description automatically generated">
            <a:extLst>
              <a:ext uri="{FF2B5EF4-FFF2-40B4-BE49-F238E27FC236}">
                <a16:creationId xmlns:a16="http://schemas.microsoft.com/office/drawing/2014/main" id="{BA9B0C15-8149-094C-8FF8-3BF1F1B89F8A}"/>
              </a:ext>
            </a:extLst>
          </p:cNvPr>
          <p:cNvPicPr>
            <a:picLocks noGrp="1" noChangeAspect="1"/>
          </p:cNvPicPr>
          <p:nvPr>
            <p:ph type="pic" sz="quarter" idx="27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76"/>
          <a:stretch/>
        </p:blipFill>
        <p:spPr>
          <a:xfrm>
            <a:off x="9267" y="-1972"/>
            <a:ext cx="12186838" cy="3804275"/>
          </a:xfrm>
        </p:spPr>
      </p:pic>
    </p:spTree>
    <p:extLst>
      <p:ext uri="{BB962C8B-B14F-4D97-AF65-F5344CB8AC3E}">
        <p14:creationId xmlns:p14="http://schemas.microsoft.com/office/powerpoint/2010/main" val="29872020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8360A5F-601F-984E-8ED6-CA92DCA037C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algn="l"/>
            <a:r>
              <a:rPr lang="en-IE" dirty="0"/>
              <a:t>OGŁOSZENIE O PRACĘ 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D67A6D4-9BB0-2A4E-84F2-71ED2FA7959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29770" y="1994708"/>
            <a:ext cx="5366114" cy="3947440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just"/>
            <a:r>
              <a:rPr lang="en-IE" sz="2200" dirty="0" err="1"/>
              <a:t>Ogłoszenia</a:t>
            </a:r>
            <a:r>
              <a:rPr lang="en-IE" sz="2200" dirty="0"/>
              <a:t> </a:t>
            </a:r>
            <a:r>
              <a:rPr lang="en-IE" sz="2200" dirty="0" err="1"/>
              <a:t>są</a:t>
            </a:r>
            <a:r>
              <a:rPr lang="en-IE" sz="2200" dirty="0"/>
              <a:t> </a:t>
            </a:r>
            <a:r>
              <a:rPr lang="en-IE" sz="2200" dirty="0" err="1"/>
              <a:t>tradycyjnym</a:t>
            </a:r>
            <a:r>
              <a:rPr lang="en-IE" sz="2200" dirty="0"/>
              <a:t>, a </a:t>
            </a:r>
            <a:r>
              <a:rPr lang="en-IE" sz="2200" dirty="0" err="1"/>
              <a:t>dla</a:t>
            </a:r>
            <a:r>
              <a:rPr lang="en-IE" sz="2200" dirty="0"/>
              <a:t> </a:t>
            </a:r>
            <a:r>
              <a:rPr lang="en-IE" sz="2200" dirty="0" err="1"/>
              <a:t>wielu</a:t>
            </a:r>
            <a:r>
              <a:rPr lang="en-IE" sz="2200" dirty="0"/>
              <a:t> </a:t>
            </a:r>
            <a:r>
              <a:rPr lang="en-IE" sz="2200" dirty="0" err="1"/>
              <a:t>preferowanym</a:t>
            </a:r>
            <a:r>
              <a:rPr lang="en-IE" sz="2200" dirty="0"/>
              <a:t> </a:t>
            </a:r>
            <a:r>
              <a:rPr lang="en-IE" sz="2200" dirty="0" err="1"/>
              <a:t>źródłem</a:t>
            </a:r>
            <a:r>
              <a:rPr lang="en-IE" sz="2200" dirty="0"/>
              <a:t> </a:t>
            </a:r>
            <a:r>
              <a:rPr lang="en-IE" sz="2200" dirty="0" err="1"/>
              <a:t>rekrutacji</a:t>
            </a:r>
            <a:r>
              <a:rPr lang="en-IE" sz="2200" dirty="0"/>
              <a:t>. </a:t>
            </a:r>
            <a:r>
              <a:rPr lang="en-IE" sz="2200" dirty="0" err="1"/>
              <a:t>Zazwyczaj</a:t>
            </a:r>
            <a:r>
              <a:rPr lang="en-IE" sz="2200" dirty="0"/>
              <a:t> </a:t>
            </a:r>
            <a:r>
              <a:rPr lang="en-IE" sz="2200" dirty="0" err="1"/>
              <a:t>ogłoszenia</a:t>
            </a:r>
            <a:r>
              <a:rPr lang="en-IE" sz="2200" dirty="0"/>
              <a:t> o </a:t>
            </a:r>
            <a:r>
              <a:rPr lang="en-IE" sz="2200" dirty="0" err="1"/>
              <a:t>wolnych</a:t>
            </a:r>
            <a:r>
              <a:rPr lang="en-IE" sz="2200" dirty="0"/>
              <a:t> </a:t>
            </a:r>
            <a:r>
              <a:rPr lang="en-IE" sz="2200" dirty="0" err="1"/>
              <a:t>miejscach</a:t>
            </a:r>
            <a:r>
              <a:rPr lang="en-IE" sz="2200" dirty="0"/>
              <a:t> </a:t>
            </a:r>
            <a:r>
              <a:rPr lang="en-IE" sz="2200" dirty="0" err="1"/>
              <a:t>pracy</a:t>
            </a:r>
            <a:r>
              <a:rPr lang="en-IE" sz="2200" dirty="0"/>
              <a:t> </a:t>
            </a:r>
            <a:r>
              <a:rPr lang="en-IE" sz="2200" dirty="0" err="1"/>
              <a:t>są</a:t>
            </a:r>
            <a:r>
              <a:rPr lang="en-IE" sz="2200" dirty="0"/>
              <a:t> </a:t>
            </a:r>
            <a:r>
              <a:rPr lang="en-IE" sz="2200" dirty="0" err="1"/>
              <a:t>ogłaszane</a:t>
            </a:r>
            <a:r>
              <a:rPr lang="en-IE" sz="2200" dirty="0"/>
              <a:t> za </a:t>
            </a:r>
            <a:r>
              <a:rPr lang="en-IE" sz="2200" dirty="0" err="1"/>
              <a:t>pośrednictwem</a:t>
            </a:r>
            <a:r>
              <a:rPr lang="en-IE" sz="2200" dirty="0"/>
              <a:t> </a:t>
            </a:r>
            <a:r>
              <a:rPr lang="en-IE" sz="2200" dirty="0" err="1"/>
              <a:t>różnych</a:t>
            </a:r>
            <a:r>
              <a:rPr lang="en-IE" sz="2200" dirty="0"/>
              <a:t> </a:t>
            </a:r>
            <a:r>
              <a:rPr lang="en-IE" sz="2200" dirty="0" err="1"/>
              <a:t>kanałów</a:t>
            </a:r>
            <a:r>
              <a:rPr lang="en-IE" sz="2200" dirty="0"/>
              <a:t> </a:t>
            </a:r>
            <a:r>
              <a:rPr lang="en-IE" sz="2200" dirty="0" err="1"/>
              <a:t>drukowanych</a:t>
            </a:r>
            <a:r>
              <a:rPr lang="en-IE" sz="2200" dirty="0"/>
              <a:t> </a:t>
            </a:r>
            <a:r>
              <a:rPr lang="en-IE" sz="2200" dirty="0" err="1"/>
              <a:t>i</a:t>
            </a:r>
            <a:r>
              <a:rPr lang="en-IE" sz="2200" dirty="0"/>
              <a:t> </a:t>
            </a:r>
            <a:r>
              <a:rPr lang="en-IE" sz="2200" dirty="0" err="1"/>
              <a:t>medialnych</a:t>
            </a:r>
            <a:r>
              <a:rPr lang="en-IE" sz="2200" dirty="0"/>
              <a:t>. </a:t>
            </a:r>
          </a:p>
          <a:p>
            <a:pPr algn="just"/>
            <a:r>
              <a:rPr lang="en-IE" sz="2200" dirty="0" err="1"/>
              <a:t>Ogłoszenie</a:t>
            </a:r>
            <a:r>
              <a:rPr lang="en-IE" sz="2200" dirty="0"/>
              <a:t> jest </a:t>
            </a:r>
            <a:r>
              <a:rPr lang="en-IE" sz="2200" dirty="0" err="1"/>
              <a:t>preferowane</a:t>
            </a:r>
            <a:r>
              <a:rPr lang="en-IE" sz="2200" dirty="0"/>
              <a:t> w </a:t>
            </a:r>
            <a:r>
              <a:rPr lang="en-IE" sz="2200" dirty="0" err="1"/>
              <a:t>formacie</a:t>
            </a:r>
            <a:r>
              <a:rPr lang="en-IE" sz="2200" dirty="0"/>
              <a:t> </a:t>
            </a:r>
            <a:r>
              <a:rPr lang="en-IE" sz="2200" dirty="0" err="1"/>
              <a:t>graficznym</a:t>
            </a:r>
            <a:r>
              <a:rPr lang="en-IE" sz="2200" dirty="0"/>
              <a:t> z </a:t>
            </a:r>
            <a:r>
              <a:rPr lang="en-IE" sz="2200" dirty="0" err="1"/>
              <a:t>wykorzystaniem</a:t>
            </a:r>
            <a:r>
              <a:rPr lang="en-IE" sz="2200" dirty="0"/>
              <a:t> </a:t>
            </a:r>
            <a:r>
              <a:rPr lang="en-IE" sz="2200" dirty="0" err="1"/>
              <a:t>streszczenia</a:t>
            </a:r>
            <a:r>
              <a:rPr lang="en-IE" sz="2200" dirty="0"/>
              <a:t> </a:t>
            </a:r>
            <a:r>
              <a:rPr lang="en-IE" sz="2200" dirty="0" err="1"/>
              <a:t>opisu</a:t>
            </a:r>
            <a:r>
              <a:rPr lang="en-IE" sz="2200" dirty="0"/>
              <a:t> </a:t>
            </a:r>
            <a:r>
              <a:rPr lang="en-IE" sz="2200" dirty="0" err="1"/>
              <a:t>stanowiska</a:t>
            </a:r>
            <a:r>
              <a:rPr lang="en-IE" sz="2200" dirty="0"/>
              <a:t> </a:t>
            </a:r>
            <a:r>
              <a:rPr lang="en-IE" sz="2200" dirty="0" err="1"/>
              <a:t>i</a:t>
            </a:r>
            <a:r>
              <a:rPr lang="en-IE" sz="2200" dirty="0"/>
              <a:t> </a:t>
            </a:r>
            <a:r>
              <a:rPr lang="en-IE" sz="2200" dirty="0" err="1"/>
              <a:t>specyfikacji</a:t>
            </a:r>
            <a:r>
              <a:rPr lang="en-IE" sz="2200" dirty="0"/>
              <a:t> </a:t>
            </a:r>
            <a:r>
              <a:rPr lang="en-IE" sz="2200" dirty="0" err="1"/>
              <a:t>wymagań</a:t>
            </a:r>
            <a:r>
              <a:rPr lang="en-IE" sz="2200" dirty="0"/>
              <a:t>, </a:t>
            </a:r>
            <a:r>
              <a:rPr lang="en-IE" sz="2200" dirty="0" err="1"/>
              <a:t>które</a:t>
            </a:r>
            <a:r>
              <a:rPr lang="en-IE" sz="2200" dirty="0"/>
              <a:t> </a:t>
            </a:r>
            <a:r>
              <a:rPr lang="en-IE" sz="2200" dirty="0" err="1"/>
              <a:t>zostały</a:t>
            </a:r>
            <a:r>
              <a:rPr lang="en-IE" sz="2200" dirty="0"/>
              <a:t> </a:t>
            </a:r>
            <a:r>
              <a:rPr lang="en-IE" sz="2200" dirty="0" err="1"/>
              <a:t>przygotowane</a:t>
            </a:r>
            <a:r>
              <a:rPr lang="en-IE" sz="2200" dirty="0"/>
              <a:t> w </a:t>
            </a:r>
            <a:r>
              <a:rPr lang="en-IE" sz="2200" dirty="0" err="1"/>
              <a:t>ramach</a:t>
            </a:r>
            <a:r>
              <a:rPr lang="en-IE" sz="2200" dirty="0"/>
              <a:t> </a:t>
            </a:r>
            <a:r>
              <a:rPr lang="en-IE" sz="2200" b="1" dirty="0" err="1"/>
              <a:t>Modułu</a:t>
            </a:r>
            <a:r>
              <a:rPr lang="en-IE" sz="2200" b="1" dirty="0"/>
              <a:t> 2 Rola - </a:t>
            </a:r>
            <a:r>
              <a:rPr lang="en-IE" sz="2200" b="1" dirty="0" err="1"/>
              <a:t>kto</a:t>
            </a:r>
            <a:r>
              <a:rPr lang="en-IE" sz="2200" b="1" dirty="0"/>
              <a:t> jest </a:t>
            </a:r>
            <a:r>
              <a:rPr lang="en-IE" sz="2200" b="1" dirty="0" err="1"/>
              <a:t>Twoim</a:t>
            </a:r>
            <a:r>
              <a:rPr lang="en-IE" sz="2200" b="1" dirty="0"/>
              <a:t> </a:t>
            </a:r>
            <a:r>
              <a:rPr lang="en-IE" sz="2200" b="1" dirty="0" err="1"/>
              <a:t>idealnym</a:t>
            </a:r>
            <a:r>
              <a:rPr lang="en-IE" sz="2200" b="1" dirty="0"/>
              <a:t> </a:t>
            </a:r>
            <a:r>
              <a:rPr lang="en-IE" sz="2200" b="1" dirty="0" err="1"/>
              <a:t>pracownikiem.Przygotowanie</a:t>
            </a:r>
            <a:r>
              <a:rPr lang="en-IE" sz="2200" b="1" dirty="0"/>
              <a:t> </a:t>
            </a:r>
            <a:r>
              <a:rPr lang="en-IE" sz="2200" b="1" dirty="0" err="1"/>
              <a:t>zwycięskiego</a:t>
            </a:r>
            <a:r>
              <a:rPr lang="en-IE" sz="2200" b="1" dirty="0"/>
              <a:t> </a:t>
            </a:r>
            <a:r>
              <a:rPr lang="en-IE" sz="2200" b="1" dirty="0" err="1"/>
              <a:t>opisu</a:t>
            </a:r>
            <a:r>
              <a:rPr lang="en-IE" sz="2200" b="1" dirty="0"/>
              <a:t> </a:t>
            </a:r>
            <a:r>
              <a:rPr lang="en-IE" sz="2200" b="1" dirty="0" err="1"/>
              <a:t>stanowiska</a:t>
            </a:r>
            <a:r>
              <a:rPr lang="en-IE" sz="2200" b="1" dirty="0"/>
              <a:t> </a:t>
            </a:r>
            <a:r>
              <a:rPr lang="en-IE" sz="2200" b="1" dirty="0" err="1"/>
              <a:t>pracy</a:t>
            </a:r>
            <a:r>
              <a:rPr lang="en-IE" sz="2200" b="1" dirty="0"/>
              <a:t>. </a:t>
            </a:r>
            <a:endParaRPr lang="en-US" sz="2200" b="1">
              <a:cs typeface="Calibri"/>
            </a:endParaRPr>
          </a:p>
        </p:txBody>
      </p:sp>
      <p:pic>
        <p:nvPicPr>
          <p:cNvPr id="16" name="Picture Placeholder 15" descr="A close up of a logo&#10;&#10;Description automatically generated">
            <a:extLst>
              <a:ext uri="{FF2B5EF4-FFF2-40B4-BE49-F238E27FC236}">
                <a16:creationId xmlns:a16="http://schemas.microsoft.com/office/drawing/2014/main" id="{75DFFDDC-C885-D742-A9C2-7FA910366805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70"/>
          <a:stretch/>
        </p:blipFill>
        <p:spPr>
          <a:xfrm flipH="1">
            <a:off x="6325641" y="4724"/>
            <a:ext cx="5850251" cy="6782936"/>
          </a:xfrm>
        </p:spPr>
      </p:pic>
    </p:spTree>
    <p:extLst>
      <p:ext uri="{BB962C8B-B14F-4D97-AF65-F5344CB8AC3E}">
        <p14:creationId xmlns:p14="http://schemas.microsoft.com/office/powerpoint/2010/main" val="26418719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02AD8C6-B058-1D48-874E-6DBFA890745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900726" y="1007773"/>
            <a:ext cx="7407087" cy="697353"/>
          </a:xfrm>
        </p:spPr>
        <p:txBody>
          <a:bodyPr/>
          <a:lstStyle/>
          <a:p>
            <a:r>
              <a:rPr lang="en-IE" dirty="0"/>
              <a:t>OGŁOSZENIE O PRACĘ </a:t>
            </a:r>
            <a:endParaRPr lang="en-US" dirty="0"/>
          </a:p>
          <a:p>
            <a:pPr algn="r"/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9F8CA24-887A-6443-957E-8E6ACB84F8D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799115" y="2117448"/>
            <a:ext cx="8142514" cy="3975101"/>
          </a:xfrm>
        </p:spPr>
        <p:txBody>
          <a:bodyPr/>
          <a:lstStyle/>
          <a:p>
            <a:r>
              <a:rPr lang="en-IE" dirty="0" err="1"/>
              <a:t>Rekrutacja</a:t>
            </a:r>
            <a:r>
              <a:rPr lang="en-IE" dirty="0"/>
              <a:t> w </a:t>
            </a:r>
            <a:r>
              <a:rPr lang="en-IE" dirty="0" err="1"/>
              <a:t>gazetach</a:t>
            </a:r>
            <a:r>
              <a:rPr lang="en-IE" dirty="0"/>
              <a:t> jest </a:t>
            </a:r>
            <a:r>
              <a:rPr lang="en-IE" dirty="0" err="1"/>
              <a:t>najskuteczniejszą</a:t>
            </a:r>
            <a:r>
              <a:rPr lang="en-IE" dirty="0"/>
              <a:t> </a:t>
            </a:r>
            <a:r>
              <a:rPr lang="en-IE" dirty="0" err="1"/>
              <a:t>metodą</a:t>
            </a:r>
            <a:r>
              <a:rPr lang="en-IE" dirty="0"/>
              <a:t>, </a:t>
            </a:r>
            <a:r>
              <a:rPr lang="en-IE" dirty="0" err="1"/>
              <a:t>jeśli</a:t>
            </a:r>
            <a:r>
              <a:rPr lang="en-IE" dirty="0"/>
              <a:t> </a:t>
            </a:r>
            <a:r>
              <a:rPr lang="en-IE" dirty="0" err="1"/>
              <a:t>próbujesz</a:t>
            </a:r>
            <a:r>
              <a:rPr lang="en-IE" dirty="0"/>
              <a:t> </a:t>
            </a:r>
            <a:r>
              <a:rPr lang="en-IE" dirty="0" err="1"/>
              <a:t>zatrudnić</a:t>
            </a:r>
            <a:r>
              <a:rPr lang="en-IE" dirty="0"/>
              <a:t> </a:t>
            </a:r>
            <a:r>
              <a:rPr lang="en-IE" dirty="0" err="1"/>
              <a:t>kogoś</a:t>
            </a:r>
            <a:r>
              <a:rPr lang="en-IE" dirty="0"/>
              <a:t> </a:t>
            </a:r>
            <a:r>
              <a:rPr lang="en-IE" dirty="0" err="1"/>
              <a:t>lokalnie</a:t>
            </a:r>
            <a:r>
              <a:rPr lang="en-IE" dirty="0"/>
              <a:t>/</a:t>
            </a:r>
            <a:r>
              <a:rPr lang="en-IE" dirty="0" err="1"/>
              <a:t>regionalnie</a:t>
            </a:r>
            <a:r>
              <a:rPr lang="en-IE" dirty="0"/>
              <a:t> </a:t>
            </a:r>
            <a:r>
              <a:rPr lang="en-IE" dirty="0" err="1"/>
              <a:t>lub</a:t>
            </a:r>
            <a:r>
              <a:rPr lang="en-IE" dirty="0"/>
              <a:t> </a:t>
            </a:r>
            <a:r>
              <a:rPr lang="en-IE" dirty="0" err="1"/>
              <a:t>jeśli</a:t>
            </a:r>
            <a:r>
              <a:rPr lang="en-IE" dirty="0"/>
              <a:t> </a:t>
            </a:r>
            <a:r>
              <a:rPr lang="en-IE" dirty="0" err="1"/>
              <a:t>zgłaszasz</a:t>
            </a:r>
            <a:r>
              <a:rPr lang="en-IE" dirty="0"/>
              <a:t> </a:t>
            </a:r>
            <a:r>
              <a:rPr lang="en-IE" dirty="0" err="1"/>
              <a:t>się</a:t>
            </a:r>
            <a:r>
              <a:rPr lang="en-IE" dirty="0"/>
              <a:t> do </a:t>
            </a:r>
            <a:r>
              <a:rPr lang="en-IE" dirty="0" err="1"/>
              <a:t>specjalistycznej</a:t>
            </a:r>
            <a:r>
              <a:rPr lang="en-IE" dirty="0"/>
              <a:t> </a:t>
            </a:r>
            <a:r>
              <a:rPr lang="en-IE" dirty="0" err="1"/>
              <a:t>prasy</a:t>
            </a:r>
            <a:r>
              <a:rPr lang="en-IE" dirty="0"/>
              <a:t> </a:t>
            </a:r>
            <a:r>
              <a:rPr lang="en-IE" dirty="0" err="1"/>
              <a:t>branżowej</a:t>
            </a:r>
            <a:r>
              <a:rPr lang="en-IE" dirty="0"/>
              <a:t>, aby </a:t>
            </a:r>
            <a:r>
              <a:rPr lang="en-IE" dirty="0" err="1"/>
              <a:t>dotrzeć</a:t>
            </a:r>
            <a:r>
              <a:rPr lang="en-IE" dirty="0"/>
              <a:t> do </a:t>
            </a:r>
            <a:r>
              <a:rPr lang="en-IE" dirty="0" err="1"/>
              <a:t>idealnego</a:t>
            </a:r>
            <a:r>
              <a:rPr lang="en-IE" dirty="0"/>
              <a:t> </a:t>
            </a:r>
            <a:r>
              <a:rPr lang="en-IE" dirty="0" err="1"/>
              <a:t>grona</a:t>
            </a:r>
            <a:r>
              <a:rPr lang="en-IE" dirty="0"/>
              <a:t> </a:t>
            </a:r>
            <a:r>
              <a:rPr lang="en-IE" dirty="0" err="1"/>
              <a:t>pracowników</a:t>
            </a:r>
            <a:r>
              <a:rPr lang="en-IE" dirty="0"/>
              <a:t>. </a:t>
            </a:r>
          </a:p>
          <a:p>
            <a:r>
              <a:rPr lang="en-IE" dirty="0"/>
              <a:t>Jest to </a:t>
            </a:r>
            <a:r>
              <a:rPr lang="en-IE" dirty="0" err="1"/>
              <a:t>również</a:t>
            </a:r>
            <a:r>
              <a:rPr lang="en-IE" dirty="0"/>
              <a:t> </a:t>
            </a:r>
            <a:r>
              <a:rPr lang="en-IE" dirty="0" err="1"/>
              <a:t>bardziej</a:t>
            </a:r>
            <a:r>
              <a:rPr lang="en-IE" dirty="0"/>
              <a:t> </a:t>
            </a:r>
            <a:r>
              <a:rPr lang="en-IE" dirty="0" err="1"/>
              <a:t>formalna</a:t>
            </a:r>
            <a:r>
              <a:rPr lang="en-IE" dirty="0"/>
              <a:t> </a:t>
            </a:r>
            <a:r>
              <a:rPr lang="en-IE" dirty="0" err="1"/>
              <a:t>metoda</a:t>
            </a:r>
            <a:r>
              <a:rPr lang="en-IE" dirty="0"/>
              <a:t> </a:t>
            </a:r>
            <a:r>
              <a:rPr lang="en-IE" dirty="0" err="1"/>
              <a:t>rekrutacji</a:t>
            </a:r>
            <a:r>
              <a:rPr lang="en-IE" dirty="0"/>
              <a:t> </a:t>
            </a:r>
            <a:r>
              <a:rPr lang="en-IE" dirty="0" err="1"/>
              <a:t>i</a:t>
            </a:r>
            <a:r>
              <a:rPr lang="en-IE" dirty="0"/>
              <a:t> </a:t>
            </a:r>
            <a:r>
              <a:rPr lang="en-IE" dirty="0" err="1"/>
              <a:t>odpowiednia</a:t>
            </a:r>
            <a:r>
              <a:rPr lang="en-IE" dirty="0"/>
              <a:t> </a:t>
            </a:r>
            <a:r>
              <a:rPr lang="en-IE" dirty="0" err="1"/>
              <a:t>przy</a:t>
            </a:r>
            <a:r>
              <a:rPr lang="en-IE" dirty="0"/>
              <a:t> </a:t>
            </a:r>
            <a:r>
              <a:rPr lang="en-IE" dirty="0" err="1"/>
              <a:t>zatrudnianiu</a:t>
            </a:r>
            <a:r>
              <a:rPr lang="en-IE" dirty="0"/>
              <a:t> </a:t>
            </a:r>
            <a:r>
              <a:rPr lang="en-IE" dirty="0" err="1"/>
              <a:t>na</a:t>
            </a:r>
            <a:r>
              <a:rPr lang="en-IE" dirty="0"/>
              <a:t> </a:t>
            </a:r>
            <a:r>
              <a:rPr lang="en-IE" dirty="0" err="1"/>
              <a:t>wyższe</a:t>
            </a:r>
            <a:r>
              <a:rPr lang="en-IE" dirty="0"/>
              <a:t> </a:t>
            </a:r>
            <a:r>
              <a:rPr lang="en-IE" dirty="0" err="1"/>
              <a:t>stanowiska</a:t>
            </a:r>
            <a:r>
              <a:rPr lang="en-IE" dirty="0"/>
              <a:t>.  </a:t>
            </a:r>
          </a:p>
          <a:p>
            <a:r>
              <a:rPr lang="en-IE" dirty="0" err="1"/>
              <a:t>Stworzenie</a:t>
            </a:r>
            <a:r>
              <a:rPr lang="en-IE" dirty="0"/>
              <a:t> </a:t>
            </a:r>
            <a:r>
              <a:rPr lang="en-IE" dirty="0" err="1"/>
              <a:t>ogłoszenia</a:t>
            </a:r>
            <a:r>
              <a:rPr lang="en-IE" dirty="0"/>
              <a:t> o </a:t>
            </a:r>
            <a:r>
              <a:rPr lang="en-IE" dirty="0" err="1"/>
              <a:t>pracy</a:t>
            </a:r>
            <a:r>
              <a:rPr lang="en-IE" dirty="0"/>
              <a:t> </a:t>
            </a:r>
            <a:r>
              <a:rPr lang="en-IE" dirty="0" err="1"/>
              <a:t>wymaga</a:t>
            </a:r>
            <a:r>
              <a:rPr lang="en-IE" dirty="0"/>
              <a:t> </a:t>
            </a:r>
            <a:r>
              <a:rPr lang="en-IE" dirty="0" err="1"/>
              <a:t>wysiłku</a:t>
            </a:r>
            <a:r>
              <a:rPr lang="en-IE" dirty="0"/>
              <a:t>, ale </a:t>
            </a:r>
            <a:r>
              <a:rPr lang="en-IE" dirty="0" err="1"/>
              <a:t>będzie</a:t>
            </a:r>
            <a:r>
              <a:rPr lang="en-IE" dirty="0"/>
              <a:t> to </a:t>
            </a:r>
            <a:r>
              <a:rPr lang="en-IE" dirty="0" err="1"/>
              <a:t>korzystne</a:t>
            </a:r>
            <a:r>
              <a:rPr lang="en-IE" dirty="0"/>
              <a:t>. </a:t>
            </a:r>
          </a:p>
          <a:p>
            <a:endParaRPr lang="en-US" dirty="0"/>
          </a:p>
        </p:txBody>
      </p:sp>
      <p:pic>
        <p:nvPicPr>
          <p:cNvPr id="3" name="Picture 2" descr="A picture containing table&#10;&#10;Description automatically generated">
            <a:extLst>
              <a:ext uri="{FF2B5EF4-FFF2-40B4-BE49-F238E27FC236}">
                <a16:creationId xmlns:a16="http://schemas.microsoft.com/office/drawing/2014/main" id="{A85B1C80-465E-49F4-976B-B638135E25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718456" y="3429000"/>
            <a:ext cx="2492829" cy="2492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66789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4DC6611-545B-454E-A3C1-F3BD08CA6C4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33390" y="361426"/>
            <a:ext cx="9082087" cy="3975101"/>
          </a:xfrm>
          <a:solidFill>
            <a:schemeClr val="bg1"/>
          </a:solidFill>
        </p:spPr>
        <p:txBody>
          <a:bodyPr/>
          <a:lstStyle/>
          <a:p>
            <a:pPr marL="457200" lvl="0" indent="-457200">
              <a:spcBef>
                <a:spcPts val="100"/>
              </a:spcBef>
              <a:buClr>
                <a:srgbClr val="CE1779"/>
              </a:buClr>
              <a:buFont typeface="+mj-lt"/>
              <a:buAutoNum type="arabicPeriod"/>
            </a:pPr>
            <a:r>
              <a:rPr lang="en-IE" sz="2200" dirty="0" err="1"/>
              <a:t>Silny</a:t>
            </a:r>
            <a:r>
              <a:rPr lang="en-IE" sz="2200" dirty="0"/>
              <a:t> </a:t>
            </a:r>
            <a:r>
              <a:rPr lang="en-IE" sz="2200" dirty="0" err="1"/>
              <a:t>wizerunek</a:t>
            </a:r>
            <a:r>
              <a:rPr lang="en-IE" sz="2200" dirty="0"/>
              <a:t> </a:t>
            </a:r>
            <a:r>
              <a:rPr lang="en-IE" sz="2200" dirty="0" err="1"/>
              <a:t>firmy</a:t>
            </a:r>
            <a:r>
              <a:rPr lang="en-IE" sz="2200" dirty="0"/>
              <a:t> - </a:t>
            </a:r>
            <a:r>
              <a:rPr lang="en-IE" sz="2200" dirty="0" err="1"/>
              <a:t>upewnij</a:t>
            </a:r>
            <a:r>
              <a:rPr lang="en-IE" sz="2200" dirty="0"/>
              <a:t> </a:t>
            </a:r>
            <a:r>
              <a:rPr lang="en-IE" sz="2200" dirty="0" err="1"/>
              <a:t>się</a:t>
            </a:r>
            <a:r>
              <a:rPr lang="en-IE" sz="2200" dirty="0"/>
              <a:t>, </a:t>
            </a:r>
            <a:r>
              <a:rPr lang="en-IE" sz="2200" dirty="0" err="1"/>
              <a:t>że</a:t>
            </a:r>
            <a:r>
              <a:rPr lang="en-IE" sz="2200" dirty="0"/>
              <a:t> </a:t>
            </a:r>
            <a:r>
              <a:rPr lang="en-IE" sz="2200" dirty="0" err="1"/>
              <a:t>korzystasz</a:t>
            </a:r>
            <a:r>
              <a:rPr lang="en-IE" sz="2200" dirty="0"/>
              <a:t> z </a:t>
            </a:r>
            <a:r>
              <a:rPr lang="en-IE" sz="2200" dirty="0" err="1"/>
              <a:t>okazji</a:t>
            </a:r>
            <a:r>
              <a:rPr lang="en-IE" sz="2200" dirty="0"/>
              <a:t> do </a:t>
            </a:r>
            <a:r>
              <a:rPr lang="en-IE" sz="2200" dirty="0" err="1"/>
              <a:t>dzielenia</a:t>
            </a:r>
            <a:r>
              <a:rPr lang="en-IE" sz="2200" dirty="0"/>
              <a:t> </a:t>
            </a:r>
            <a:r>
              <a:rPr lang="en-IE" sz="2200" dirty="0" err="1"/>
              <a:t>się</a:t>
            </a:r>
            <a:r>
              <a:rPr lang="en-IE" sz="2200" dirty="0"/>
              <a:t> </a:t>
            </a:r>
            <a:r>
              <a:rPr lang="en-IE" sz="2200" dirty="0" err="1"/>
              <a:t>swoją</a:t>
            </a:r>
            <a:r>
              <a:rPr lang="en-IE" sz="2200" dirty="0"/>
              <a:t> </a:t>
            </a:r>
            <a:r>
              <a:rPr lang="en-IE" sz="2200" dirty="0" err="1"/>
              <a:t>marką</a:t>
            </a:r>
            <a:r>
              <a:rPr lang="en-IE" sz="2200" dirty="0"/>
              <a:t> </a:t>
            </a:r>
          </a:p>
          <a:p>
            <a:pPr marL="457200" lvl="0" indent="-457200">
              <a:spcBef>
                <a:spcPts val="100"/>
              </a:spcBef>
              <a:buClr>
                <a:srgbClr val="CE1779"/>
              </a:buClr>
              <a:buFont typeface="+mj-lt"/>
              <a:buAutoNum type="arabicPeriod"/>
            </a:pPr>
            <a:r>
              <a:rPr lang="en-IE" sz="2200" dirty="0" err="1"/>
              <a:t>Nazwa</a:t>
            </a:r>
            <a:r>
              <a:rPr lang="en-IE" sz="2200" dirty="0"/>
              <a:t> </a:t>
            </a:r>
            <a:r>
              <a:rPr lang="en-IE" sz="2200" dirty="0" err="1"/>
              <a:t>stanowiska</a:t>
            </a:r>
            <a:r>
              <a:rPr lang="en-IE" sz="2200" dirty="0"/>
              <a:t>. - </a:t>
            </a:r>
            <a:r>
              <a:rPr lang="en-IE" sz="2200" dirty="0" err="1"/>
              <a:t>Wyraź</a:t>
            </a:r>
            <a:r>
              <a:rPr lang="en-IE" sz="2200" dirty="0"/>
              <a:t> </a:t>
            </a:r>
            <a:r>
              <a:rPr lang="en-IE" sz="2200" dirty="0" err="1"/>
              <a:t>się</a:t>
            </a:r>
            <a:r>
              <a:rPr lang="en-IE" sz="2200" dirty="0"/>
              <a:t> </a:t>
            </a:r>
            <a:r>
              <a:rPr lang="en-IE" sz="2200" dirty="0" err="1"/>
              <a:t>jasno</a:t>
            </a:r>
            <a:r>
              <a:rPr lang="en-IE" sz="2200" dirty="0"/>
              <a:t>. </a:t>
            </a:r>
            <a:r>
              <a:rPr lang="en-IE" sz="2200" dirty="0" err="1"/>
              <a:t>Łowcy</a:t>
            </a:r>
            <a:r>
              <a:rPr lang="en-IE" sz="2200" dirty="0"/>
              <a:t> </a:t>
            </a:r>
            <a:r>
              <a:rPr lang="en-IE" sz="2200" dirty="0" err="1"/>
              <a:t>pracy</a:t>
            </a:r>
            <a:r>
              <a:rPr lang="en-IE" sz="2200" dirty="0"/>
              <a:t> </a:t>
            </a:r>
            <a:r>
              <a:rPr lang="en-IE" sz="2200" dirty="0" err="1"/>
              <a:t>będą</a:t>
            </a:r>
            <a:r>
              <a:rPr lang="en-IE" sz="2200" dirty="0"/>
              <a:t> </a:t>
            </a:r>
            <a:r>
              <a:rPr lang="en-IE" sz="2200" dirty="0" err="1"/>
              <a:t>używać</a:t>
            </a:r>
            <a:r>
              <a:rPr lang="en-IE" sz="2200" dirty="0"/>
              <a:t> </a:t>
            </a:r>
            <a:r>
              <a:rPr lang="en-IE" sz="2200" dirty="0" err="1"/>
              <a:t>tych</a:t>
            </a:r>
            <a:r>
              <a:rPr lang="en-IE" sz="2200" dirty="0"/>
              <a:t> </a:t>
            </a:r>
            <a:r>
              <a:rPr lang="en-IE" sz="2200" dirty="0" err="1"/>
              <a:t>słów</a:t>
            </a:r>
            <a:r>
              <a:rPr lang="en-IE" sz="2200" dirty="0"/>
              <a:t> </a:t>
            </a:r>
            <a:r>
              <a:rPr lang="en-IE" sz="2200" dirty="0" err="1"/>
              <a:t>kluczowych</a:t>
            </a:r>
            <a:r>
              <a:rPr lang="en-IE" sz="2200" dirty="0"/>
              <a:t>, a </a:t>
            </a:r>
            <a:r>
              <a:rPr lang="en-IE" sz="2200" dirty="0" err="1"/>
              <a:t>jeśli</a:t>
            </a:r>
            <a:r>
              <a:rPr lang="en-IE" sz="2200" dirty="0"/>
              <a:t> </a:t>
            </a:r>
            <a:r>
              <a:rPr lang="en-IE" sz="2200" dirty="0" err="1"/>
              <a:t>Twoja</a:t>
            </a:r>
            <a:r>
              <a:rPr lang="en-IE" sz="2200" dirty="0"/>
              <a:t> </a:t>
            </a:r>
            <a:r>
              <a:rPr lang="en-IE" sz="2200" dirty="0" err="1"/>
              <a:t>nazwa</a:t>
            </a:r>
            <a:r>
              <a:rPr lang="en-IE" sz="2200" dirty="0"/>
              <a:t> </a:t>
            </a:r>
            <a:r>
              <a:rPr lang="en-IE" sz="2200" dirty="0" err="1"/>
              <a:t>pracy</a:t>
            </a:r>
            <a:r>
              <a:rPr lang="en-IE" sz="2200" dirty="0"/>
              <a:t> </a:t>
            </a:r>
            <a:r>
              <a:rPr lang="en-IE" sz="2200" dirty="0" err="1"/>
              <a:t>nie</a:t>
            </a:r>
            <a:r>
              <a:rPr lang="en-IE" sz="2200" dirty="0"/>
              <a:t> jest </a:t>
            </a:r>
            <a:r>
              <a:rPr lang="en-IE" sz="2200" dirty="0" err="1"/>
              <a:t>dostosowana</a:t>
            </a:r>
            <a:r>
              <a:rPr lang="en-IE" sz="2200" dirty="0"/>
              <a:t>, </a:t>
            </a:r>
            <a:r>
              <a:rPr lang="en-IE" sz="2200" dirty="0" err="1"/>
              <a:t>może</a:t>
            </a:r>
            <a:r>
              <a:rPr lang="en-IE" sz="2200" dirty="0"/>
              <a:t> </a:t>
            </a:r>
            <a:r>
              <a:rPr lang="en-IE" sz="2200" dirty="0" err="1"/>
              <a:t>być</a:t>
            </a:r>
            <a:r>
              <a:rPr lang="en-IE" sz="2200" dirty="0"/>
              <a:t> </a:t>
            </a:r>
            <a:r>
              <a:rPr lang="en-IE" sz="2200" dirty="0" err="1"/>
              <a:t>im</a:t>
            </a:r>
            <a:r>
              <a:rPr lang="en-IE" sz="2200" dirty="0"/>
              <a:t> </a:t>
            </a:r>
            <a:r>
              <a:rPr lang="en-IE" sz="2200" dirty="0" err="1"/>
              <a:t>trudniej</a:t>
            </a:r>
            <a:r>
              <a:rPr lang="en-IE" sz="2200" dirty="0"/>
              <a:t> </a:t>
            </a:r>
            <a:r>
              <a:rPr lang="en-IE" sz="2200" dirty="0" err="1"/>
              <a:t>znaleźć</a:t>
            </a:r>
            <a:r>
              <a:rPr lang="en-IE" sz="2200" dirty="0"/>
              <a:t> </a:t>
            </a:r>
            <a:r>
              <a:rPr lang="en-IE" sz="2200" dirty="0" err="1"/>
              <a:t>Twoją</a:t>
            </a:r>
            <a:r>
              <a:rPr lang="en-IE" sz="2200" dirty="0"/>
              <a:t> </a:t>
            </a:r>
            <a:r>
              <a:rPr lang="en-IE" sz="2200" dirty="0" err="1"/>
              <a:t>ofertę</a:t>
            </a:r>
            <a:r>
              <a:rPr lang="en-IE" sz="2200" dirty="0"/>
              <a:t> </a:t>
            </a:r>
            <a:r>
              <a:rPr lang="en-IE" sz="2200" dirty="0" err="1"/>
              <a:t>pracy</a:t>
            </a:r>
            <a:r>
              <a:rPr lang="en-IE" sz="2200" dirty="0"/>
              <a:t>.  </a:t>
            </a:r>
          </a:p>
          <a:p>
            <a:pPr marL="457200" lvl="0" indent="-457200">
              <a:spcBef>
                <a:spcPts val="100"/>
              </a:spcBef>
              <a:buClr>
                <a:srgbClr val="CE1779"/>
              </a:buClr>
              <a:buFont typeface="+mj-lt"/>
              <a:buAutoNum type="arabicPeriod"/>
            </a:pPr>
            <a:r>
              <a:rPr lang="en-IE" sz="2200" dirty="0" err="1"/>
              <a:t>Wynagrodzenie</a:t>
            </a:r>
            <a:r>
              <a:rPr lang="en-IE" sz="2200" dirty="0"/>
              <a:t> </a:t>
            </a:r>
            <a:r>
              <a:rPr lang="en-IE" sz="2200" dirty="0" err="1"/>
              <a:t>i</a:t>
            </a:r>
            <a:r>
              <a:rPr lang="en-IE" sz="2200" dirty="0"/>
              <a:t> </a:t>
            </a:r>
            <a:r>
              <a:rPr lang="en-IE" sz="2200" dirty="0" err="1"/>
              <a:t>lokalizacja</a:t>
            </a:r>
            <a:r>
              <a:rPr lang="en-IE" sz="2200" dirty="0"/>
              <a:t> - </a:t>
            </a:r>
            <a:r>
              <a:rPr lang="en-IE" sz="2200" dirty="0" err="1"/>
              <a:t>Poniżej</a:t>
            </a:r>
            <a:r>
              <a:rPr lang="en-IE" sz="2200" dirty="0"/>
              <a:t> </a:t>
            </a:r>
            <a:r>
              <a:rPr lang="en-IE" sz="2200" dirty="0" err="1"/>
              <a:t>nazwy</a:t>
            </a:r>
            <a:r>
              <a:rPr lang="en-IE" sz="2200" dirty="0"/>
              <a:t> </a:t>
            </a:r>
            <a:r>
              <a:rPr lang="en-IE" sz="2200" dirty="0" err="1"/>
              <a:t>stanowiska</a:t>
            </a:r>
            <a:r>
              <a:rPr lang="en-IE" sz="2200" dirty="0"/>
              <a:t> </a:t>
            </a:r>
            <a:r>
              <a:rPr lang="en-IE" sz="2200" dirty="0" err="1"/>
              <a:t>powszechnie</a:t>
            </a:r>
            <a:r>
              <a:rPr lang="en-IE" sz="2200" dirty="0"/>
              <a:t> </a:t>
            </a:r>
            <a:r>
              <a:rPr lang="en-IE" sz="2200" dirty="0" err="1"/>
              <a:t>stosowaną</a:t>
            </a:r>
            <a:r>
              <a:rPr lang="en-IE" sz="2200" dirty="0"/>
              <a:t> </a:t>
            </a:r>
            <a:r>
              <a:rPr lang="en-IE" sz="2200" dirty="0" err="1"/>
              <a:t>praktyką</a:t>
            </a:r>
            <a:r>
              <a:rPr lang="en-IE" sz="2200" dirty="0"/>
              <a:t> jest </a:t>
            </a:r>
            <a:r>
              <a:rPr lang="en-IE" sz="2200" dirty="0" err="1"/>
              <a:t>podanie</a:t>
            </a:r>
            <a:r>
              <a:rPr lang="en-IE" sz="2200" dirty="0"/>
              <a:t> </a:t>
            </a:r>
            <a:r>
              <a:rPr lang="en-IE" sz="2200" dirty="0" err="1"/>
              <a:t>przedziału</a:t>
            </a:r>
            <a:r>
              <a:rPr lang="en-IE" sz="2200" dirty="0"/>
              <a:t> </a:t>
            </a:r>
            <a:r>
              <a:rPr lang="en-IE" sz="2200" dirty="0" err="1"/>
              <a:t>wynagrodzenia</a:t>
            </a:r>
            <a:r>
              <a:rPr lang="en-IE" sz="2200" dirty="0"/>
              <a:t> </a:t>
            </a:r>
            <a:r>
              <a:rPr lang="en-IE" sz="2200" dirty="0" err="1"/>
              <a:t>i</a:t>
            </a:r>
            <a:r>
              <a:rPr lang="en-IE" sz="2200" dirty="0"/>
              <a:t> </a:t>
            </a:r>
            <a:r>
              <a:rPr lang="en-IE" sz="2200" dirty="0" err="1"/>
              <a:t>lokalizacji</a:t>
            </a:r>
            <a:r>
              <a:rPr lang="en-IE" sz="2200" dirty="0"/>
              <a:t> </a:t>
            </a:r>
            <a:r>
              <a:rPr lang="en-IE" sz="2200" dirty="0" err="1"/>
              <a:t>stanowiska</a:t>
            </a:r>
            <a:r>
              <a:rPr lang="en-IE" sz="2200" dirty="0"/>
              <a:t>. Bez </a:t>
            </a:r>
            <a:r>
              <a:rPr lang="en-IE" sz="2200" dirty="0" err="1"/>
              <a:t>tej</a:t>
            </a:r>
            <a:r>
              <a:rPr lang="en-IE" sz="2200" dirty="0"/>
              <a:t> </a:t>
            </a:r>
            <a:r>
              <a:rPr lang="en-IE" sz="2200" dirty="0" err="1"/>
              <a:t>informacji</a:t>
            </a:r>
            <a:r>
              <a:rPr lang="en-IE" sz="2200" dirty="0"/>
              <a:t> </a:t>
            </a:r>
            <a:r>
              <a:rPr lang="en-IE" sz="2200" dirty="0" err="1"/>
              <a:t>ryzykujesz</a:t>
            </a:r>
            <a:r>
              <a:rPr lang="en-IE" sz="2200" dirty="0"/>
              <a:t>, </a:t>
            </a:r>
            <a:r>
              <a:rPr lang="en-IE" sz="2200" dirty="0" err="1"/>
              <a:t>że</a:t>
            </a:r>
            <a:r>
              <a:rPr lang="en-IE" sz="2200" dirty="0"/>
              <a:t> </a:t>
            </a:r>
            <a:r>
              <a:rPr lang="en-IE" sz="2200" dirty="0" err="1"/>
              <a:t>przyciągniesz</a:t>
            </a:r>
            <a:r>
              <a:rPr lang="en-IE" sz="2200" dirty="0"/>
              <a:t> </a:t>
            </a:r>
            <a:r>
              <a:rPr lang="en-IE" sz="2200" dirty="0" err="1"/>
              <a:t>kandydatów</a:t>
            </a:r>
            <a:r>
              <a:rPr lang="en-IE" sz="2200" dirty="0"/>
              <a:t>, </a:t>
            </a:r>
            <a:r>
              <a:rPr lang="en-IE" sz="2200" dirty="0" err="1"/>
              <a:t>którzy</a:t>
            </a:r>
            <a:r>
              <a:rPr lang="en-IE" sz="2200" dirty="0"/>
              <a:t> </a:t>
            </a:r>
            <a:r>
              <a:rPr lang="en-IE" sz="2200" dirty="0" err="1"/>
              <a:t>będąc</a:t>
            </a:r>
            <a:r>
              <a:rPr lang="en-IE" sz="2200" dirty="0"/>
              <a:t> </a:t>
            </a:r>
            <a:r>
              <a:rPr lang="en-IE" sz="2200" dirty="0" err="1"/>
              <a:t>zainteresowani</a:t>
            </a:r>
            <a:r>
              <a:rPr lang="en-IE" sz="2200" dirty="0"/>
              <a:t> </a:t>
            </a:r>
            <a:r>
              <a:rPr lang="en-IE" sz="2200" dirty="0" err="1"/>
              <a:t>danym</a:t>
            </a:r>
            <a:r>
              <a:rPr lang="en-IE" sz="2200" dirty="0"/>
              <a:t> </a:t>
            </a:r>
            <a:r>
              <a:rPr lang="en-IE" sz="2200" dirty="0" err="1"/>
              <a:t>stanowiskiem</a:t>
            </a:r>
            <a:r>
              <a:rPr lang="en-IE" sz="2200" dirty="0"/>
              <a:t>, </a:t>
            </a:r>
            <a:r>
              <a:rPr lang="en-IE" sz="2200" dirty="0" err="1"/>
              <a:t>mogą</a:t>
            </a:r>
            <a:r>
              <a:rPr lang="en-IE" sz="2200" dirty="0"/>
              <a:t> </a:t>
            </a:r>
            <a:r>
              <a:rPr lang="en-IE" sz="2200" dirty="0" err="1"/>
              <a:t>nie</a:t>
            </a:r>
            <a:r>
              <a:rPr lang="en-IE" sz="2200" dirty="0"/>
              <a:t> </a:t>
            </a:r>
            <a:r>
              <a:rPr lang="en-IE" sz="2200" dirty="0" err="1"/>
              <a:t>być</a:t>
            </a:r>
            <a:r>
              <a:rPr lang="en-IE" sz="2200" dirty="0"/>
              <a:t> </a:t>
            </a:r>
            <a:r>
              <a:rPr lang="en-IE" sz="2200" dirty="0" err="1"/>
              <a:t>zainteresowani</a:t>
            </a:r>
            <a:r>
              <a:rPr lang="en-IE" sz="2200" dirty="0"/>
              <a:t> </a:t>
            </a:r>
            <a:r>
              <a:rPr lang="en-IE" sz="2200" dirty="0" err="1"/>
              <a:t>Twoją</a:t>
            </a:r>
            <a:r>
              <a:rPr lang="en-IE" sz="2200" dirty="0"/>
              <a:t> </a:t>
            </a:r>
            <a:r>
              <a:rPr lang="en-IE" sz="2200" dirty="0" err="1"/>
              <a:t>lokalizacją</a:t>
            </a:r>
            <a:r>
              <a:rPr lang="en-IE" sz="2200" dirty="0"/>
              <a:t>. </a:t>
            </a:r>
            <a:r>
              <a:rPr lang="en-IE" sz="2200" dirty="0" err="1"/>
              <a:t>Wyraź</a:t>
            </a:r>
            <a:r>
              <a:rPr lang="en-IE" sz="2200" dirty="0"/>
              <a:t> </a:t>
            </a:r>
            <a:r>
              <a:rPr lang="en-IE" sz="2200" dirty="0" err="1"/>
              <a:t>się</a:t>
            </a:r>
            <a:r>
              <a:rPr lang="en-IE" sz="2200" dirty="0"/>
              <a:t> </a:t>
            </a:r>
            <a:r>
              <a:rPr lang="en-IE" sz="2200" dirty="0" err="1"/>
              <a:t>jasno</a:t>
            </a:r>
            <a:r>
              <a:rPr lang="en-IE" sz="2200" dirty="0"/>
              <a:t> od </a:t>
            </a:r>
            <a:r>
              <a:rPr lang="en-IE" sz="2200" dirty="0" err="1"/>
              <a:t>samego</a:t>
            </a:r>
            <a:r>
              <a:rPr lang="en-IE" sz="2200" dirty="0"/>
              <a:t> </a:t>
            </a:r>
            <a:r>
              <a:rPr lang="en-IE" sz="2200" dirty="0" err="1"/>
              <a:t>początku</a:t>
            </a:r>
            <a:r>
              <a:rPr lang="en-IE" sz="2200" dirty="0"/>
              <a:t>.</a:t>
            </a:r>
          </a:p>
          <a:p>
            <a:pPr marL="457200" lvl="0" indent="-457200">
              <a:spcBef>
                <a:spcPts val="100"/>
              </a:spcBef>
              <a:buClr>
                <a:srgbClr val="CE1779"/>
              </a:buClr>
              <a:buFont typeface="+mj-lt"/>
              <a:buAutoNum type="arabicPeriod"/>
            </a:pPr>
            <a:r>
              <a:rPr lang="en-IE" sz="2200" dirty="0" err="1"/>
              <a:t>Małe</a:t>
            </a:r>
            <a:r>
              <a:rPr lang="en-IE" sz="2200" dirty="0"/>
              <a:t> </a:t>
            </a:r>
            <a:r>
              <a:rPr lang="en-IE" sz="2200" dirty="0" err="1"/>
              <a:t>wprowadzenie</a:t>
            </a:r>
            <a:r>
              <a:rPr lang="en-IE" sz="2200" dirty="0"/>
              <a:t> - </a:t>
            </a:r>
            <a:r>
              <a:rPr lang="en-IE" sz="2200" dirty="0" err="1"/>
              <a:t>tylko</a:t>
            </a:r>
            <a:r>
              <a:rPr lang="en-IE" sz="2200" dirty="0"/>
              <a:t> </a:t>
            </a:r>
            <a:r>
              <a:rPr lang="en-IE" sz="2200" dirty="0" err="1"/>
              <a:t>kilka</a:t>
            </a:r>
            <a:r>
              <a:rPr lang="en-IE" sz="2200" dirty="0"/>
              <a:t> </a:t>
            </a:r>
            <a:r>
              <a:rPr lang="en-IE" sz="2200" dirty="0" err="1"/>
              <a:t>zdań</a:t>
            </a:r>
            <a:r>
              <a:rPr lang="en-IE" sz="2200" dirty="0"/>
              <a:t> - </a:t>
            </a:r>
            <a:r>
              <a:rPr lang="en-IE" sz="2200" dirty="0" err="1"/>
              <a:t>które</a:t>
            </a:r>
            <a:r>
              <a:rPr lang="en-IE" sz="2200" dirty="0"/>
              <a:t> </a:t>
            </a:r>
            <a:r>
              <a:rPr lang="en-IE" sz="2200" dirty="0" err="1"/>
              <a:t>nakreśla</a:t>
            </a:r>
            <a:r>
              <a:rPr lang="en-IE" sz="2200" dirty="0"/>
              <a:t> </a:t>
            </a:r>
            <a:r>
              <a:rPr lang="en-IE" sz="2200" dirty="0" err="1"/>
              <a:t>Twoją</a:t>
            </a:r>
            <a:r>
              <a:rPr lang="en-IE" sz="2200" dirty="0"/>
              <a:t> </a:t>
            </a:r>
            <a:r>
              <a:rPr lang="en-IE" sz="2200" dirty="0" err="1"/>
              <a:t>firmę</a:t>
            </a:r>
            <a:r>
              <a:rPr lang="en-IE" sz="2200" dirty="0"/>
              <a:t> </a:t>
            </a:r>
            <a:r>
              <a:rPr lang="en-IE" sz="2200" dirty="0" err="1"/>
              <a:t>i</a:t>
            </a:r>
            <a:r>
              <a:rPr lang="en-IE" sz="2200" dirty="0"/>
              <a:t> </a:t>
            </a:r>
            <a:r>
              <a:rPr lang="en-IE" sz="2200" dirty="0" err="1"/>
              <a:t>stanowisko</a:t>
            </a:r>
            <a:r>
              <a:rPr lang="en-IE" sz="2200" dirty="0"/>
              <a:t>, </a:t>
            </a:r>
            <a:r>
              <a:rPr lang="en-IE" sz="2200" dirty="0" err="1">
                <a:solidFill>
                  <a:srgbClr val="00B050"/>
                </a:solidFill>
              </a:rPr>
              <a:t>dla</a:t>
            </a:r>
            <a:r>
              <a:rPr lang="en-IE" sz="2200" dirty="0">
                <a:solidFill>
                  <a:srgbClr val="00B050"/>
                </a:solidFill>
              </a:rPr>
              <a:t> </a:t>
            </a:r>
            <a:r>
              <a:rPr lang="en-IE" sz="2200" dirty="0" err="1">
                <a:solidFill>
                  <a:srgbClr val="00B050"/>
                </a:solidFill>
              </a:rPr>
              <a:t>którego</a:t>
            </a:r>
            <a:r>
              <a:rPr lang="en-IE" sz="2200" dirty="0">
                <a:solidFill>
                  <a:srgbClr val="00B050"/>
                </a:solidFill>
              </a:rPr>
              <a:t> /jest </a:t>
            </a:r>
            <a:r>
              <a:rPr lang="en-IE" sz="2200" dirty="0" err="1">
                <a:solidFill>
                  <a:srgbClr val="00B050"/>
                </a:solidFill>
              </a:rPr>
              <a:t>ogłodszenie</a:t>
            </a:r>
            <a:r>
              <a:rPr lang="en-IE" sz="2200" dirty="0">
                <a:solidFill>
                  <a:srgbClr val="00B050"/>
                </a:solidFill>
              </a:rPr>
              <a:t>/</a:t>
            </a:r>
            <a:r>
              <a:rPr lang="en-IE" sz="2200" dirty="0" err="1">
                <a:solidFill>
                  <a:srgbClr val="00B050"/>
                </a:solidFill>
              </a:rPr>
              <a:t>się</a:t>
            </a:r>
            <a:r>
              <a:rPr lang="en-IE" sz="2200" dirty="0">
                <a:solidFill>
                  <a:srgbClr val="00B050"/>
                </a:solidFill>
              </a:rPr>
              <a:t> </a:t>
            </a:r>
            <a:r>
              <a:rPr lang="en-IE" sz="2200" dirty="0" err="1">
                <a:solidFill>
                  <a:srgbClr val="00B050"/>
                </a:solidFill>
              </a:rPr>
              <a:t>ogłaszaszaszasz</a:t>
            </a:r>
            <a:r>
              <a:rPr lang="en-IE" sz="2200" dirty="0"/>
              <a:t>. Ta </a:t>
            </a:r>
            <a:r>
              <a:rPr lang="en-IE" sz="2200" dirty="0" err="1"/>
              <a:t>część</a:t>
            </a:r>
            <a:r>
              <a:rPr lang="en-IE" sz="2200" dirty="0"/>
              <a:t> </a:t>
            </a:r>
            <a:r>
              <a:rPr lang="en-IE" sz="2200" dirty="0" err="1"/>
              <a:t>ogłoszenia</a:t>
            </a:r>
            <a:r>
              <a:rPr lang="en-IE" sz="2200" dirty="0"/>
              <a:t> </a:t>
            </a:r>
            <a:r>
              <a:rPr lang="en-IE" sz="2200" dirty="0" err="1"/>
              <a:t>powinna</a:t>
            </a:r>
            <a:r>
              <a:rPr lang="en-IE" sz="2200" dirty="0"/>
              <a:t> </a:t>
            </a:r>
            <a:r>
              <a:rPr lang="en-IE" sz="2200" dirty="0" err="1"/>
              <a:t>zawierać</a:t>
            </a:r>
            <a:r>
              <a:rPr lang="en-IE" sz="2200" dirty="0"/>
              <a:t> </a:t>
            </a:r>
            <a:r>
              <a:rPr lang="en-IE" sz="2200" dirty="0" err="1"/>
              <a:t>słowa</a:t>
            </a:r>
            <a:r>
              <a:rPr lang="en-IE" sz="2200" dirty="0"/>
              <a:t> </a:t>
            </a:r>
            <a:r>
              <a:rPr lang="en-IE" sz="2200" dirty="0" err="1"/>
              <a:t>kluczowe</a:t>
            </a:r>
            <a:r>
              <a:rPr lang="en-IE" sz="2200" dirty="0"/>
              <a:t>, </a:t>
            </a:r>
            <a:r>
              <a:rPr lang="en-IE" sz="2200" dirty="0" err="1"/>
              <a:t>które</a:t>
            </a:r>
            <a:r>
              <a:rPr lang="en-IE" sz="2200" dirty="0"/>
              <a:t> </a:t>
            </a:r>
            <a:r>
              <a:rPr lang="en-IE" sz="2200" dirty="0" err="1"/>
              <a:t>pomogą</a:t>
            </a:r>
            <a:r>
              <a:rPr lang="en-IE" sz="2200" dirty="0"/>
              <a:t> </a:t>
            </a:r>
            <a:r>
              <a:rPr lang="en-IE" sz="2200" dirty="0" err="1"/>
              <a:t>kandydatom</a:t>
            </a:r>
            <a:r>
              <a:rPr lang="en-IE" sz="2200" dirty="0"/>
              <a:t> </a:t>
            </a:r>
            <a:r>
              <a:rPr lang="en-IE" sz="2200" dirty="0" err="1"/>
              <a:t>wiedzieć</a:t>
            </a:r>
            <a:r>
              <a:rPr lang="en-IE" sz="2200" dirty="0"/>
              <a:t> od </a:t>
            </a:r>
            <a:r>
              <a:rPr lang="en-IE" sz="2200" dirty="0" err="1"/>
              <a:t>samego</a:t>
            </a:r>
            <a:r>
              <a:rPr lang="en-IE" sz="2200" dirty="0"/>
              <a:t> </a:t>
            </a:r>
            <a:r>
              <a:rPr lang="en-IE" sz="2200" dirty="0" err="1"/>
              <a:t>początku</a:t>
            </a:r>
            <a:r>
              <a:rPr lang="en-IE" sz="2200" dirty="0"/>
              <a:t>, </a:t>
            </a:r>
            <a:r>
              <a:rPr lang="en-IE" sz="2200" dirty="0" err="1"/>
              <a:t>czy</a:t>
            </a:r>
            <a:r>
              <a:rPr lang="en-IE" sz="2200" dirty="0"/>
              <a:t> ta </a:t>
            </a:r>
            <a:r>
              <a:rPr lang="en-IE" sz="2200" dirty="0" err="1"/>
              <a:t>funkcja</a:t>
            </a:r>
            <a:r>
              <a:rPr lang="en-IE" sz="2200" dirty="0"/>
              <a:t> jest </a:t>
            </a:r>
            <a:r>
              <a:rPr lang="en-IE" sz="2200" dirty="0" err="1"/>
              <a:t>czymś</a:t>
            </a:r>
            <a:r>
              <a:rPr lang="en-IE" sz="2200" dirty="0"/>
              <a:t>, </a:t>
            </a:r>
            <a:r>
              <a:rPr lang="en-IE" sz="2200" dirty="0" err="1"/>
              <a:t>czym</a:t>
            </a:r>
            <a:r>
              <a:rPr lang="en-IE" sz="2200" dirty="0"/>
              <a:t> </a:t>
            </a:r>
            <a:r>
              <a:rPr lang="en-IE" sz="2200" dirty="0" err="1"/>
              <a:t>byliby</a:t>
            </a:r>
            <a:r>
              <a:rPr lang="en-IE" sz="2200" dirty="0"/>
              <a:t> </a:t>
            </a:r>
            <a:r>
              <a:rPr lang="en-IE" sz="2200" dirty="0" err="1"/>
              <a:t>zainteresowani</a:t>
            </a:r>
            <a:r>
              <a:rPr lang="en-IE" sz="2200" dirty="0"/>
              <a:t>. Jest to </a:t>
            </a:r>
            <a:r>
              <a:rPr lang="en-IE" sz="2200" dirty="0" err="1"/>
              <a:t>również</a:t>
            </a:r>
            <a:r>
              <a:rPr lang="en-IE" sz="2200" dirty="0"/>
              <a:t> </a:t>
            </a:r>
            <a:r>
              <a:rPr lang="en-IE" sz="2200" dirty="0" err="1"/>
              <a:t>Twoja</a:t>
            </a:r>
            <a:r>
              <a:rPr lang="en-IE" sz="2200" dirty="0"/>
              <a:t> </a:t>
            </a:r>
            <a:r>
              <a:rPr lang="en-IE" sz="2200" dirty="0" err="1"/>
              <a:t>szansa</a:t>
            </a:r>
            <a:r>
              <a:rPr lang="en-IE" sz="2200" dirty="0"/>
              <a:t>, aby </a:t>
            </a:r>
            <a:r>
              <a:rPr lang="en-IE" sz="2200" dirty="0" err="1"/>
              <a:t>dać</a:t>
            </a:r>
            <a:r>
              <a:rPr lang="en-IE" sz="2200" dirty="0"/>
              <a:t> </a:t>
            </a:r>
            <a:r>
              <a:rPr lang="en-IE" sz="2200" dirty="0" err="1"/>
              <a:t>kandydatowi</a:t>
            </a:r>
            <a:r>
              <a:rPr lang="en-IE" sz="2200" dirty="0"/>
              <a:t> </a:t>
            </a:r>
            <a:r>
              <a:rPr lang="en-IE" sz="2200" dirty="0" err="1"/>
              <a:t>trochę</a:t>
            </a:r>
            <a:r>
              <a:rPr lang="en-IE" sz="2200" dirty="0"/>
              <a:t> </a:t>
            </a:r>
            <a:r>
              <a:rPr lang="en-IE" sz="2200" dirty="0" err="1"/>
              <a:t>więcej</a:t>
            </a:r>
            <a:r>
              <a:rPr lang="en-IE" sz="2200" dirty="0"/>
              <a:t> </a:t>
            </a:r>
            <a:r>
              <a:rPr lang="en-IE" sz="2200" dirty="0" err="1"/>
              <a:t>informacji</a:t>
            </a:r>
            <a:r>
              <a:rPr lang="en-IE" sz="2200" dirty="0"/>
              <a:t> o </a:t>
            </a:r>
            <a:r>
              <a:rPr lang="en-IE" sz="2200" dirty="0" err="1"/>
              <a:t>Twojej</a:t>
            </a:r>
            <a:r>
              <a:rPr lang="en-IE" sz="2200" dirty="0"/>
              <a:t> </a:t>
            </a:r>
            <a:r>
              <a:rPr lang="en-IE" sz="2200" dirty="0" err="1"/>
              <a:t>firmie</a:t>
            </a:r>
            <a:r>
              <a:rPr lang="en-IE" sz="2200" dirty="0"/>
              <a:t> </a:t>
            </a:r>
            <a:r>
              <a:rPr lang="en-IE" sz="2200" dirty="0" err="1"/>
              <a:t>i</a:t>
            </a:r>
            <a:r>
              <a:rPr lang="en-IE" sz="2200" dirty="0"/>
              <a:t> </a:t>
            </a:r>
            <a:r>
              <a:rPr lang="en-IE" sz="2200" dirty="0" err="1"/>
              <a:t>wykorzystać</a:t>
            </a:r>
            <a:r>
              <a:rPr lang="en-IE" sz="2200" dirty="0"/>
              <a:t> </a:t>
            </a:r>
            <a:r>
              <a:rPr lang="en-IE" sz="2200" dirty="0" err="1"/>
              <a:t>treści</a:t>
            </a:r>
            <a:r>
              <a:rPr lang="en-IE" sz="2200" dirty="0"/>
              <a:t>, </a:t>
            </a:r>
            <a:r>
              <a:rPr lang="en-IE" sz="2200" dirty="0" err="1"/>
              <a:t>które</a:t>
            </a:r>
            <a:r>
              <a:rPr lang="en-IE" sz="2200" dirty="0"/>
              <a:t> </a:t>
            </a:r>
            <a:r>
              <a:rPr lang="en-IE" sz="2200" dirty="0" err="1"/>
              <a:t>stworzyłeś</a:t>
            </a:r>
            <a:r>
              <a:rPr lang="en-IE" sz="2200" dirty="0"/>
              <a:t> w Module 2 o </a:t>
            </a:r>
            <a:r>
              <a:rPr lang="en-IE" sz="2200" dirty="0" err="1"/>
              <a:t>tym</a:t>
            </a:r>
            <a:r>
              <a:rPr lang="en-IE" sz="2200" dirty="0"/>
              <a:t>, </a:t>
            </a:r>
            <a:r>
              <a:rPr lang="en-IE" sz="2200" dirty="0" err="1"/>
              <a:t>dlaczego</a:t>
            </a:r>
            <a:r>
              <a:rPr lang="en-IE" sz="2200" dirty="0"/>
              <a:t> </a:t>
            </a:r>
            <a:r>
              <a:rPr lang="en-IE" sz="2200" dirty="0" err="1"/>
              <a:t>utalentowani</a:t>
            </a:r>
            <a:r>
              <a:rPr lang="en-IE" sz="2200" dirty="0"/>
              <a:t> </a:t>
            </a:r>
            <a:r>
              <a:rPr lang="en-IE" sz="2200" dirty="0" err="1"/>
              <a:t>kandydaci</a:t>
            </a:r>
            <a:r>
              <a:rPr lang="en-IE" sz="2200" dirty="0"/>
              <a:t> </a:t>
            </a:r>
            <a:r>
              <a:rPr lang="en-IE" sz="2200" dirty="0" err="1"/>
              <a:t>chcą</a:t>
            </a:r>
            <a:r>
              <a:rPr lang="en-IE" sz="2200" dirty="0"/>
              <a:t> </a:t>
            </a:r>
            <a:r>
              <a:rPr lang="en-IE" sz="2200" dirty="0" err="1"/>
              <a:t>przyjść</a:t>
            </a:r>
            <a:r>
              <a:rPr lang="en-IE" sz="2200" dirty="0"/>
              <a:t> </a:t>
            </a:r>
            <a:r>
              <a:rPr lang="en-IE" sz="2200" dirty="0" err="1"/>
              <a:t>i</a:t>
            </a:r>
            <a:r>
              <a:rPr lang="en-IE" sz="2200" dirty="0"/>
              <a:t> </a:t>
            </a:r>
            <a:r>
              <a:rPr lang="en-IE" sz="2200" dirty="0" err="1"/>
              <a:t>pracować</a:t>
            </a:r>
            <a:r>
              <a:rPr lang="en-IE" sz="2200" dirty="0"/>
              <a:t> </a:t>
            </a:r>
            <a:r>
              <a:rPr lang="en-IE" sz="2200" dirty="0" err="1"/>
              <a:t>dla</a:t>
            </a:r>
            <a:r>
              <a:rPr lang="en-IE" sz="2200" dirty="0"/>
              <a:t> </a:t>
            </a:r>
            <a:r>
              <a:rPr lang="en-IE" sz="2200" dirty="0" err="1"/>
              <a:t>Ciebie</a:t>
            </a:r>
            <a:r>
              <a:rPr lang="en-IE" sz="2200" dirty="0"/>
              <a:t>.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2949982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2C3F537-7E4A-A245-83B1-6E9509C0E93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IE" b="1" i="0" dirty="0">
                <a:solidFill>
                  <a:srgbClr val="EE7123"/>
                </a:solidFill>
              </a:rPr>
              <a:t>PRZYKŁAD</a:t>
            </a:r>
          </a:p>
          <a:p>
            <a:r>
              <a:rPr lang="en-IE" dirty="0"/>
              <a:t> </a:t>
            </a:r>
          </a:p>
          <a:p>
            <a:r>
              <a:rPr lang="en-IE" sz="2400" dirty="0">
                <a:solidFill>
                  <a:srgbClr val="EE7123"/>
                </a:solidFill>
              </a:rPr>
              <a:t>{</a:t>
            </a:r>
            <a:r>
              <a:rPr lang="en-IE" sz="2400" dirty="0" err="1">
                <a:solidFill>
                  <a:srgbClr val="EE7123"/>
                </a:solidFill>
              </a:rPr>
              <a:t>nazwa</a:t>
            </a:r>
            <a:r>
              <a:rPr lang="en-IE" sz="2400" dirty="0">
                <a:solidFill>
                  <a:srgbClr val="EE7123"/>
                </a:solidFill>
              </a:rPr>
              <a:t> </a:t>
            </a:r>
            <a:r>
              <a:rPr lang="en-IE" sz="2400" dirty="0" err="1">
                <a:solidFill>
                  <a:srgbClr val="EE7123"/>
                </a:solidFill>
              </a:rPr>
              <a:t>firmy</a:t>
            </a:r>
            <a:r>
              <a:rPr lang="en-IE" sz="2400" dirty="0">
                <a:solidFill>
                  <a:srgbClr val="EE7123"/>
                </a:solidFill>
              </a:rPr>
              <a:t>} </a:t>
            </a:r>
            <a:r>
              <a:rPr lang="en-IE" sz="2400" dirty="0" err="1"/>
              <a:t>specjalizuje</a:t>
            </a:r>
            <a:r>
              <a:rPr lang="en-IE" sz="2400" dirty="0"/>
              <a:t> </a:t>
            </a:r>
            <a:r>
              <a:rPr lang="en-IE" sz="2400" dirty="0" err="1"/>
              <a:t>się</a:t>
            </a:r>
            <a:r>
              <a:rPr lang="en-IE" sz="2400" dirty="0"/>
              <a:t> w </a:t>
            </a:r>
            <a:r>
              <a:rPr lang="en-IE" sz="2400" dirty="0">
                <a:solidFill>
                  <a:srgbClr val="EE7123"/>
                </a:solidFill>
              </a:rPr>
              <a:t>{</a:t>
            </a:r>
            <a:r>
              <a:rPr lang="en-IE" sz="2400" dirty="0" err="1">
                <a:solidFill>
                  <a:srgbClr val="EE7123"/>
                </a:solidFill>
              </a:rPr>
              <a:t>twoja</a:t>
            </a:r>
            <a:r>
              <a:rPr lang="en-IE" sz="2400" dirty="0">
                <a:solidFill>
                  <a:srgbClr val="EE7123"/>
                </a:solidFill>
              </a:rPr>
              <a:t> </a:t>
            </a:r>
            <a:r>
              <a:rPr lang="en-IE" sz="2400" dirty="0" err="1">
                <a:solidFill>
                  <a:srgbClr val="EE7123"/>
                </a:solidFill>
              </a:rPr>
              <a:t>branża</a:t>
            </a:r>
            <a:r>
              <a:rPr lang="en-IE" sz="2400" dirty="0">
                <a:solidFill>
                  <a:srgbClr val="EE7123"/>
                </a:solidFill>
              </a:rPr>
              <a:t> </a:t>
            </a:r>
            <a:r>
              <a:rPr lang="en-IE" sz="2400" dirty="0" err="1">
                <a:solidFill>
                  <a:srgbClr val="EE7123"/>
                </a:solidFill>
              </a:rPr>
              <a:t>lub</a:t>
            </a:r>
            <a:r>
              <a:rPr lang="en-IE" sz="2400" dirty="0">
                <a:solidFill>
                  <a:srgbClr val="EE7123"/>
                </a:solidFill>
              </a:rPr>
              <a:t> </a:t>
            </a:r>
            <a:r>
              <a:rPr lang="en-IE" sz="2400" dirty="0" err="1">
                <a:solidFill>
                  <a:srgbClr val="EE7123"/>
                </a:solidFill>
              </a:rPr>
              <a:t>nisza</a:t>
            </a:r>
            <a:r>
              <a:rPr lang="en-IE" sz="2400" dirty="0">
                <a:solidFill>
                  <a:srgbClr val="EE7123"/>
                </a:solidFill>
              </a:rPr>
              <a:t>} </a:t>
            </a:r>
            <a:r>
              <a:rPr lang="en-IE" sz="2400" dirty="0"/>
              <a:t>ma </a:t>
            </a:r>
            <a:r>
              <a:rPr lang="en-IE" sz="2400" dirty="0" err="1"/>
              <a:t>ekscytującą</a:t>
            </a:r>
            <a:r>
              <a:rPr lang="en-IE" sz="2400" dirty="0"/>
              <a:t> </a:t>
            </a:r>
            <a:r>
              <a:rPr lang="en-IE" sz="2400" dirty="0" err="1"/>
              <a:t>szansę</a:t>
            </a:r>
            <a:r>
              <a:rPr lang="en-IE" sz="2400" dirty="0"/>
              <a:t> </a:t>
            </a:r>
            <a:r>
              <a:rPr lang="en-IE" sz="2400" dirty="0" err="1"/>
              <a:t>dla</a:t>
            </a:r>
            <a:r>
              <a:rPr lang="en-IE" sz="2400" dirty="0"/>
              <a:t> </a:t>
            </a:r>
            <a:r>
              <a:rPr lang="en-IE" sz="2400" dirty="0" err="1"/>
              <a:t>entuzjastycznego</a:t>
            </a:r>
            <a:r>
              <a:rPr lang="en-IE" sz="2400" dirty="0"/>
              <a:t> </a:t>
            </a:r>
            <a:r>
              <a:rPr lang="en-IE" sz="2400" dirty="0" err="1"/>
              <a:t>Kierownika</a:t>
            </a:r>
            <a:r>
              <a:rPr lang="en-IE" sz="2400" dirty="0"/>
              <a:t> ds. </a:t>
            </a:r>
            <a:r>
              <a:rPr lang="en-IE" sz="2400" dirty="0" err="1"/>
              <a:t>Marketingu</a:t>
            </a:r>
            <a:r>
              <a:rPr lang="en-IE" sz="2400" dirty="0"/>
              <a:t> aby </a:t>
            </a:r>
            <a:r>
              <a:rPr lang="en-IE" sz="2400" dirty="0" err="1"/>
              <a:t>dołączyć</a:t>
            </a:r>
            <a:r>
              <a:rPr lang="en-IE" sz="2400" dirty="0"/>
              <a:t> do </a:t>
            </a:r>
            <a:r>
              <a:rPr lang="en-IE" sz="2400" dirty="0" err="1"/>
              <a:t>naszego</a:t>
            </a:r>
            <a:r>
              <a:rPr lang="en-IE" sz="2400" dirty="0"/>
              <a:t> </a:t>
            </a:r>
            <a:r>
              <a:rPr lang="en-IE" sz="2400" dirty="0" err="1"/>
              <a:t>dynamicznego</a:t>
            </a:r>
            <a:r>
              <a:rPr lang="en-IE" sz="2400" dirty="0"/>
              <a:t> </a:t>
            </a:r>
            <a:r>
              <a:rPr lang="en-IE" sz="2400" dirty="0" err="1"/>
              <a:t>zespołu</a:t>
            </a:r>
            <a:r>
              <a:rPr lang="en-IE" sz="2400" dirty="0"/>
              <a:t>.</a:t>
            </a:r>
          </a:p>
          <a:p>
            <a:r>
              <a:rPr lang="en-IE" sz="2400" dirty="0"/>
              <a:t> To </a:t>
            </a:r>
            <a:r>
              <a:rPr lang="en-IE" sz="2400" dirty="0" err="1"/>
              <a:t>stabilne</a:t>
            </a:r>
            <a:r>
              <a:rPr lang="en-IE" sz="2400" dirty="0"/>
              <a:t> </a:t>
            </a:r>
            <a:r>
              <a:rPr lang="en-IE" sz="2400" dirty="0" err="1"/>
              <a:t>stanowisko</a:t>
            </a:r>
            <a:r>
              <a:rPr lang="en-IE" sz="2400" dirty="0"/>
              <a:t> jest </a:t>
            </a:r>
            <a:r>
              <a:rPr lang="en-IE" sz="2400" dirty="0" err="1"/>
              <a:t>odpowiednie</a:t>
            </a:r>
            <a:r>
              <a:rPr lang="en-IE" sz="2400" dirty="0"/>
              <a:t> </a:t>
            </a:r>
            <a:r>
              <a:rPr lang="en-IE" sz="2400" dirty="0" err="1"/>
              <a:t>dla</a:t>
            </a:r>
            <a:r>
              <a:rPr lang="en-IE" sz="2400" dirty="0"/>
              <a:t> </a:t>
            </a:r>
            <a:r>
              <a:rPr lang="en-IE" sz="2400" dirty="0" err="1"/>
              <a:t>osób</a:t>
            </a:r>
            <a:r>
              <a:rPr lang="en-IE" sz="2400" dirty="0"/>
              <a:t>, </a:t>
            </a:r>
            <a:r>
              <a:rPr lang="en-IE" sz="2400" dirty="0" err="1"/>
              <a:t>które</a:t>
            </a:r>
            <a:r>
              <a:rPr lang="en-IE" sz="2400" dirty="0"/>
              <a:t> </a:t>
            </a:r>
            <a:r>
              <a:rPr lang="en-IE" sz="2400" dirty="0" err="1"/>
              <a:t>chcą</a:t>
            </a:r>
            <a:r>
              <a:rPr lang="en-IE" sz="2400" dirty="0"/>
              <a:t> </a:t>
            </a:r>
            <a:r>
              <a:rPr lang="en-IE" sz="2400" dirty="0" err="1"/>
              <a:t>rozwijać</a:t>
            </a:r>
            <a:r>
              <a:rPr lang="en-IE" sz="2400" dirty="0"/>
              <a:t> </a:t>
            </a:r>
            <a:r>
              <a:rPr lang="en-IE" sz="2400" dirty="0" err="1"/>
              <a:t>swoją</a:t>
            </a:r>
            <a:r>
              <a:rPr lang="en-IE" sz="2400" dirty="0"/>
              <a:t> </a:t>
            </a:r>
            <a:r>
              <a:rPr lang="en-IE" sz="2400" dirty="0" err="1"/>
              <a:t>karierę</a:t>
            </a:r>
            <a:r>
              <a:rPr lang="en-IE" sz="2400" dirty="0"/>
              <a:t> w </a:t>
            </a:r>
            <a:r>
              <a:rPr lang="en-IE" sz="2400" dirty="0" err="1"/>
              <a:t>marketingu</a:t>
            </a:r>
            <a:r>
              <a:rPr lang="en-IE" sz="2400" dirty="0"/>
              <a:t> </a:t>
            </a:r>
            <a:r>
              <a:rPr lang="en-IE" sz="2400" dirty="0" err="1"/>
              <a:t>i</a:t>
            </a:r>
            <a:r>
              <a:rPr lang="en-IE" sz="2400" dirty="0"/>
              <a:t> </a:t>
            </a:r>
            <a:r>
              <a:rPr lang="en-IE" sz="2400" dirty="0" err="1"/>
              <a:t>zdobywać</a:t>
            </a:r>
            <a:r>
              <a:rPr lang="en-IE" sz="2400" dirty="0"/>
              <a:t> </a:t>
            </a:r>
            <a:r>
              <a:rPr lang="en-IE" sz="2400" dirty="0" err="1"/>
              <a:t>praktyczne</a:t>
            </a:r>
            <a:r>
              <a:rPr lang="en-IE" sz="2400" dirty="0"/>
              <a:t> </a:t>
            </a:r>
            <a:r>
              <a:rPr lang="en-IE" sz="2400" dirty="0" err="1"/>
              <a:t>doświadczenie</a:t>
            </a:r>
            <a:r>
              <a:rPr lang="en-IE" sz="2400" dirty="0"/>
              <a:t> w </a:t>
            </a:r>
            <a:r>
              <a:rPr lang="en-IE" sz="2400" dirty="0" err="1"/>
              <a:t>dobrze</a:t>
            </a:r>
            <a:r>
              <a:rPr lang="en-IE" sz="2400" dirty="0"/>
              <a:t> </a:t>
            </a:r>
            <a:r>
              <a:rPr lang="en-IE" sz="2400" dirty="0" err="1"/>
              <a:t>prosperującym</a:t>
            </a:r>
            <a:r>
              <a:rPr lang="en-IE" sz="2400" dirty="0"/>
              <a:t> </a:t>
            </a:r>
            <a:r>
              <a:rPr lang="en-IE" sz="2400" dirty="0" err="1"/>
              <a:t>i</a:t>
            </a:r>
            <a:r>
              <a:rPr lang="en-IE" sz="2400" dirty="0"/>
              <a:t> </a:t>
            </a:r>
            <a:r>
              <a:rPr lang="en-IE" sz="2400" dirty="0" err="1"/>
              <a:t>wspierającym</a:t>
            </a:r>
            <a:r>
              <a:rPr lang="en-IE" sz="2400" dirty="0"/>
              <a:t>  </a:t>
            </a:r>
            <a:r>
              <a:rPr lang="en-IE" sz="2400" dirty="0" err="1"/>
              <a:t>miejscu</a:t>
            </a:r>
            <a:r>
              <a:rPr lang="en-IE" sz="2400" dirty="0"/>
              <a:t> </a:t>
            </a:r>
            <a:r>
              <a:rPr lang="en-IE" sz="2400" dirty="0" err="1"/>
              <a:t>pracy</a:t>
            </a:r>
            <a:r>
              <a:rPr lang="en-IE" sz="2400" dirty="0"/>
              <a:t>. </a:t>
            </a:r>
          </a:p>
        </p:txBody>
      </p:sp>
      <p:pic>
        <p:nvPicPr>
          <p:cNvPr id="9" name="Graphic 8" descr="Document">
            <a:extLst>
              <a:ext uri="{FF2B5EF4-FFF2-40B4-BE49-F238E27FC236}">
                <a16:creationId xmlns:a16="http://schemas.microsoft.com/office/drawing/2014/main" id="{1E77C468-6B0F-1A42-943A-171DCB5238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779293" y="766761"/>
            <a:ext cx="633413" cy="633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90481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9F8CA24-887A-6443-957E-8E6ACB84F8D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028950" y="442914"/>
            <a:ext cx="8929687" cy="5649636"/>
          </a:xfrm>
          <a:solidFill>
            <a:schemeClr val="bg1"/>
          </a:solidFill>
        </p:spPr>
        <p:txBody>
          <a:bodyPr/>
          <a:lstStyle/>
          <a:p>
            <a:pPr marL="457200" lvl="0" indent="-457200">
              <a:spcBef>
                <a:spcPts val="100"/>
              </a:spcBef>
              <a:buClr>
                <a:srgbClr val="CE1779"/>
              </a:buClr>
              <a:buFont typeface="+mj-lt"/>
              <a:buAutoNum type="arabicPeriod" startAt="5"/>
            </a:pPr>
            <a:r>
              <a:rPr lang="en-IE" sz="2200" dirty="0" err="1"/>
              <a:t>Cele</a:t>
            </a:r>
            <a:r>
              <a:rPr lang="en-IE" sz="2200" dirty="0"/>
              <a:t> - </a:t>
            </a:r>
            <a:r>
              <a:rPr lang="en-IE" sz="2200" dirty="0" err="1"/>
              <a:t>po</a:t>
            </a:r>
            <a:r>
              <a:rPr lang="en-IE" sz="2200" dirty="0"/>
              <a:t> </a:t>
            </a:r>
            <a:r>
              <a:rPr lang="en-IE" sz="2200" dirty="0" err="1"/>
              <a:t>przedstawieniu</a:t>
            </a:r>
            <a:r>
              <a:rPr lang="en-IE" sz="2200" dirty="0"/>
              <a:t> </a:t>
            </a:r>
            <a:r>
              <a:rPr lang="en-IE" sz="2200" dirty="0" err="1"/>
              <a:t>stanowiska</a:t>
            </a:r>
            <a:r>
              <a:rPr lang="en-IE" sz="2200" dirty="0"/>
              <a:t>, </a:t>
            </a:r>
            <a:r>
              <a:rPr lang="en-IE" sz="2200" dirty="0" err="1"/>
              <a:t>następnie</a:t>
            </a:r>
            <a:r>
              <a:rPr lang="en-IE" sz="2200" dirty="0"/>
              <a:t> </a:t>
            </a:r>
            <a:r>
              <a:rPr lang="en-IE" sz="2200" dirty="0" err="1"/>
              <a:t>wyznaczamy</a:t>
            </a:r>
            <a:r>
              <a:rPr lang="en-IE" sz="2200" dirty="0"/>
              <a:t> </a:t>
            </a:r>
            <a:r>
              <a:rPr lang="en-IE" sz="2200" dirty="0" err="1"/>
              <a:t>cele</a:t>
            </a:r>
            <a:r>
              <a:rPr lang="en-IE" sz="2200" dirty="0"/>
              <a:t> </a:t>
            </a:r>
            <a:r>
              <a:rPr lang="en-IE" sz="2200" dirty="0" err="1"/>
              <a:t>lub</a:t>
            </a:r>
            <a:r>
              <a:rPr lang="en-IE" sz="2200" dirty="0"/>
              <a:t> </a:t>
            </a:r>
            <a:r>
              <a:rPr lang="en-IE" sz="2200" dirty="0" err="1"/>
              <a:t>zadania</a:t>
            </a:r>
            <a:r>
              <a:rPr lang="en-IE" sz="2200" dirty="0"/>
              <a:t> </a:t>
            </a:r>
            <a:r>
              <a:rPr lang="en-IE" sz="2200" dirty="0" err="1"/>
              <a:t>dla</a:t>
            </a:r>
            <a:r>
              <a:rPr lang="en-IE" sz="2200" dirty="0"/>
              <a:t> </a:t>
            </a:r>
            <a:r>
              <a:rPr lang="en-IE" sz="2200" dirty="0" err="1"/>
              <a:t>kandydata</a:t>
            </a:r>
            <a:r>
              <a:rPr lang="en-IE" sz="2200" dirty="0"/>
              <a:t>. </a:t>
            </a:r>
            <a:r>
              <a:rPr lang="en-IE" sz="2200" dirty="0" err="1"/>
              <a:t>Ponownie</a:t>
            </a:r>
            <a:r>
              <a:rPr lang="en-IE" sz="2200" dirty="0"/>
              <a:t>, </a:t>
            </a:r>
            <a:r>
              <a:rPr lang="en-IE" sz="2200" dirty="0" err="1"/>
              <a:t>tylko</a:t>
            </a:r>
            <a:r>
              <a:rPr lang="en-IE" sz="2200" dirty="0"/>
              <a:t> </a:t>
            </a:r>
            <a:r>
              <a:rPr lang="en-IE" sz="2200" dirty="0" err="1"/>
              <a:t>kilka</a:t>
            </a:r>
            <a:r>
              <a:rPr lang="en-IE" sz="2200" dirty="0"/>
              <a:t> </a:t>
            </a:r>
            <a:r>
              <a:rPr lang="en-IE" sz="2200" dirty="0" err="1"/>
              <a:t>zdań</a:t>
            </a:r>
            <a:r>
              <a:rPr lang="en-IE" sz="2200" dirty="0"/>
              <a:t>.  Jest to dobra </a:t>
            </a:r>
            <a:r>
              <a:rPr lang="en-IE" sz="2200" dirty="0" err="1"/>
              <a:t>okazja</a:t>
            </a:r>
            <a:r>
              <a:rPr lang="en-IE" sz="2200" dirty="0"/>
              <a:t>, aby </a:t>
            </a:r>
            <a:r>
              <a:rPr lang="en-IE" sz="2200" dirty="0" err="1"/>
              <a:t>pomóc</a:t>
            </a:r>
            <a:r>
              <a:rPr lang="en-IE" sz="2200" dirty="0"/>
              <a:t> </a:t>
            </a:r>
            <a:r>
              <a:rPr lang="en-IE" sz="2200" dirty="0" err="1"/>
              <a:t>kandydatowi</a:t>
            </a:r>
            <a:r>
              <a:rPr lang="en-IE" sz="2200" dirty="0"/>
              <a:t> </a:t>
            </a:r>
            <a:r>
              <a:rPr lang="en-IE" sz="2200" dirty="0" err="1"/>
              <a:t>zrozumieć</a:t>
            </a:r>
            <a:r>
              <a:rPr lang="en-IE" sz="2200" dirty="0"/>
              <a:t> </a:t>
            </a:r>
            <a:r>
              <a:rPr lang="en-IE" sz="2200" dirty="0" err="1"/>
              <a:t>rolę</a:t>
            </a:r>
            <a:r>
              <a:rPr lang="en-IE" sz="2200" dirty="0"/>
              <a:t>, </a:t>
            </a:r>
            <a:r>
              <a:rPr lang="en-IE" sz="2200" dirty="0" err="1"/>
              <a:t>jaką</a:t>
            </a:r>
            <a:r>
              <a:rPr lang="en-IE" sz="2200" dirty="0"/>
              <a:t> </a:t>
            </a:r>
            <a:r>
              <a:rPr lang="en-IE" sz="2200" dirty="0" err="1"/>
              <a:t>będzie</a:t>
            </a:r>
            <a:r>
              <a:rPr lang="en-IE" sz="2200" dirty="0"/>
              <a:t> </a:t>
            </a:r>
            <a:r>
              <a:rPr lang="en-IE" sz="2200" dirty="0" err="1"/>
              <a:t>odgrywał</a:t>
            </a:r>
            <a:r>
              <a:rPr lang="en-IE" sz="2200" dirty="0"/>
              <a:t>, </a:t>
            </a:r>
            <a:r>
              <a:rPr lang="en-IE" sz="2200" dirty="0" err="1"/>
              <a:t>oraz</a:t>
            </a:r>
            <a:r>
              <a:rPr lang="en-IE" sz="2200" dirty="0"/>
              <a:t> </a:t>
            </a:r>
            <a:r>
              <a:rPr lang="en-IE" sz="2200" dirty="0" err="1"/>
              <a:t>wkład</a:t>
            </a:r>
            <a:r>
              <a:rPr lang="en-IE" sz="2200" dirty="0"/>
              <a:t>, </a:t>
            </a:r>
            <a:r>
              <a:rPr lang="en-IE" sz="2200" dirty="0" err="1"/>
              <a:t>jaki</a:t>
            </a:r>
            <a:r>
              <a:rPr lang="en-IE" sz="2200" dirty="0"/>
              <a:t> </a:t>
            </a:r>
            <a:r>
              <a:rPr lang="en-IE" sz="2200" dirty="0" err="1"/>
              <a:t>wniesie</a:t>
            </a:r>
            <a:r>
              <a:rPr lang="en-IE" sz="2200" dirty="0"/>
              <a:t> do </a:t>
            </a:r>
            <a:r>
              <a:rPr lang="en-IE" sz="2200" dirty="0" err="1"/>
              <a:t>firmy</a:t>
            </a:r>
            <a:r>
              <a:rPr lang="en-IE" sz="2200" dirty="0"/>
              <a:t>.</a:t>
            </a:r>
          </a:p>
          <a:p>
            <a:pPr marL="457200" lvl="0" indent="-457200">
              <a:spcBef>
                <a:spcPts val="100"/>
              </a:spcBef>
              <a:buClr>
                <a:srgbClr val="CE1779"/>
              </a:buClr>
              <a:buFont typeface="+mj-lt"/>
              <a:buAutoNum type="arabicPeriod" startAt="5"/>
            </a:pPr>
            <a:endParaRPr lang="en-IE" sz="2200" dirty="0"/>
          </a:p>
          <a:p>
            <a:pPr marL="457200" lvl="0" indent="-457200">
              <a:spcBef>
                <a:spcPts val="100"/>
              </a:spcBef>
              <a:buClr>
                <a:srgbClr val="CE1779"/>
              </a:buClr>
              <a:buFont typeface="+mj-lt"/>
              <a:buAutoNum type="arabicPeriod" startAt="5"/>
            </a:pPr>
            <a:r>
              <a:rPr lang="en-IE" sz="2200" dirty="0"/>
              <a:t> </a:t>
            </a:r>
            <a:r>
              <a:rPr lang="en-IE" sz="2200" dirty="0" err="1"/>
              <a:t>Obowiązki</a:t>
            </a:r>
            <a:r>
              <a:rPr lang="en-IE" sz="2200" dirty="0"/>
              <a:t> - </a:t>
            </a:r>
            <a:r>
              <a:rPr lang="en-IE" sz="2200" dirty="0" err="1"/>
              <a:t>nakreśl</a:t>
            </a:r>
            <a:r>
              <a:rPr lang="en-IE" sz="2200" dirty="0"/>
              <a:t>, co </a:t>
            </a:r>
            <a:r>
              <a:rPr lang="en-IE" sz="2200" dirty="0" err="1"/>
              <a:t>będzie</a:t>
            </a:r>
            <a:r>
              <a:rPr lang="en-IE" sz="2200" dirty="0"/>
              <a:t> </a:t>
            </a:r>
            <a:r>
              <a:rPr lang="en-IE" sz="2200" dirty="0" err="1"/>
              <a:t>się</a:t>
            </a:r>
            <a:r>
              <a:rPr lang="en-IE" sz="2200" dirty="0"/>
              <a:t> </a:t>
            </a:r>
            <a:r>
              <a:rPr lang="en-IE" sz="2200" dirty="0" err="1"/>
              <a:t>wiązało</a:t>
            </a:r>
            <a:r>
              <a:rPr lang="en-IE" sz="2200" dirty="0"/>
              <a:t> z </a:t>
            </a:r>
            <a:r>
              <a:rPr lang="en-IE" sz="2200" dirty="0" err="1"/>
              <a:t>daną</a:t>
            </a:r>
            <a:r>
              <a:rPr lang="en-IE" sz="2200" dirty="0"/>
              <a:t> </a:t>
            </a:r>
            <a:r>
              <a:rPr lang="en-IE" sz="2200" dirty="0" err="1"/>
              <a:t>rolą</a:t>
            </a:r>
            <a:r>
              <a:rPr lang="en-IE" sz="2200" dirty="0"/>
              <a:t> </a:t>
            </a:r>
            <a:r>
              <a:rPr lang="en-IE" sz="2200" dirty="0" err="1"/>
              <a:t>i</a:t>
            </a:r>
            <a:r>
              <a:rPr lang="en-IE" sz="2200" dirty="0"/>
              <a:t> </a:t>
            </a:r>
            <a:r>
              <a:rPr lang="en-IE" sz="2200" dirty="0" err="1"/>
              <a:t>wymień</a:t>
            </a:r>
            <a:r>
              <a:rPr lang="en-IE" sz="2200" dirty="0"/>
              <a:t> </a:t>
            </a:r>
            <a:r>
              <a:rPr lang="en-IE" sz="2200" dirty="0" err="1"/>
              <a:t>kilka</a:t>
            </a:r>
            <a:r>
              <a:rPr lang="en-IE" sz="2200" dirty="0"/>
              <a:t> </a:t>
            </a:r>
            <a:r>
              <a:rPr lang="en-IE" sz="2200" dirty="0" err="1"/>
              <a:t>głównych</a:t>
            </a:r>
            <a:r>
              <a:rPr lang="en-IE" sz="2200" dirty="0"/>
              <a:t> </a:t>
            </a:r>
            <a:r>
              <a:rPr lang="en-IE" sz="2200" dirty="0" err="1"/>
              <a:t>obowiązków</a:t>
            </a:r>
            <a:r>
              <a:rPr lang="en-IE" sz="2200" dirty="0"/>
              <a:t>, </a:t>
            </a:r>
            <a:r>
              <a:rPr lang="en-IE" sz="2200" dirty="0" err="1"/>
              <a:t>które</a:t>
            </a:r>
            <a:r>
              <a:rPr lang="en-IE" sz="2200" dirty="0"/>
              <a:t> </a:t>
            </a:r>
            <a:r>
              <a:rPr lang="en-IE" sz="2200" dirty="0" err="1"/>
              <a:t>są</a:t>
            </a:r>
            <a:r>
              <a:rPr lang="en-IE" sz="2200" dirty="0"/>
              <a:t> </a:t>
            </a:r>
            <a:r>
              <a:rPr lang="en-IE" sz="2200" dirty="0" err="1"/>
              <a:t>ważne</a:t>
            </a:r>
            <a:r>
              <a:rPr lang="en-IE" sz="2200" dirty="0"/>
              <a:t> </a:t>
            </a:r>
            <a:r>
              <a:rPr lang="en-IE" sz="2200" dirty="0" err="1"/>
              <a:t>dla</a:t>
            </a:r>
            <a:r>
              <a:rPr lang="en-IE" sz="2200" dirty="0"/>
              <a:t> </a:t>
            </a:r>
            <a:r>
              <a:rPr lang="en-IE" sz="2200" dirty="0" err="1"/>
              <a:t>potencjalnych</a:t>
            </a:r>
            <a:r>
              <a:rPr lang="en-IE" sz="2200" dirty="0"/>
              <a:t> </a:t>
            </a:r>
            <a:r>
              <a:rPr lang="en-IE" sz="2200" dirty="0" err="1"/>
              <a:t>kandydatów</a:t>
            </a:r>
            <a:r>
              <a:rPr lang="en-IE" sz="2200" dirty="0"/>
              <a:t>.  </a:t>
            </a:r>
            <a:r>
              <a:rPr lang="en-IE" sz="2200" dirty="0" err="1"/>
              <a:t>Bądź</a:t>
            </a:r>
            <a:r>
              <a:rPr lang="en-IE" sz="2200" dirty="0"/>
              <a:t> </a:t>
            </a:r>
            <a:r>
              <a:rPr lang="en-IE" sz="2200" dirty="0" err="1"/>
              <a:t>szczery</a:t>
            </a:r>
            <a:r>
              <a:rPr lang="en-IE" sz="2200" dirty="0"/>
              <a:t> co do </a:t>
            </a:r>
            <a:r>
              <a:rPr lang="en-IE" sz="2200" dirty="0" err="1"/>
              <a:t>tego</a:t>
            </a:r>
            <a:r>
              <a:rPr lang="en-IE" sz="2200" dirty="0"/>
              <a:t>, co </a:t>
            </a:r>
            <a:r>
              <a:rPr lang="en-IE" sz="2200" dirty="0" err="1"/>
              <a:t>będzie</a:t>
            </a:r>
            <a:r>
              <a:rPr lang="en-IE" sz="2200" dirty="0"/>
              <a:t> </a:t>
            </a:r>
            <a:r>
              <a:rPr lang="en-IE" sz="2200" dirty="0" err="1"/>
              <a:t>oczekiwane</a:t>
            </a:r>
            <a:r>
              <a:rPr lang="en-IE" sz="2200" dirty="0"/>
              <a:t> od </a:t>
            </a:r>
            <a:r>
              <a:rPr lang="en-IE" sz="2200" dirty="0" err="1"/>
              <a:t>kandydatów</a:t>
            </a:r>
            <a:r>
              <a:rPr lang="en-IE" sz="2200" dirty="0"/>
              <a:t>.</a:t>
            </a:r>
          </a:p>
          <a:p>
            <a:pPr lvl="0">
              <a:spcBef>
                <a:spcPts val="100"/>
              </a:spcBef>
              <a:buClr>
                <a:srgbClr val="CE1779"/>
              </a:buClr>
            </a:pPr>
            <a:endParaRPr lang="en-IE" sz="2200" dirty="0"/>
          </a:p>
          <a:p>
            <a:pPr marL="457200" lvl="0" indent="-457200">
              <a:spcBef>
                <a:spcPts val="100"/>
              </a:spcBef>
              <a:buClr>
                <a:srgbClr val="CE1779"/>
              </a:buClr>
              <a:buFont typeface="+mj-lt"/>
              <a:buAutoNum type="arabicPeriod" startAt="7"/>
            </a:pPr>
            <a:r>
              <a:rPr lang="en-IE" sz="2200" dirty="0" err="1"/>
              <a:t>Wymagania</a:t>
            </a:r>
            <a:r>
              <a:rPr lang="en-IE" sz="2200" dirty="0"/>
              <a:t> - </a:t>
            </a:r>
            <a:r>
              <a:rPr lang="en-IE" sz="2200" dirty="0" err="1"/>
              <a:t>następnie</a:t>
            </a:r>
            <a:r>
              <a:rPr lang="en-IE" sz="2200" dirty="0"/>
              <a:t> </a:t>
            </a:r>
            <a:r>
              <a:rPr lang="en-IE" sz="2200" dirty="0" err="1"/>
              <a:t>należy</a:t>
            </a:r>
            <a:r>
              <a:rPr lang="en-IE" sz="2200" dirty="0"/>
              <a:t> </a:t>
            </a:r>
            <a:r>
              <a:rPr lang="en-IE" sz="2200" dirty="0" err="1"/>
              <a:t>nakreślić</a:t>
            </a:r>
            <a:r>
              <a:rPr lang="en-IE" sz="2200" dirty="0"/>
              <a:t> </a:t>
            </a:r>
            <a:r>
              <a:rPr lang="en-IE" sz="2200" dirty="0" err="1"/>
              <a:t>kluczowe</a:t>
            </a:r>
            <a:r>
              <a:rPr lang="en-IE" sz="2200" dirty="0"/>
              <a:t> </a:t>
            </a:r>
            <a:r>
              <a:rPr lang="en-IE" sz="2200" dirty="0" err="1"/>
              <a:t>wymagania</a:t>
            </a:r>
            <a:r>
              <a:rPr lang="en-IE" sz="2200" dirty="0"/>
              <a:t> </a:t>
            </a:r>
            <a:r>
              <a:rPr lang="en-IE" sz="2200" dirty="0" err="1"/>
              <a:t>dla</a:t>
            </a:r>
            <a:r>
              <a:rPr lang="en-IE" sz="2200" dirty="0"/>
              <a:t> </a:t>
            </a:r>
            <a:r>
              <a:rPr lang="en-IE" sz="2200" dirty="0" err="1"/>
              <a:t>danego</a:t>
            </a:r>
            <a:r>
              <a:rPr lang="en-IE" sz="2200" dirty="0"/>
              <a:t> </a:t>
            </a:r>
            <a:r>
              <a:rPr lang="en-IE" sz="2200" dirty="0" err="1"/>
              <a:t>stanowiska</a:t>
            </a:r>
            <a:r>
              <a:rPr lang="en-IE" sz="2200" dirty="0"/>
              <a:t>; jest do </a:t>
            </a:r>
            <a:r>
              <a:rPr lang="en-IE" sz="2200" dirty="0" err="1"/>
              <a:t>tego</a:t>
            </a:r>
            <a:r>
              <a:rPr lang="en-IE" sz="2200" dirty="0"/>
              <a:t> </a:t>
            </a:r>
            <a:r>
              <a:rPr lang="en-IE" sz="2200" dirty="0" err="1"/>
              <a:t>kilka</a:t>
            </a:r>
            <a:r>
              <a:rPr lang="en-IE" sz="2200" dirty="0"/>
              <a:t> </a:t>
            </a:r>
            <a:r>
              <a:rPr lang="en-IE" sz="2200" dirty="0" err="1"/>
              <a:t>elementów</a:t>
            </a:r>
            <a:r>
              <a:rPr lang="en-IE" sz="2200" dirty="0"/>
              <a:t>.</a:t>
            </a:r>
          </a:p>
          <a:p>
            <a:pPr marL="987425" lvl="0" indent="-466725">
              <a:spcBef>
                <a:spcPts val="100"/>
              </a:spcBef>
              <a:buClr>
                <a:srgbClr val="CE1779"/>
              </a:buClr>
              <a:buFont typeface="Arial" panose="020B0604020202020204" pitchFamily="34" charset="0"/>
              <a:buChar char="•"/>
            </a:pPr>
            <a:r>
              <a:rPr lang="en-IE" sz="2200" dirty="0" err="1"/>
              <a:t>Podaj</a:t>
            </a:r>
            <a:r>
              <a:rPr lang="en-IE" sz="2200" dirty="0"/>
              <a:t>, </a:t>
            </a:r>
            <a:r>
              <a:rPr lang="en-IE" sz="2200" dirty="0" err="1"/>
              <a:t>czy</a:t>
            </a:r>
            <a:r>
              <a:rPr lang="en-IE" sz="2200" dirty="0"/>
              <a:t> </a:t>
            </a:r>
            <a:r>
              <a:rPr lang="en-IE" sz="2200" dirty="0" err="1"/>
              <a:t>Twój</a:t>
            </a:r>
            <a:r>
              <a:rPr lang="en-IE" sz="2200" dirty="0"/>
              <a:t> </a:t>
            </a:r>
            <a:r>
              <a:rPr lang="en-IE" sz="2200" dirty="0" err="1"/>
              <a:t>kandydat</a:t>
            </a:r>
            <a:r>
              <a:rPr lang="en-IE" sz="2200" dirty="0"/>
              <a:t> </a:t>
            </a:r>
            <a:r>
              <a:rPr lang="en-IE" sz="2200" dirty="0" err="1"/>
              <a:t>potrzebuje</a:t>
            </a:r>
            <a:r>
              <a:rPr lang="en-IE" sz="2200" dirty="0"/>
              <a:t> </a:t>
            </a:r>
            <a:r>
              <a:rPr lang="en-IE" sz="2200" dirty="0" err="1"/>
              <a:t>kwalifikacji</a:t>
            </a:r>
            <a:r>
              <a:rPr lang="en-IE" sz="2200" dirty="0"/>
              <a:t>, </a:t>
            </a:r>
            <a:r>
              <a:rPr lang="en-IE" sz="2200" dirty="0" err="1"/>
              <a:t>na</a:t>
            </a:r>
            <a:r>
              <a:rPr lang="en-IE" sz="2200" dirty="0"/>
              <a:t> </a:t>
            </a:r>
            <a:r>
              <a:rPr lang="en-IE" sz="2200" dirty="0" err="1"/>
              <a:t>przykład</a:t>
            </a:r>
            <a:r>
              <a:rPr lang="en-IE" sz="2200" dirty="0"/>
              <a:t> </a:t>
            </a:r>
            <a:r>
              <a:rPr lang="en-IE" sz="2200" dirty="0" err="1"/>
              <a:t>konkretnych</a:t>
            </a:r>
            <a:r>
              <a:rPr lang="en-IE" sz="2200" dirty="0"/>
              <a:t> </a:t>
            </a:r>
            <a:r>
              <a:rPr lang="en-IE" sz="2200" dirty="0" err="1"/>
              <a:t>certyfikatów</a:t>
            </a:r>
            <a:r>
              <a:rPr lang="en-IE" sz="2200" dirty="0"/>
              <a:t> </a:t>
            </a:r>
            <a:r>
              <a:rPr lang="en-IE" sz="2200" dirty="0" err="1"/>
              <a:t>lub</a:t>
            </a:r>
            <a:r>
              <a:rPr lang="en-IE" sz="2200" dirty="0"/>
              <a:t> </a:t>
            </a:r>
            <a:r>
              <a:rPr lang="en-IE" sz="2200" dirty="0" err="1"/>
              <a:t>stopnia</a:t>
            </a:r>
            <a:r>
              <a:rPr lang="en-IE" sz="2200" dirty="0"/>
              <a:t> </a:t>
            </a:r>
            <a:r>
              <a:rPr lang="en-IE" sz="2200" dirty="0" err="1"/>
              <a:t>naukowego</a:t>
            </a:r>
            <a:r>
              <a:rPr lang="en-IE" sz="2200" dirty="0"/>
              <a:t>. </a:t>
            </a:r>
            <a:r>
              <a:rPr lang="en-IE" sz="2200" dirty="0" err="1"/>
              <a:t>Czy</a:t>
            </a:r>
            <a:r>
              <a:rPr lang="en-IE" sz="2200" dirty="0"/>
              <a:t> </a:t>
            </a:r>
            <a:r>
              <a:rPr lang="en-IE" sz="2200" dirty="0" err="1"/>
              <a:t>te</a:t>
            </a:r>
            <a:r>
              <a:rPr lang="en-IE" sz="2200" dirty="0"/>
              <a:t> </a:t>
            </a:r>
            <a:r>
              <a:rPr lang="en-IE" sz="2200" dirty="0" err="1"/>
              <a:t>kwalifikacje</a:t>
            </a:r>
            <a:r>
              <a:rPr lang="en-IE" sz="2200" dirty="0"/>
              <a:t> </a:t>
            </a:r>
            <a:r>
              <a:rPr lang="en-IE" sz="2200" dirty="0" err="1"/>
              <a:t>są</a:t>
            </a:r>
            <a:r>
              <a:rPr lang="en-IE" sz="2200" dirty="0"/>
              <a:t> </a:t>
            </a:r>
            <a:r>
              <a:rPr lang="en-IE" sz="2200" dirty="0" err="1"/>
              <a:t>istotne</a:t>
            </a:r>
            <a:r>
              <a:rPr lang="en-IE" sz="2200" dirty="0"/>
              <a:t>, </a:t>
            </a:r>
            <a:r>
              <a:rPr lang="en-IE" sz="2200" dirty="0" err="1"/>
              <a:t>czy</a:t>
            </a:r>
            <a:r>
              <a:rPr lang="en-IE" sz="2200" dirty="0"/>
              <a:t> </a:t>
            </a:r>
            <a:r>
              <a:rPr lang="en-IE" sz="2200" dirty="0" err="1"/>
              <a:t>tylko</a:t>
            </a:r>
            <a:r>
              <a:rPr lang="en-IE" sz="2200" dirty="0"/>
              <a:t> </a:t>
            </a:r>
            <a:r>
              <a:rPr lang="en-IE" sz="2200" dirty="0" err="1"/>
              <a:t>przydatne</a:t>
            </a:r>
            <a:r>
              <a:rPr lang="en-IE" sz="2200" dirty="0"/>
              <a:t>...</a:t>
            </a:r>
          </a:p>
          <a:p>
            <a:pPr marL="987425" lvl="0" indent="-466725">
              <a:spcBef>
                <a:spcPts val="100"/>
              </a:spcBef>
              <a:buClr>
                <a:srgbClr val="CE1779"/>
              </a:buClr>
              <a:buFont typeface="Arial" panose="020B0604020202020204" pitchFamily="34" charset="0"/>
              <a:buChar char="•"/>
            </a:pPr>
            <a:r>
              <a:rPr lang="en-IE" sz="2200" dirty="0" err="1"/>
              <a:t>Przedstaw</a:t>
            </a:r>
            <a:r>
              <a:rPr lang="en-IE" sz="2200" dirty="0"/>
              <a:t> </a:t>
            </a:r>
            <a:r>
              <a:rPr lang="en-IE" sz="2200" dirty="0" err="1"/>
              <a:t>wszystkie</a:t>
            </a:r>
            <a:r>
              <a:rPr lang="en-IE" sz="2200" dirty="0"/>
              <a:t> </a:t>
            </a:r>
            <a:r>
              <a:rPr lang="en-IE" sz="2200" dirty="0" err="1"/>
              <a:t>cechy</a:t>
            </a:r>
            <a:r>
              <a:rPr lang="en-IE" sz="2200" dirty="0"/>
              <a:t> </a:t>
            </a:r>
            <a:r>
              <a:rPr lang="en-IE" sz="2200" dirty="0" err="1"/>
              <a:t>osobowości</a:t>
            </a:r>
            <a:r>
              <a:rPr lang="en-IE" sz="2200" dirty="0"/>
              <a:t> </a:t>
            </a:r>
            <a:r>
              <a:rPr lang="en-IE" sz="2200" dirty="0" err="1"/>
              <a:t>lub</a:t>
            </a:r>
            <a:r>
              <a:rPr lang="en-IE" sz="2200" dirty="0"/>
              <a:t> </a:t>
            </a:r>
            <a:r>
              <a:rPr lang="en-IE" sz="2200" dirty="0" err="1"/>
              <a:t>umiejętności</a:t>
            </a:r>
            <a:r>
              <a:rPr lang="en-IE" sz="2200" dirty="0"/>
              <a:t> </a:t>
            </a:r>
            <a:r>
              <a:rPr lang="en-IE" sz="2200" dirty="0" err="1"/>
              <a:t>miękkie</a:t>
            </a:r>
            <a:r>
              <a:rPr lang="en-IE" sz="2200" dirty="0"/>
              <a:t>, </a:t>
            </a:r>
            <a:r>
              <a:rPr lang="en-IE" sz="2200" dirty="0" err="1"/>
              <a:t>które</a:t>
            </a:r>
            <a:r>
              <a:rPr lang="en-IE" sz="2200" dirty="0"/>
              <a:t> </a:t>
            </a:r>
            <a:r>
              <a:rPr lang="en-IE" sz="2200" dirty="0" err="1"/>
              <a:t>chciałbyś</a:t>
            </a:r>
            <a:r>
              <a:rPr lang="en-IE" sz="2200" dirty="0"/>
              <a:t>, aby </a:t>
            </a:r>
            <a:r>
              <a:rPr lang="en-IE" sz="2200" dirty="0" err="1"/>
              <a:t>Twój</a:t>
            </a:r>
            <a:r>
              <a:rPr lang="en-IE" sz="2200" dirty="0"/>
              <a:t> </a:t>
            </a:r>
            <a:r>
              <a:rPr lang="en-IE" sz="2200" dirty="0" err="1"/>
              <a:t>kandydat</a:t>
            </a:r>
            <a:r>
              <a:rPr lang="en-IE" sz="2200" dirty="0"/>
              <a:t> </a:t>
            </a:r>
            <a:r>
              <a:rPr lang="en-IE" sz="2200" dirty="0" err="1"/>
              <a:t>posiadał</a:t>
            </a:r>
            <a:r>
              <a:rPr lang="en-IE" sz="2200" dirty="0"/>
              <a:t>. Na </a:t>
            </a:r>
            <a:r>
              <a:rPr lang="en-IE" sz="2200" dirty="0" err="1"/>
              <a:t>przykład</a:t>
            </a:r>
            <a:r>
              <a:rPr lang="en-IE" sz="2200" dirty="0"/>
              <a:t>, </a:t>
            </a:r>
            <a:r>
              <a:rPr lang="en-IE" sz="2200" dirty="0" err="1"/>
              <a:t>być</a:t>
            </a:r>
            <a:r>
              <a:rPr lang="en-IE" sz="2200" dirty="0"/>
              <a:t> </a:t>
            </a:r>
            <a:r>
              <a:rPr lang="en-IE" sz="2200" dirty="0" err="1"/>
              <a:t>może</a:t>
            </a:r>
            <a:r>
              <a:rPr lang="en-IE" sz="2200" dirty="0"/>
              <a:t> </a:t>
            </a:r>
            <a:r>
              <a:rPr lang="en-IE" sz="2200" dirty="0" err="1"/>
              <a:t>chcesz</a:t>
            </a:r>
            <a:r>
              <a:rPr lang="en-IE" sz="2200" dirty="0"/>
              <a:t>, aby </a:t>
            </a:r>
            <a:r>
              <a:rPr lang="en-IE" sz="2200" dirty="0" err="1"/>
              <a:t>był</a:t>
            </a:r>
            <a:r>
              <a:rPr lang="en-IE" sz="2200" dirty="0"/>
              <a:t> </a:t>
            </a:r>
            <a:r>
              <a:rPr lang="en-IE" sz="2200" dirty="0" err="1"/>
              <a:t>entuzjastyczny</a:t>
            </a:r>
            <a:r>
              <a:rPr lang="en-IE" sz="2200" dirty="0"/>
              <a:t>, </a:t>
            </a:r>
            <a:r>
              <a:rPr lang="en-IE" sz="2200" dirty="0" err="1"/>
              <a:t>miał</a:t>
            </a:r>
            <a:r>
              <a:rPr lang="en-IE" sz="2200" dirty="0"/>
              <a:t> </a:t>
            </a:r>
            <a:r>
              <a:rPr lang="en-IE" sz="2200" dirty="0" err="1"/>
              <a:t>dobre</a:t>
            </a:r>
            <a:r>
              <a:rPr lang="en-IE" sz="2200" dirty="0"/>
              <a:t> </a:t>
            </a:r>
            <a:r>
              <a:rPr lang="en-IE" sz="2200" dirty="0" err="1"/>
              <a:t>umiejętności</a:t>
            </a:r>
            <a:r>
              <a:rPr lang="en-IE" sz="2200" dirty="0"/>
              <a:t> </a:t>
            </a:r>
            <a:r>
              <a:rPr lang="en-IE" sz="2200" dirty="0" err="1"/>
              <a:t>komunikacyjne</a:t>
            </a:r>
            <a:r>
              <a:rPr lang="en-IE" sz="2200" dirty="0"/>
              <a:t> </a:t>
            </a:r>
            <a:r>
              <a:rPr lang="en-IE" sz="2200" dirty="0" err="1"/>
              <a:t>i</a:t>
            </a:r>
            <a:r>
              <a:rPr lang="en-IE" sz="2200" dirty="0"/>
              <a:t> </a:t>
            </a:r>
            <a:r>
              <a:rPr lang="en-IE" sz="2200" dirty="0" err="1"/>
              <a:t>interesował</a:t>
            </a:r>
            <a:r>
              <a:rPr lang="en-IE" sz="2200" dirty="0"/>
              <a:t> </a:t>
            </a:r>
            <a:r>
              <a:rPr lang="en-IE" sz="2200" dirty="0" err="1"/>
              <a:t>się</a:t>
            </a:r>
            <a:r>
              <a:rPr lang="en-IE" sz="2200" dirty="0"/>
              <a:t> </a:t>
            </a:r>
            <a:r>
              <a:rPr lang="en-IE" sz="2200" dirty="0" err="1"/>
              <a:t>branżą</a:t>
            </a:r>
            <a:r>
              <a:rPr lang="en-IE" sz="22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5614574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9F8CA24-887A-6443-957E-8E6ACB84F8D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028950" y="442914"/>
            <a:ext cx="8929687" cy="5649636"/>
          </a:xfrm>
          <a:solidFill>
            <a:schemeClr val="bg1"/>
          </a:solidFill>
        </p:spPr>
        <p:txBody>
          <a:bodyPr/>
          <a:lstStyle/>
          <a:p>
            <a:pPr marL="457200" lvl="0" indent="-457200">
              <a:spcBef>
                <a:spcPts val="100"/>
              </a:spcBef>
              <a:buClr>
                <a:srgbClr val="CE1779"/>
              </a:buClr>
              <a:buFont typeface="+mj-lt"/>
              <a:buAutoNum type="arabicPeriod" startAt="8"/>
            </a:pPr>
            <a:r>
              <a:rPr lang="en-IE" dirty="0" err="1"/>
              <a:t>Jeśli</a:t>
            </a:r>
            <a:r>
              <a:rPr lang="en-IE" dirty="0"/>
              <a:t> </a:t>
            </a:r>
            <a:r>
              <a:rPr lang="en-IE" dirty="0" err="1"/>
              <a:t>chciałbyś</a:t>
            </a:r>
            <a:r>
              <a:rPr lang="en-IE" dirty="0"/>
              <a:t> </a:t>
            </a:r>
            <a:r>
              <a:rPr lang="en-IE" dirty="0" err="1"/>
              <a:t>mieć</a:t>
            </a:r>
            <a:r>
              <a:rPr lang="en-IE" dirty="0"/>
              <a:t> </a:t>
            </a:r>
            <a:r>
              <a:rPr lang="en-IE" dirty="0" err="1"/>
              <a:t>kogoś</a:t>
            </a:r>
            <a:r>
              <a:rPr lang="en-IE" dirty="0"/>
              <a:t> z </a:t>
            </a:r>
            <a:r>
              <a:rPr lang="en-IE" dirty="0" err="1"/>
              <a:t>określonym</a:t>
            </a:r>
            <a:r>
              <a:rPr lang="en-IE" dirty="0"/>
              <a:t> </a:t>
            </a:r>
            <a:r>
              <a:rPr lang="en-IE" dirty="0" err="1"/>
              <a:t>doświadczeniem</a:t>
            </a:r>
            <a:r>
              <a:rPr lang="en-IE" dirty="0"/>
              <a:t>, </a:t>
            </a:r>
            <a:r>
              <a:rPr lang="en-IE" dirty="0" err="1"/>
              <a:t>podkreśl</a:t>
            </a:r>
            <a:r>
              <a:rPr lang="en-IE" dirty="0"/>
              <a:t> to </a:t>
            </a:r>
            <a:r>
              <a:rPr lang="en-IE" dirty="0" err="1"/>
              <a:t>tutaj</a:t>
            </a:r>
            <a:r>
              <a:rPr lang="en-IE" dirty="0"/>
              <a:t>.  </a:t>
            </a:r>
          </a:p>
          <a:p>
            <a:pPr marL="457200" lvl="0" indent="-457200">
              <a:spcBef>
                <a:spcPts val="100"/>
              </a:spcBef>
              <a:buClr>
                <a:srgbClr val="CE1779"/>
              </a:buClr>
              <a:buFont typeface="+mj-lt"/>
              <a:buAutoNum type="arabicPeriod" startAt="8"/>
            </a:pPr>
            <a:endParaRPr lang="en-IE" dirty="0"/>
          </a:p>
          <a:p>
            <a:pPr marL="457200" lvl="0" indent="-457200">
              <a:spcBef>
                <a:spcPts val="100"/>
              </a:spcBef>
              <a:buClr>
                <a:srgbClr val="CE1779"/>
              </a:buClr>
              <a:buFont typeface="+mj-lt"/>
              <a:buAutoNum type="arabicPeriod" startAt="8"/>
            </a:pPr>
            <a:r>
              <a:rPr lang="en-IE" dirty="0" err="1"/>
              <a:t>Korzyści</a:t>
            </a:r>
            <a:r>
              <a:rPr lang="en-IE" dirty="0"/>
              <a:t> z </a:t>
            </a:r>
            <a:r>
              <a:rPr lang="en-IE" dirty="0" err="1"/>
              <a:t>pracy</a:t>
            </a:r>
            <a:r>
              <a:rPr lang="en-IE" dirty="0"/>
              <a:t> w </a:t>
            </a:r>
            <a:r>
              <a:rPr lang="en-IE" dirty="0" err="1"/>
              <a:t>Twojej</a:t>
            </a:r>
            <a:r>
              <a:rPr lang="en-IE" dirty="0"/>
              <a:t> </a:t>
            </a:r>
            <a:r>
              <a:rPr lang="en-IE" dirty="0" err="1"/>
              <a:t>firmie</a:t>
            </a:r>
            <a:r>
              <a:rPr lang="en-IE" dirty="0"/>
              <a:t> - </a:t>
            </a:r>
            <a:r>
              <a:rPr lang="en-IE" dirty="0" err="1"/>
              <a:t>skorzystaj</a:t>
            </a:r>
            <a:r>
              <a:rPr lang="en-IE" dirty="0"/>
              <a:t> z </a:t>
            </a:r>
            <a:r>
              <a:rPr lang="en-IE" dirty="0" err="1"/>
              <a:t>tej</a:t>
            </a:r>
            <a:r>
              <a:rPr lang="en-IE" dirty="0"/>
              <a:t> </a:t>
            </a:r>
            <a:r>
              <a:rPr lang="en-IE" dirty="0" err="1"/>
              <a:t>okazji</a:t>
            </a:r>
            <a:r>
              <a:rPr lang="en-IE" dirty="0"/>
              <a:t>, aby </a:t>
            </a:r>
            <a:r>
              <a:rPr lang="en-IE" dirty="0" err="1"/>
              <a:t>przedstawić</a:t>
            </a:r>
            <a:r>
              <a:rPr lang="en-IE" dirty="0"/>
              <a:t> w </a:t>
            </a:r>
            <a:r>
              <a:rPr lang="en-IE" dirty="0" err="1"/>
              <a:t>zarysie</a:t>
            </a:r>
            <a:r>
              <a:rPr lang="en-IE" dirty="0"/>
              <a:t> </a:t>
            </a:r>
            <a:r>
              <a:rPr lang="en-IE" dirty="0" err="1"/>
              <a:t>wszelkie</a:t>
            </a:r>
            <a:r>
              <a:rPr lang="en-IE" dirty="0"/>
              <a:t> </a:t>
            </a:r>
            <a:r>
              <a:rPr lang="en-IE" dirty="0" err="1"/>
              <a:t>korzyści</a:t>
            </a:r>
            <a:r>
              <a:rPr lang="en-IE" dirty="0"/>
              <a:t> </a:t>
            </a:r>
            <a:r>
              <a:rPr lang="en-IE" dirty="0" err="1"/>
              <a:t>lub</a:t>
            </a:r>
            <a:r>
              <a:rPr lang="en-IE" dirty="0"/>
              <a:t> </a:t>
            </a:r>
            <a:r>
              <a:rPr lang="en-IE" dirty="0" err="1"/>
              <a:t>dodatki</a:t>
            </a:r>
            <a:r>
              <a:rPr lang="en-IE" dirty="0"/>
              <a:t>, </a:t>
            </a:r>
            <a:r>
              <a:rPr lang="en-IE" dirty="0" err="1"/>
              <a:t>jakie</a:t>
            </a:r>
            <a:r>
              <a:rPr lang="en-IE" dirty="0"/>
              <a:t> </a:t>
            </a:r>
            <a:r>
              <a:rPr lang="en-IE" dirty="0" err="1"/>
              <a:t>kandydat</a:t>
            </a:r>
            <a:r>
              <a:rPr lang="en-IE" dirty="0"/>
              <a:t> </a:t>
            </a:r>
            <a:r>
              <a:rPr lang="en-IE" dirty="0" err="1"/>
              <a:t>otrzymałby</a:t>
            </a:r>
            <a:r>
              <a:rPr lang="en-IE" dirty="0"/>
              <a:t> w </a:t>
            </a:r>
            <a:r>
              <a:rPr lang="en-IE" dirty="0" err="1"/>
              <a:t>Twoim</a:t>
            </a:r>
            <a:r>
              <a:rPr lang="en-IE" dirty="0"/>
              <a:t> </a:t>
            </a:r>
            <a:r>
              <a:rPr lang="en-IE" dirty="0" err="1"/>
              <a:t>przypadku</a:t>
            </a:r>
            <a:r>
              <a:rPr lang="en-IE" dirty="0"/>
              <a:t> </a:t>
            </a:r>
            <a:r>
              <a:rPr lang="en-IE" dirty="0" err="1"/>
              <a:t>zatrudnienia</a:t>
            </a:r>
            <a:r>
              <a:rPr lang="en-IE" dirty="0"/>
              <a:t>. </a:t>
            </a:r>
            <a:r>
              <a:rPr lang="en-IE" dirty="0" err="1"/>
              <a:t>Dzisiejsi</a:t>
            </a:r>
            <a:r>
              <a:rPr lang="en-IE" dirty="0"/>
              <a:t> </a:t>
            </a:r>
            <a:r>
              <a:rPr lang="en-IE" dirty="0" err="1"/>
              <a:t>pracownicy</a:t>
            </a:r>
            <a:r>
              <a:rPr lang="en-IE" dirty="0"/>
              <a:t> </a:t>
            </a:r>
            <a:r>
              <a:rPr lang="en-IE" dirty="0" err="1"/>
              <a:t>chcą</a:t>
            </a:r>
            <a:r>
              <a:rPr lang="en-IE" dirty="0"/>
              <a:t> </a:t>
            </a:r>
            <a:r>
              <a:rPr lang="en-IE" dirty="0" err="1"/>
              <a:t>czuć</a:t>
            </a:r>
            <a:r>
              <a:rPr lang="en-IE" dirty="0"/>
              <a:t> </a:t>
            </a:r>
            <a:r>
              <a:rPr lang="en-IE" dirty="0" err="1"/>
              <a:t>się</a:t>
            </a:r>
            <a:r>
              <a:rPr lang="en-IE" dirty="0"/>
              <a:t> </a:t>
            </a:r>
            <a:r>
              <a:rPr lang="en-IE" dirty="0" err="1"/>
              <a:t>doceniani</a:t>
            </a:r>
            <a:r>
              <a:rPr lang="en-IE" dirty="0"/>
              <a:t> w </a:t>
            </a:r>
            <a:r>
              <a:rPr lang="en-IE" dirty="0" err="1"/>
              <a:t>pracy</a:t>
            </a:r>
            <a:r>
              <a:rPr lang="en-IE" dirty="0"/>
              <a:t>. </a:t>
            </a:r>
            <a:r>
              <a:rPr lang="en-IE" dirty="0" err="1"/>
              <a:t>Atuty</a:t>
            </a:r>
            <a:r>
              <a:rPr lang="en-IE" dirty="0"/>
              <a:t> w </a:t>
            </a:r>
            <a:r>
              <a:rPr lang="en-IE" dirty="0" err="1"/>
              <a:t>miejscu</a:t>
            </a:r>
            <a:r>
              <a:rPr lang="en-IE" dirty="0"/>
              <a:t> </a:t>
            </a:r>
            <a:r>
              <a:rPr lang="en-IE" dirty="0" err="1"/>
              <a:t>pracy</a:t>
            </a:r>
            <a:r>
              <a:rPr lang="en-IE" dirty="0"/>
              <a:t> </a:t>
            </a:r>
            <a:r>
              <a:rPr lang="en-IE" dirty="0" err="1"/>
              <a:t>są</a:t>
            </a:r>
            <a:r>
              <a:rPr lang="en-IE" dirty="0"/>
              <a:t> </a:t>
            </a:r>
            <a:r>
              <a:rPr lang="en-IE" dirty="0" err="1"/>
              <a:t>ważne</a:t>
            </a:r>
            <a:r>
              <a:rPr lang="en-IE" dirty="0"/>
              <a:t> </a:t>
            </a:r>
            <a:r>
              <a:rPr lang="en-IE" dirty="0" err="1"/>
              <a:t>dla</a:t>
            </a:r>
            <a:r>
              <a:rPr lang="en-IE" dirty="0"/>
              <a:t> </a:t>
            </a:r>
            <a:r>
              <a:rPr lang="en-IE" dirty="0" err="1"/>
              <a:t>dzisiejszych</a:t>
            </a:r>
            <a:r>
              <a:rPr lang="en-IE" dirty="0"/>
              <a:t> </a:t>
            </a:r>
            <a:r>
              <a:rPr lang="en-IE" dirty="0" err="1"/>
              <a:t>specjalistów</a:t>
            </a:r>
            <a:r>
              <a:rPr lang="en-IE" dirty="0"/>
              <a:t>, </a:t>
            </a:r>
            <a:r>
              <a:rPr lang="en-IE" dirty="0" err="1"/>
              <a:t>więc</a:t>
            </a:r>
            <a:r>
              <a:rPr lang="en-IE" dirty="0"/>
              <a:t> </a:t>
            </a:r>
            <a:r>
              <a:rPr lang="en-IE" dirty="0" err="1"/>
              <a:t>nie</a:t>
            </a:r>
            <a:r>
              <a:rPr lang="en-IE" dirty="0"/>
              <a:t> </a:t>
            </a:r>
            <a:r>
              <a:rPr lang="en-IE" dirty="0" err="1"/>
              <a:t>zapomnij</a:t>
            </a:r>
            <a:r>
              <a:rPr lang="en-IE" dirty="0"/>
              <a:t> </a:t>
            </a:r>
            <a:r>
              <a:rPr lang="en-IE" dirty="0" err="1"/>
              <a:t>umieścić</a:t>
            </a:r>
            <a:r>
              <a:rPr lang="en-IE" dirty="0"/>
              <a:t> </a:t>
            </a:r>
            <a:r>
              <a:rPr lang="en-IE" dirty="0" err="1"/>
              <a:t>ich</a:t>
            </a:r>
            <a:r>
              <a:rPr lang="en-IE" dirty="0"/>
              <a:t> w </a:t>
            </a:r>
            <a:r>
              <a:rPr lang="en-IE" dirty="0" err="1"/>
              <a:t>swoim</a:t>
            </a:r>
            <a:r>
              <a:rPr lang="en-IE" dirty="0"/>
              <a:t> </a:t>
            </a:r>
            <a:r>
              <a:rPr lang="en-IE" dirty="0" err="1"/>
              <a:t>ogłoszeniu</a:t>
            </a:r>
            <a:r>
              <a:rPr lang="en-IE" dirty="0"/>
              <a:t> o </a:t>
            </a:r>
            <a:r>
              <a:rPr lang="en-IE" dirty="0" err="1"/>
              <a:t>pracy</a:t>
            </a:r>
            <a:r>
              <a:rPr lang="en-IE" dirty="0"/>
              <a:t>.  </a:t>
            </a:r>
            <a:r>
              <a:rPr lang="en-IE" dirty="0" err="1"/>
              <a:t>Powróćmy</a:t>
            </a:r>
            <a:r>
              <a:rPr lang="en-IE" dirty="0"/>
              <a:t> </a:t>
            </a:r>
            <a:r>
              <a:rPr lang="en-IE" dirty="0" err="1"/>
              <a:t>jeszcze</a:t>
            </a:r>
            <a:r>
              <a:rPr lang="en-IE" dirty="0"/>
              <a:t> </a:t>
            </a:r>
            <a:r>
              <a:rPr lang="en-IE" dirty="0" err="1"/>
              <a:t>raz</a:t>
            </a:r>
            <a:r>
              <a:rPr lang="en-IE" dirty="0"/>
              <a:t> do </a:t>
            </a:r>
            <a:r>
              <a:rPr lang="en-IE" dirty="0" err="1"/>
              <a:t>zawartości</a:t>
            </a:r>
            <a:r>
              <a:rPr lang="en-IE" dirty="0"/>
              <a:t> </a:t>
            </a:r>
            <a:r>
              <a:rPr lang="en-IE" dirty="0" err="1"/>
              <a:t>Modułu</a:t>
            </a:r>
            <a:r>
              <a:rPr lang="en-IE" dirty="0"/>
              <a:t> 2</a:t>
            </a:r>
          </a:p>
        </p:txBody>
      </p:sp>
      <p:pic>
        <p:nvPicPr>
          <p:cNvPr id="3" name="Picture 2" descr="A person posing for the camera&#10;&#10;Description automatically generated">
            <a:extLst>
              <a:ext uri="{FF2B5EF4-FFF2-40B4-BE49-F238E27FC236}">
                <a16:creationId xmlns:a16="http://schemas.microsoft.com/office/drawing/2014/main" id="{2A2DC8B8-BACA-564E-AAAB-0CC377EB3A5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8349" y="3671889"/>
            <a:ext cx="3204020" cy="18002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FD7B4DD-C945-1641-8D35-BE833713D62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00487" y="3429000"/>
            <a:ext cx="4325126" cy="2530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24153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74">
            <a:extLst>
              <a:ext uri="{FF2B5EF4-FFF2-40B4-BE49-F238E27FC236}">
                <a16:creationId xmlns:a16="http://schemas.microsoft.com/office/drawing/2014/main" id="{04F68262-9675-DD40-98DC-FBD05C7A3D35}"/>
              </a:ext>
            </a:extLst>
          </p:cNvPr>
          <p:cNvSpPr txBox="1">
            <a:spLocks/>
          </p:cNvSpPr>
          <p:nvPr/>
        </p:nvSpPr>
        <p:spPr>
          <a:xfrm>
            <a:off x="1622193" y="421505"/>
            <a:ext cx="3656284" cy="251684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kern="1200">
                <a:solidFill>
                  <a:srgbClr val="6D6E6C"/>
                </a:solidFill>
                <a:latin typeface="+mj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113" lvl="1"/>
            <a:r>
              <a:rPr lang="en-US" sz="2400" dirty="0" err="1">
                <a:solidFill>
                  <a:srgbClr val="6D6E6C"/>
                </a:solidFill>
              </a:rPr>
              <a:t>Wprowadzenie</a:t>
            </a:r>
            <a:endParaRPr lang="en-IE" sz="2400" dirty="0">
              <a:solidFill>
                <a:srgbClr val="6D6E6C"/>
              </a:solidFill>
            </a:endParaRPr>
          </a:p>
        </p:txBody>
      </p:sp>
      <p:sp>
        <p:nvSpPr>
          <p:cNvPr id="16" name="Triangle 15">
            <a:extLst>
              <a:ext uri="{FF2B5EF4-FFF2-40B4-BE49-F238E27FC236}">
                <a16:creationId xmlns:a16="http://schemas.microsoft.com/office/drawing/2014/main" id="{6BFA50FA-D586-FE4B-B146-40BBFBD191BE}"/>
              </a:ext>
            </a:extLst>
          </p:cNvPr>
          <p:cNvSpPr/>
          <p:nvPr/>
        </p:nvSpPr>
        <p:spPr>
          <a:xfrm rot="5400000">
            <a:off x="867310" y="267431"/>
            <a:ext cx="796578" cy="686705"/>
          </a:xfrm>
          <a:prstGeom prst="triangle">
            <a:avLst/>
          </a:prstGeom>
          <a:solidFill>
            <a:srgbClr val="2E95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E7123"/>
              </a:solidFill>
            </a:endParaRPr>
          </a:p>
        </p:txBody>
      </p:sp>
      <p:sp>
        <p:nvSpPr>
          <p:cNvPr id="17" name="Text Placeholder 74">
            <a:extLst>
              <a:ext uri="{FF2B5EF4-FFF2-40B4-BE49-F238E27FC236}">
                <a16:creationId xmlns:a16="http://schemas.microsoft.com/office/drawing/2014/main" id="{182174CE-3AF8-5243-9479-BD93B48A5F01}"/>
              </a:ext>
            </a:extLst>
          </p:cNvPr>
          <p:cNvSpPr txBox="1">
            <a:spLocks/>
          </p:cNvSpPr>
          <p:nvPr/>
        </p:nvSpPr>
        <p:spPr>
          <a:xfrm>
            <a:off x="1654190" y="1279821"/>
            <a:ext cx="5295175" cy="56989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kern="1200">
                <a:solidFill>
                  <a:srgbClr val="6D6E6C"/>
                </a:solidFill>
                <a:latin typeface="+mj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113" lvl="1"/>
            <a:r>
              <a:rPr lang="en-US" sz="2400" dirty="0" err="1">
                <a:solidFill>
                  <a:srgbClr val="6D6E6C"/>
                </a:solidFill>
              </a:rPr>
              <a:t>Przyciąganie</a:t>
            </a:r>
            <a:r>
              <a:rPr lang="en-US" sz="2400" dirty="0">
                <a:solidFill>
                  <a:srgbClr val="6D6E6C"/>
                </a:solidFill>
              </a:rPr>
              <a:t> </a:t>
            </a:r>
            <a:r>
              <a:rPr lang="en-US" sz="2400" dirty="0" err="1">
                <a:solidFill>
                  <a:srgbClr val="6D6E6C"/>
                </a:solidFill>
              </a:rPr>
              <a:t>talentów</a:t>
            </a:r>
            <a:r>
              <a:rPr lang="en-US" sz="2400" dirty="0">
                <a:solidFill>
                  <a:srgbClr val="6D6E6C"/>
                </a:solidFill>
              </a:rPr>
              <a:t>. </a:t>
            </a:r>
            <a:r>
              <a:rPr lang="en-US" sz="2400" dirty="0" err="1">
                <a:solidFill>
                  <a:srgbClr val="6D6E6C"/>
                </a:solidFill>
              </a:rPr>
              <a:t>Wykorzystaj</a:t>
            </a:r>
            <a:r>
              <a:rPr lang="en-US" sz="2400" dirty="0">
                <a:solidFill>
                  <a:srgbClr val="6D6E6C"/>
                </a:solidFill>
              </a:rPr>
              <a:t> </a:t>
            </a:r>
            <a:r>
              <a:rPr lang="en-US" sz="2400" dirty="0" err="1">
                <a:solidFill>
                  <a:srgbClr val="6D6E6C"/>
                </a:solidFill>
              </a:rPr>
              <a:t>rekrutację</a:t>
            </a:r>
            <a:r>
              <a:rPr lang="en-US" sz="2400" dirty="0">
                <a:solidFill>
                  <a:srgbClr val="6D6E6C"/>
                </a:solidFill>
              </a:rPr>
              <a:t> </a:t>
            </a:r>
            <a:r>
              <a:rPr lang="en-US" sz="2400" dirty="0" err="1">
                <a:solidFill>
                  <a:srgbClr val="6D6E6C"/>
                </a:solidFill>
              </a:rPr>
              <a:t>jako</a:t>
            </a:r>
            <a:r>
              <a:rPr lang="en-US" sz="2400" dirty="0">
                <a:solidFill>
                  <a:srgbClr val="6D6E6C"/>
                </a:solidFill>
              </a:rPr>
              <a:t> </a:t>
            </a:r>
            <a:r>
              <a:rPr lang="en-US" sz="2400" dirty="0" err="1">
                <a:solidFill>
                  <a:srgbClr val="6D6E6C"/>
                </a:solidFill>
              </a:rPr>
              <a:t>szansę</a:t>
            </a:r>
            <a:r>
              <a:rPr lang="en-US" sz="2400" dirty="0">
                <a:solidFill>
                  <a:srgbClr val="6D6E6C"/>
                </a:solidFill>
              </a:rPr>
              <a:t> </a:t>
            </a:r>
            <a:r>
              <a:rPr lang="en-US" sz="2400" dirty="0" err="1">
                <a:solidFill>
                  <a:srgbClr val="6D6E6C"/>
                </a:solidFill>
              </a:rPr>
              <a:t>marketingową</a:t>
            </a:r>
            <a:endParaRPr lang="en-US" sz="2400" dirty="0">
              <a:solidFill>
                <a:srgbClr val="6D6E6C"/>
              </a:solidFill>
            </a:endParaRPr>
          </a:p>
        </p:txBody>
      </p:sp>
      <p:sp>
        <p:nvSpPr>
          <p:cNvPr id="18" name="Triangle 17">
            <a:extLst>
              <a:ext uri="{FF2B5EF4-FFF2-40B4-BE49-F238E27FC236}">
                <a16:creationId xmlns:a16="http://schemas.microsoft.com/office/drawing/2014/main" id="{59DE43AB-619E-A84A-BF13-C7F7231F457A}"/>
              </a:ext>
            </a:extLst>
          </p:cNvPr>
          <p:cNvSpPr/>
          <p:nvPr/>
        </p:nvSpPr>
        <p:spPr>
          <a:xfrm rot="5400000">
            <a:off x="880551" y="1236664"/>
            <a:ext cx="796578" cy="686705"/>
          </a:xfrm>
          <a:prstGeom prst="triangle">
            <a:avLst/>
          </a:prstGeom>
          <a:solidFill>
            <a:srgbClr val="CE17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chemeClr val="bg1"/>
              </a:solidFill>
            </a:endParaRPr>
          </a:p>
        </p:txBody>
      </p:sp>
      <p:sp>
        <p:nvSpPr>
          <p:cNvPr id="19" name="Text Placeholder 74">
            <a:extLst>
              <a:ext uri="{FF2B5EF4-FFF2-40B4-BE49-F238E27FC236}">
                <a16:creationId xmlns:a16="http://schemas.microsoft.com/office/drawing/2014/main" id="{3E5D0AA7-22D7-F144-ACEB-FF454A34D328}"/>
              </a:ext>
            </a:extLst>
          </p:cNvPr>
          <p:cNvSpPr txBox="1">
            <a:spLocks/>
          </p:cNvSpPr>
          <p:nvPr/>
        </p:nvSpPr>
        <p:spPr>
          <a:xfrm>
            <a:off x="1636978" y="2347761"/>
            <a:ext cx="6779941" cy="52413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kern="1200">
                <a:solidFill>
                  <a:srgbClr val="6D6E6C"/>
                </a:solidFill>
                <a:latin typeface="+mj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113" lvl="1"/>
            <a:r>
              <a:rPr lang="en-US" sz="2400" dirty="0" err="1">
                <a:solidFill>
                  <a:srgbClr val="6D6E6C"/>
                </a:solidFill>
              </a:rPr>
              <a:t>Wstępna</a:t>
            </a:r>
            <a:r>
              <a:rPr lang="en-US" sz="2400" dirty="0">
                <a:solidFill>
                  <a:srgbClr val="6D6E6C"/>
                </a:solidFill>
              </a:rPr>
              <a:t> </a:t>
            </a:r>
            <a:r>
              <a:rPr lang="en-US" sz="2400" dirty="0" err="1">
                <a:solidFill>
                  <a:srgbClr val="6D6E6C"/>
                </a:solidFill>
              </a:rPr>
              <a:t>selekcja</a:t>
            </a:r>
            <a:endParaRPr lang="en-US" sz="2400" dirty="0">
              <a:solidFill>
                <a:srgbClr val="6D6E6C"/>
              </a:solidFill>
            </a:endParaRPr>
          </a:p>
        </p:txBody>
      </p:sp>
      <p:sp>
        <p:nvSpPr>
          <p:cNvPr id="20" name="Triangle 19">
            <a:extLst>
              <a:ext uri="{FF2B5EF4-FFF2-40B4-BE49-F238E27FC236}">
                <a16:creationId xmlns:a16="http://schemas.microsoft.com/office/drawing/2014/main" id="{8C19BFFB-C733-034A-8439-8455B2A8B75D}"/>
              </a:ext>
            </a:extLst>
          </p:cNvPr>
          <p:cNvSpPr/>
          <p:nvPr/>
        </p:nvSpPr>
        <p:spPr>
          <a:xfrm rot="5400000">
            <a:off x="867309" y="2266475"/>
            <a:ext cx="796578" cy="686705"/>
          </a:xfrm>
          <a:prstGeom prst="triangle">
            <a:avLst/>
          </a:prstGeom>
          <a:solidFill>
            <a:srgbClr val="EE71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E7123"/>
              </a:solidFill>
            </a:endParaRP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7CE2C194-3194-874C-94A7-A9848E31FB8E}"/>
              </a:ext>
            </a:extLst>
          </p:cNvPr>
          <p:cNvCxnSpPr>
            <a:cxnSpLocks/>
          </p:cNvCxnSpPr>
          <p:nvPr/>
        </p:nvCxnSpPr>
        <p:spPr>
          <a:xfrm>
            <a:off x="-10275" y="626660"/>
            <a:ext cx="945762" cy="0"/>
          </a:xfrm>
          <a:prstGeom prst="line">
            <a:avLst/>
          </a:prstGeom>
          <a:ln>
            <a:solidFill>
              <a:srgbClr val="2E95D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F6DA9547-B32A-B34B-A190-F3C5D78445DA}"/>
              </a:ext>
            </a:extLst>
          </p:cNvPr>
          <p:cNvCxnSpPr>
            <a:cxnSpLocks/>
          </p:cNvCxnSpPr>
          <p:nvPr/>
        </p:nvCxnSpPr>
        <p:spPr>
          <a:xfrm>
            <a:off x="-10275" y="1574817"/>
            <a:ext cx="945762" cy="0"/>
          </a:xfrm>
          <a:prstGeom prst="line">
            <a:avLst/>
          </a:prstGeom>
          <a:ln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6981623-1A22-7B4B-9A85-AA27C7CC9F29}"/>
              </a:ext>
            </a:extLst>
          </p:cNvPr>
          <p:cNvCxnSpPr>
            <a:cxnSpLocks/>
          </p:cNvCxnSpPr>
          <p:nvPr/>
        </p:nvCxnSpPr>
        <p:spPr>
          <a:xfrm>
            <a:off x="-10275" y="2563559"/>
            <a:ext cx="932520" cy="0"/>
          </a:xfrm>
          <a:prstGeom prst="line">
            <a:avLst/>
          </a:prstGeom>
          <a:ln>
            <a:solidFill>
              <a:srgbClr val="EE71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 Placeholder 74">
            <a:extLst>
              <a:ext uri="{FF2B5EF4-FFF2-40B4-BE49-F238E27FC236}">
                <a16:creationId xmlns:a16="http://schemas.microsoft.com/office/drawing/2014/main" id="{567BC736-3D4C-2045-B96C-4FF7417E757A}"/>
              </a:ext>
            </a:extLst>
          </p:cNvPr>
          <p:cNvSpPr txBox="1">
            <a:spLocks/>
          </p:cNvSpPr>
          <p:nvPr/>
        </p:nvSpPr>
        <p:spPr>
          <a:xfrm>
            <a:off x="892338" y="430731"/>
            <a:ext cx="686706" cy="251684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kern="1200">
                <a:solidFill>
                  <a:srgbClr val="6D6E6C"/>
                </a:solidFill>
                <a:latin typeface="+mj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113" lvl="1"/>
            <a:r>
              <a:rPr lang="en-US" sz="1800" dirty="0">
                <a:solidFill>
                  <a:schemeClr val="bg1"/>
                </a:solidFill>
              </a:rPr>
              <a:t>4.1</a:t>
            </a:r>
            <a:endParaRPr lang="en-IE" sz="1800" dirty="0">
              <a:solidFill>
                <a:schemeClr val="bg1"/>
              </a:solidFill>
            </a:endParaRPr>
          </a:p>
        </p:txBody>
      </p:sp>
      <p:sp>
        <p:nvSpPr>
          <p:cNvPr id="25" name="Text Placeholder 74">
            <a:extLst>
              <a:ext uri="{FF2B5EF4-FFF2-40B4-BE49-F238E27FC236}">
                <a16:creationId xmlns:a16="http://schemas.microsoft.com/office/drawing/2014/main" id="{DC9C93F8-E940-2C46-9404-E4D271F31613}"/>
              </a:ext>
            </a:extLst>
          </p:cNvPr>
          <p:cNvSpPr txBox="1">
            <a:spLocks/>
          </p:cNvSpPr>
          <p:nvPr/>
        </p:nvSpPr>
        <p:spPr>
          <a:xfrm>
            <a:off x="903489" y="1413346"/>
            <a:ext cx="703582" cy="251684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kern="1200">
                <a:solidFill>
                  <a:srgbClr val="6D6E6C"/>
                </a:solidFill>
                <a:latin typeface="+mj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113" lvl="1"/>
            <a:r>
              <a:rPr lang="en-US" sz="1800" dirty="0">
                <a:solidFill>
                  <a:schemeClr val="bg1"/>
                </a:solidFill>
              </a:rPr>
              <a:t>4.2</a:t>
            </a:r>
            <a:endParaRPr lang="en-IE" sz="1800" dirty="0">
              <a:solidFill>
                <a:schemeClr val="bg1"/>
              </a:solidFill>
            </a:endParaRPr>
          </a:p>
        </p:txBody>
      </p:sp>
      <p:sp>
        <p:nvSpPr>
          <p:cNvPr id="26" name="Text Placeholder 74">
            <a:extLst>
              <a:ext uri="{FF2B5EF4-FFF2-40B4-BE49-F238E27FC236}">
                <a16:creationId xmlns:a16="http://schemas.microsoft.com/office/drawing/2014/main" id="{044D33A0-E646-1D48-8B18-EF4C251C1CF6}"/>
              </a:ext>
            </a:extLst>
          </p:cNvPr>
          <p:cNvSpPr txBox="1">
            <a:spLocks/>
          </p:cNvSpPr>
          <p:nvPr/>
        </p:nvSpPr>
        <p:spPr>
          <a:xfrm>
            <a:off x="894218" y="2429416"/>
            <a:ext cx="684826" cy="52413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kern="1200">
                <a:solidFill>
                  <a:srgbClr val="6D6E6C"/>
                </a:solidFill>
                <a:latin typeface="+mj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113" lvl="1"/>
            <a:r>
              <a:rPr lang="en-US" sz="1800" dirty="0">
                <a:solidFill>
                  <a:schemeClr val="bg1"/>
                </a:solidFill>
              </a:rPr>
              <a:t>4.3</a:t>
            </a:r>
            <a:endParaRPr lang="en-IE" sz="1800" dirty="0">
              <a:solidFill>
                <a:schemeClr val="bg1"/>
              </a:solidFill>
            </a:endParaRPr>
          </a:p>
        </p:txBody>
      </p:sp>
      <p:sp>
        <p:nvSpPr>
          <p:cNvPr id="28" name="Text Placeholder 9">
            <a:extLst>
              <a:ext uri="{FF2B5EF4-FFF2-40B4-BE49-F238E27FC236}">
                <a16:creationId xmlns:a16="http://schemas.microsoft.com/office/drawing/2014/main" id="{0D51B58D-4E0D-C944-A8C8-AC3E9AA3DE5F}"/>
              </a:ext>
            </a:extLst>
          </p:cNvPr>
          <p:cNvSpPr txBox="1">
            <a:spLocks/>
          </p:cNvSpPr>
          <p:nvPr/>
        </p:nvSpPr>
        <p:spPr>
          <a:xfrm>
            <a:off x="7595006" y="1677799"/>
            <a:ext cx="4354050" cy="307266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2800" b="1" dirty="0">
                <a:solidFill>
                  <a:schemeClr val="bg1"/>
                </a:solidFill>
              </a:rPr>
              <a:t>MODULE 4:</a:t>
            </a:r>
            <a:endParaRPr lang="en-US" b="1" dirty="0">
              <a:solidFill>
                <a:schemeClr val="bg1"/>
              </a:solidFill>
            </a:endParaRPr>
          </a:p>
          <a:p>
            <a:pPr algn="r">
              <a:lnSpc>
                <a:spcPct val="100000"/>
              </a:lnSpc>
            </a:pPr>
            <a:endParaRPr lang="en-US" sz="300" b="1" dirty="0">
              <a:solidFill>
                <a:schemeClr val="bg1"/>
              </a:solidFill>
            </a:endParaRPr>
          </a:p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IE" dirty="0">
                <a:solidFill>
                  <a:schemeClr val="bg1"/>
                </a:solidFill>
              </a:rPr>
              <a:t>PROCES, PRZYCIĄGANIE TALENTÓW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9" name="Triangle 28">
            <a:extLst>
              <a:ext uri="{FF2B5EF4-FFF2-40B4-BE49-F238E27FC236}">
                <a16:creationId xmlns:a16="http://schemas.microsoft.com/office/drawing/2014/main" id="{3B0A0F29-73D8-4842-9A3C-A4DBC1060A26}"/>
              </a:ext>
            </a:extLst>
          </p:cNvPr>
          <p:cNvSpPr/>
          <p:nvPr/>
        </p:nvSpPr>
        <p:spPr>
          <a:xfrm rot="5400000">
            <a:off x="865429" y="3256702"/>
            <a:ext cx="796578" cy="686705"/>
          </a:xfrm>
          <a:prstGeom prst="triangle">
            <a:avLst/>
          </a:prstGeom>
          <a:solidFill>
            <a:srgbClr val="FDC0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E7123"/>
              </a:solidFill>
            </a:endParaRP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28950D14-7F7D-CB4A-98DA-960C40EC9CC3}"/>
              </a:ext>
            </a:extLst>
          </p:cNvPr>
          <p:cNvCxnSpPr>
            <a:cxnSpLocks/>
          </p:cNvCxnSpPr>
          <p:nvPr/>
        </p:nvCxnSpPr>
        <p:spPr>
          <a:xfrm>
            <a:off x="-12155" y="3553786"/>
            <a:ext cx="932520" cy="0"/>
          </a:xfrm>
          <a:prstGeom prst="line">
            <a:avLst/>
          </a:prstGeom>
          <a:ln>
            <a:solidFill>
              <a:srgbClr val="FDC0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 Placeholder 74">
            <a:extLst>
              <a:ext uri="{FF2B5EF4-FFF2-40B4-BE49-F238E27FC236}">
                <a16:creationId xmlns:a16="http://schemas.microsoft.com/office/drawing/2014/main" id="{91EE3373-B457-A942-8275-EA7E467E9EEE}"/>
              </a:ext>
            </a:extLst>
          </p:cNvPr>
          <p:cNvSpPr txBox="1">
            <a:spLocks/>
          </p:cNvSpPr>
          <p:nvPr/>
        </p:nvSpPr>
        <p:spPr>
          <a:xfrm>
            <a:off x="892338" y="3419643"/>
            <a:ext cx="684826" cy="52413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kern="1200">
                <a:solidFill>
                  <a:srgbClr val="6D6E6C"/>
                </a:solidFill>
                <a:latin typeface="+mj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113" lvl="1"/>
            <a:r>
              <a:rPr lang="en-US" sz="1800" dirty="0">
                <a:solidFill>
                  <a:schemeClr val="bg1"/>
                </a:solidFill>
              </a:rPr>
              <a:t>4.4</a:t>
            </a:r>
            <a:endParaRPr lang="en-IE" sz="1800" dirty="0">
              <a:solidFill>
                <a:schemeClr val="bg1"/>
              </a:solidFill>
            </a:endParaRPr>
          </a:p>
        </p:txBody>
      </p:sp>
      <p:sp>
        <p:nvSpPr>
          <p:cNvPr id="32" name="Text Placeholder 74">
            <a:extLst>
              <a:ext uri="{FF2B5EF4-FFF2-40B4-BE49-F238E27FC236}">
                <a16:creationId xmlns:a16="http://schemas.microsoft.com/office/drawing/2014/main" id="{F71555E0-2FB0-234C-BB08-6B0B6CE57241}"/>
              </a:ext>
            </a:extLst>
          </p:cNvPr>
          <p:cNvSpPr txBox="1">
            <a:spLocks/>
          </p:cNvSpPr>
          <p:nvPr/>
        </p:nvSpPr>
        <p:spPr>
          <a:xfrm>
            <a:off x="1654190" y="3261496"/>
            <a:ext cx="5295175" cy="96032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kern="1200">
                <a:solidFill>
                  <a:srgbClr val="6D6E6C"/>
                </a:solidFill>
                <a:latin typeface="+mj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113" lvl="1"/>
            <a:r>
              <a:rPr lang="en-US" sz="2400" dirty="0" err="1">
                <a:solidFill>
                  <a:srgbClr val="6D6E6C"/>
                </a:solidFill>
              </a:rPr>
              <a:t>Rozmowa</a:t>
            </a:r>
            <a:r>
              <a:rPr lang="en-US" sz="2400" dirty="0">
                <a:solidFill>
                  <a:srgbClr val="6D6E6C"/>
                </a:solidFill>
              </a:rPr>
              <a:t> </a:t>
            </a:r>
            <a:r>
              <a:rPr lang="en-US" sz="2400" dirty="0" err="1">
                <a:solidFill>
                  <a:srgbClr val="6D6E6C"/>
                </a:solidFill>
              </a:rPr>
              <a:t>kwalifikacyjna</a:t>
            </a:r>
            <a:r>
              <a:rPr lang="en-US" sz="2400" dirty="0">
                <a:solidFill>
                  <a:srgbClr val="6D6E6C"/>
                </a:solidFill>
              </a:rPr>
              <a:t> - o co </a:t>
            </a:r>
            <a:r>
              <a:rPr lang="en-US" sz="2400" dirty="0" err="1">
                <a:solidFill>
                  <a:srgbClr val="6D6E6C"/>
                </a:solidFill>
              </a:rPr>
              <a:t>mogę</a:t>
            </a:r>
            <a:r>
              <a:rPr lang="en-US" sz="2400" dirty="0">
                <a:solidFill>
                  <a:srgbClr val="6D6E6C"/>
                </a:solidFill>
              </a:rPr>
              <a:t> </a:t>
            </a:r>
            <a:r>
              <a:rPr lang="en-US" sz="2400" dirty="0" err="1">
                <a:solidFill>
                  <a:srgbClr val="6D6E6C"/>
                </a:solidFill>
              </a:rPr>
              <a:t>zapytać</a:t>
            </a:r>
            <a:r>
              <a:rPr lang="en-US" sz="2400" dirty="0">
                <a:solidFill>
                  <a:srgbClr val="6D6E6C"/>
                </a:solidFill>
              </a:rPr>
              <a:t> </a:t>
            </a:r>
            <a:r>
              <a:rPr lang="en-US" sz="2400" dirty="0" err="1">
                <a:solidFill>
                  <a:srgbClr val="6D6E6C"/>
                </a:solidFill>
              </a:rPr>
              <a:t>i</a:t>
            </a:r>
            <a:r>
              <a:rPr lang="en-US" sz="2400" dirty="0">
                <a:solidFill>
                  <a:srgbClr val="6D6E6C"/>
                </a:solidFill>
              </a:rPr>
              <a:t> </a:t>
            </a:r>
            <a:r>
              <a:rPr lang="en-US" sz="2400" dirty="0" err="1">
                <a:solidFill>
                  <a:srgbClr val="6D6E6C"/>
                </a:solidFill>
              </a:rPr>
              <a:t>uzyskać</a:t>
            </a:r>
            <a:r>
              <a:rPr lang="en-US" sz="2400" dirty="0">
                <a:solidFill>
                  <a:srgbClr val="6D6E6C"/>
                </a:solidFill>
              </a:rPr>
              <a:t> </a:t>
            </a:r>
            <a:r>
              <a:rPr lang="en-US" sz="2400" dirty="0" err="1">
                <a:solidFill>
                  <a:srgbClr val="6D6E6C"/>
                </a:solidFill>
              </a:rPr>
              <a:t>najlepsze</a:t>
            </a:r>
            <a:r>
              <a:rPr lang="en-US" sz="2400" dirty="0">
                <a:solidFill>
                  <a:srgbClr val="6D6E6C"/>
                </a:solidFill>
              </a:rPr>
              <a:t> </a:t>
            </a:r>
            <a:r>
              <a:rPr lang="en-US" sz="2400" dirty="0" err="1">
                <a:solidFill>
                  <a:srgbClr val="6D6E6C"/>
                </a:solidFill>
              </a:rPr>
              <a:t>wyniki</a:t>
            </a:r>
            <a:r>
              <a:rPr lang="en-US" sz="2400" dirty="0">
                <a:solidFill>
                  <a:srgbClr val="6D6E6C"/>
                </a:solidFill>
              </a:rPr>
              <a:t> z </a:t>
            </a:r>
            <a:r>
              <a:rPr lang="en-US" sz="2400" dirty="0" err="1">
                <a:solidFill>
                  <a:srgbClr val="6D6E6C"/>
                </a:solidFill>
              </a:rPr>
              <a:t>tej</a:t>
            </a:r>
            <a:r>
              <a:rPr lang="en-US" sz="2400" dirty="0">
                <a:solidFill>
                  <a:srgbClr val="6D6E6C"/>
                </a:solidFill>
              </a:rPr>
              <a:t> </a:t>
            </a:r>
            <a:r>
              <a:rPr lang="en-US" sz="2400" dirty="0" err="1">
                <a:solidFill>
                  <a:srgbClr val="6D6E6C"/>
                </a:solidFill>
              </a:rPr>
              <a:t>rozmowy</a:t>
            </a:r>
            <a:endParaRPr lang="en-IE" sz="2400" dirty="0">
              <a:solidFill>
                <a:srgbClr val="6D6E6C"/>
              </a:solidFill>
            </a:endParaRPr>
          </a:p>
        </p:txBody>
      </p:sp>
      <p:sp>
        <p:nvSpPr>
          <p:cNvPr id="33" name="Text Placeholder 74">
            <a:extLst>
              <a:ext uri="{FF2B5EF4-FFF2-40B4-BE49-F238E27FC236}">
                <a16:creationId xmlns:a16="http://schemas.microsoft.com/office/drawing/2014/main" id="{F2496002-EE39-AD4F-8E31-0C48D7C61E35}"/>
              </a:ext>
            </a:extLst>
          </p:cNvPr>
          <p:cNvSpPr txBox="1">
            <a:spLocks/>
          </p:cNvSpPr>
          <p:nvPr/>
        </p:nvSpPr>
        <p:spPr>
          <a:xfrm>
            <a:off x="1627619" y="4341191"/>
            <a:ext cx="6139644" cy="251684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kern="1200">
                <a:solidFill>
                  <a:srgbClr val="6D6E6C"/>
                </a:solidFill>
                <a:latin typeface="+mj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113" lvl="1"/>
            <a:r>
              <a:rPr lang="en-US" sz="2400" dirty="0" err="1">
                <a:solidFill>
                  <a:srgbClr val="6D6E6C"/>
                </a:solidFill>
              </a:rPr>
              <a:t>Biurokracja</a:t>
            </a:r>
            <a:r>
              <a:rPr lang="en-US" sz="2400" dirty="0">
                <a:solidFill>
                  <a:srgbClr val="6D6E6C"/>
                </a:solidFill>
              </a:rPr>
              <a:t> </a:t>
            </a:r>
            <a:r>
              <a:rPr lang="en-US" sz="2400" dirty="0" err="1">
                <a:solidFill>
                  <a:srgbClr val="6D6E6C"/>
                </a:solidFill>
              </a:rPr>
              <a:t>i</a:t>
            </a:r>
            <a:r>
              <a:rPr lang="en-US" sz="2400" dirty="0">
                <a:solidFill>
                  <a:srgbClr val="6D6E6C"/>
                </a:solidFill>
              </a:rPr>
              <a:t> </a:t>
            </a:r>
            <a:r>
              <a:rPr lang="en-US" sz="2400" dirty="0" err="1">
                <a:solidFill>
                  <a:srgbClr val="6D6E6C"/>
                </a:solidFill>
              </a:rPr>
              <a:t>umowy</a:t>
            </a:r>
            <a:endParaRPr lang="en-IE" sz="2400" dirty="0">
              <a:solidFill>
                <a:srgbClr val="6D6E6C"/>
              </a:solidFill>
            </a:endParaRPr>
          </a:p>
        </p:txBody>
      </p:sp>
      <p:sp>
        <p:nvSpPr>
          <p:cNvPr id="34" name="Triangle 33">
            <a:extLst>
              <a:ext uri="{FF2B5EF4-FFF2-40B4-BE49-F238E27FC236}">
                <a16:creationId xmlns:a16="http://schemas.microsoft.com/office/drawing/2014/main" id="{BC2C73E6-C634-1940-9C69-4E4A0B5E19AD}"/>
              </a:ext>
            </a:extLst>
          </p:cNvPr>
          <p:cNvSpPr/>
          <p:nvPr/>
        </p:nvSpPr>
        <p:spPr>
          <a:xfrm rot="5400000">
            <a:off x="872736" y="4187117"/>
            <a:ext cx="796578" cy="686705"/>
          </a:xfrm>
          <a:prstGeom prst="triangle">
            <a:avLst/>
          </a:prstGeom>
          <a:solidFill>
            <a:srgbClr val="2E95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E7123"/>
              </a:solidFill>
            </a:endParaRP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CF4281FD-5671-294C-A03E-4A9C81C5C6F9}"/>
              </a:ext>
            </a:extLst>
          </p:cNvPr>
          <p:cNvCxnSpPr>
            <a:cxnSpLocks/>
          </p:cNvCxnSpPr>
          <p:nvPr/>
        </p:nvCxnSpPr>
        <p:spPr>
          <a:xfrm>
            <a:off x="-4849" y="4546346"/>
            <a:ext cx="945762" cy="0"/>
          </a:xfrm>
          <a:prstGeom prst="line">
            <a:avLst/>
          </a:prstGeom>
          <a:ln>
            <a:solidFill>
              <a:srgbClr val="2E95D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 Placeholder 74">
            <a:extLst>
              <a:ext uri="{FF2B5EF4-FFF2-40B4-BE49-F238E27FC236}">
                <a16:creationId xmlns:a16="http://schemas.microsoft.com/office/drawing/2014/main" id="{C5C2043F-F264-1348-AA85-B8643D98BE60}"/>
              </a:ext>
            </a:extLst>
          </p:cNvPr>
          <p:cNvSpPr txBox="1">
            <a:spLocks/>
          </p:cNvSpPr>
          <p:nvPr/>
        </p:nvSpPr>
        <p:spPr>
          <a:xfrm>
            <a:off x="897764" y="4350417"/>
            <a:ext cx="686706" cy="251684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kern="1200">
                <a:solidFill>
                  <a:srgbClr val="6D6E6C"/>
                </a:solidFill>
                <a:latin typeface="+mj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113" lvl="1"/>
            <a:r>
              <a:rPr lang="en-US" sz="1800" dirty="0">
                <a:solidFill>
                  <a:schemeClr val="bg1"/>
                </a:solidFill>
              </a:rPr>
              <a:t>4.5</a:t>
            </a:r>
            <a:endParaRPr lang="en-IE" sz="1800" dirty="0">
              <a:solidFill>
                <a:schemeClr val="bg1"/>
              </a:solidFill>
            </a:endParaRPr>
          </a:p>
        </p:txBody>
      </p:sp>
      <p:sp>
        <p:nvSpPr>
          <p:cNvPr id="37" name="Text Placeholder 74">
            <a:extLst>
              <a:ext uri="{FF2B5EF4-FFF2-40B4-BE49-F238E27FC236}">
                <a16:creationId xmlns:a16="http://schemas.microsoft.com/office/drawing/2014/main" id="{C9B8E01A-F6BC-5242-A3CB-9E7C6AE7F85F}"/>
              </a:ext>
            </a:extLst>
          </p:cNvPr>
          <p:cNvSpPr txBox="1">
            <a:spLocks/>
          </p:cNvSpPr>
          <p:nvPr/>
        </p:nvSpPr>
        <p:spPr>
          <a:xfrm>
            <a:off x="1654190" y="5417837"/>
            <a:ext cx="5295175" cy="56989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kern="1200">
                <a:solidFill>
                  <a:srgbClr val="6D6E6C"/>
                </a:solidFill>
                <a:latin typeface="+mj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113" lvl="1"/>
            <a:r>
              <a:rPr lang="en-US" sz="2400" dirty="0" err="1">
                <a:solidFill>
                  <a:srgbClr val="6D6E6C"/>
                </a:solidFill>
              </a:rPr>
              <a:t>Umowy</a:t>
            </a:r>
            <a:r>
              <a:rPr lang="en-US" sz="2400" dirty="0">
                <a:solidFill>
                  <a:srgbClr val="6D6E6C"/>
                </a:solidFill>
              </a:rPr>
              <a:t> o </a:t>
            </a:r>
            <a:r>
              <a:rPr lang="en-US" sz="2400" dirty="0" err="1">
                <a:solidFill>
                  <a:srgbClr val="6D6E6C"/>
                </a:solidFill>
              </a:rPr>
              <a:t>pracę</a:t>
            </a:r>
            <a:endParaRPr lang="en-US" sz="2400" dirty="0">
              <a:solidFill>
                <a:srgbClr val="6D6E6C"/>
              </a:solidFill>
            </a:endParaRPr>
          </a:p>
        </p:txBody>
      </p:sp>
      <p:sp>
        <p:nvSpPr>
          <p:cNvPr id="38" name="Triangle 37">
            <a:extLst>
              <a:ext uri="{FF2B5EF4-FFF2-40B4-BE49-F238E27FC236}">
                <a16:creationId xmlns:a16="http://schemas.microsoft.com/office/drawing/2014/main" id="{C02335CC-CACD-3E4A-8407-94408900BBBD}"/>
              </a:ext>
            </a:extLst>
          </p:cNvPr>
          <p:cNvSpPr/>
          <p:nvPr/>
        </p:nvSpPr>
        <p:spPr>
          <a:xfrm rot="5400000">
            <a:off x="880551" y="5246089"/>
            <a:ext cx="796578" cy="686705"/>
          </a:xfrm>
          <a:prstGeom prst="triangle">
            <a:avLst/>
          </a:prstGeom>
          <a:solidFill>
            <a:srgbClr val="CE17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chemeClr val="bg1"/>
              </a:solidFill>
            </a:endParaRP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1C1A0227-188A-A848-9C45-BE7AD614C86F}"/>
              </a:ext>
            </a:extLst>
          </p:cNvPr>
          <p:cNvCxnSpPr>
            <a:cxnSpLocks/>
          </p:cNvCxnSpPr>
          <p:nvPr/>
        </p:nvCxnSpPr>
        <p:spPr>
          <a:xfrm>
            <a:off x="-10275" y="5584242"/>
            <a:ext cx="945762" cy="0"/>
          </a:xfrm>
          <a:prstGeom prst="line">
            <a:avLst/>
          </a:prstGeom>
          <a:ln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 Placeholder 74">
            <a:extLst>
              <a:ext uri="{FF2B5EF4-FFF2-40B4-BE49-F238E27FC236}">
                <a16:creationId xmlns:a16="http://schemas.microsoft.com/office/drawing/2014/main" id="{075ED82E-FEE6-B64D-A10D-DB85C3181723}"/>
              </a:ext>
            </a:extLst>
          </p:cNvPr>
          <p:cNvSpPr txBox="1">
            <a:spLocks/>
          </p:cNvSpPr>
          <p:nvPr/>
        </p:nvSpPr>
        <p:spPr>
          <a:xfrm>
            <a:off x="903489" y="5422771"/>
            <a:ext cx="703582" cy="251684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kern="1200">
                <a:solidFill>
                  <a:srgbClr val="6D6E6C"/>
                </a:solidFill>
                <a:latin typeface="+mj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113" lvl="1"/>
            <a:r>
              <a:rPr lang="en-US" sz="1800" dirty="0">
                <a:solidFill>
                  <a:schemeClr val="bg1"/>
                </a:solidFill>
              </a:rPr>
              <a:t>4.6</a:t>
            </a:r>
            <a:endParaRPr lang="en-IE" sz="1800" dirty="0">
              <a:solidFill>
                <a:schemeClr val="bg1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C744284-CF1D-43D6-9654-75164E1AFA9F}"/>
              </a:ext>
            </a:extLst>
          </p:cNvPr>
          <p:cNvSpPr/>
          <p:nvPr/>
        </p:nvSpPr>
        <p:spPr>
          <a:xfrm>
            <a:off x="5275675" y="5891929"/>
            <a:ext cx="6517632" cy="892552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r>
              <a:rPr lang="en-US" sz="1200" dirty="0">
                <a:latin typeface="MVWVBI+Helvetica"/>
              </a:rPr>
              <a:t>Projekt ten </a:t>
            </a:r>
            <a:r>
              <a:rPr lang="en-US" sz="1200" dirty="0" err="1">
                <a:latin typeface="MVWVBI+Helvetica"/>
              </a:rPr>
              <a:t>został</a:t>
            </a:r>
            <a:r>
              <a:rPr lang="en-US" sz="1200" dirty="0">
                <a:latin typeface="MVWVBI+Helvetica"/>
              </a:rPr>
              <a:t> </a:t>
            </a:r>
            <a:r>
              <a:rPr lang="en-US" sz="1200" dirty="0" err="1">
                <a:latin typeface="MVWVBI+Helvetica"/>
              </a:rPr>
              <a:t>sfinansowany</a:t>
            </a:r>
            <a:r>
              <a:rPr lang="en-US" sz="1200" dirty="0">
                <a:latin typeface="MVWVBI+Helvetica"/>
              </a:rPr>
              <a:t> </a:t>
            </a:r>
            <a:r>
              <a:rPr lang="en-US" sz="1200" dirty="0" err="1">
                <a:latin typeface="MVWVBI+Helvetica"/>
              </a:rPr>
              <a:t>przy</a:t>
            </a:r>
            <a:r>
              <a:rPr lang="en-US" sz="1200" dirty="0">
                <a:latin typeface="MVWVBI+Helvetica"/>
              </a:rPr>
              <a:t> </a:t>
            </a:r>
            <a:r>
              <a:rPr lang="en-US" sz="1200" dirty="0" err="1">
                <a:latin typeface="MVWVBI+Helvetica"/>
              </a:rPr>
              <a:t>wsparciu</a:t>
            </a:r>
            <a:r>
              <a:rPr lang="en-US" sz="1200" dirty="0">
                <a:latin typeface="MVWVBI+Helvetica"/>
              </a:rPr>
              <a:t> </a:t>
            </a:r>
            <a:r>
              <a:rPr lang="en-US" sz="1200" dirty="0" err="1">
                <a:latin typeface="MVWVBI+Helvetica"/>
              </a:rPr>
              <a:t>finansowym</a:t>
            </a:r>
            <a:r>
              <a:rPr lang="en-US" sz="1200" dirty="0">
                <a:latin typeface="MVWVBI+Helvetica"/>
              </a:rPr>
              <a:t> </a:t>
            </a:r>
            <a:r>
              <a:rPr lang="en-US" sz="1200" dirty="0" err="1">
                <a:latin typeface="MVWVBI+Helvetica"/>
              </a:rPr>
              <a:t>Komisji</a:t>
            </a:r>
            <a:r>
              <a:rPr lang="en-US" sz="1200" dirty="0">
                <a:latin typeface="MVWVBI+Helvetica"/>
              </a:rPr>
              <a:t> </a:t>
            </a:r>
            <a:r>
              <a:rPr lang="en-US" sz="1200" dirty="0" err="1">
                <a:latin typeface="MVWVBI+Helvetica"/>
              </a:rPr>
              <a:t>Europejskiej</a:t>
            </a:r>
            <a:r>
              <a:rPr lang="en-US" sz="1200" dirty="0">
                <a:latin typeface="MVWVBI+Helvetica"/>
              </a:rPr>
              <a:t>. </a:t>
            </a:r>
            <a:r>
              <a:rPr lang="en-US" sz="1200" dirty="0" err="1">
                <a:latin typeface="MVWVBI+Helvetica"/>
              </a:rPr>
              <a:t>Niniejsza</a:t>
            </a:r>
            <a:r>
              <a:rPr lang="en-US" sz="1200" dirty="0">
                <a:latin typeface="MVWVBI+Helvetica"/>
              </a:rPr>
              <a:t> </a:t>
            </a:r>
            <a:r>
              <a:rPr lang="en-US" sz="1200" dirty="0" err="1">
                <a:latin typeface="MVWVBI+Helvetica"/>
              </a:rPr>
              <a:t>publikacja</a:t>
            </a:r>
            <a:r>
              <a:rPr lang="en-US" sz="1200" dirty="0">
                <a:latin typeface="MVWVBI+Helvetica"/>
              </a:rPr>
              <a:t> </a:t>
            </a:r>
            <a:r>
              <a:rPr lang="en-US" sz="1200" dirty="0" err="1">
                <a:latin typeface="MVWVBI+Helvetica"/>
              </a:rPr>
              <a:t>odzwierciedla</a:t>
            </a:r>
            <a:r>
              <a:rPr lang="en-US" sz="1200" dirty="0">
                <a:latin typeface="MVWVBI+Helvetica"/>
              </a:rPr>
              <a:t> </a:t>
            </a:r>
            <a:r>
              <a:rPr lang="en-US" sz="1200" dirty="0" err="1">
                <a:latin typeface="MVWVBI+Helvetica"/>
              </a:rPr>
              <a:t>jedynie</a:t>
            </a:r>
            <a:r>
              <a:rPr lang="en-US" sz="1200" dirty="0">
                <a:latin typeface="MVWVBI+Helvetica"/>
              </a:rPr>
              <a:t> </a:t>
            </a:r>
            <a:r>
              <a:rPr lang="en-US" sz="1200" dirty="0" err="1">
                <a:latin typeface="MVWVBI+Helvetica"/>
              </a:rPr>
              <a:t>stanowisko</a:t>
            </a:r>
            <a:r>
              <a:rPr lang="en-US" sz="1200" dirty="0">
                <a:latin typeface="MVWVBI+Helvetica"/>
              </a:rPr>
              <a:t> </a:t>
            </a:r>
            <a:r>
              <a:rPr lang="en-US" sz="1200" dirty="0" err="1">
                <a:latin typeface="MVWVBI+Helvetica"/>
              </a:rPr>
              <a:t>jej</a:t>
            </a:r>
            <a:r>
              <a:rPr lang="en-US" sz="1200" dirty="0">
                <a:latin typeface="MVWVBI+Helvetica"/>
              </a:rPr>
              <a:t> </a:t>
            </a:r>
            <a:r>
              <a:rPr lang="en-US" sz="1200" dirty="0" err="1">
                <a:latin typeface="MVWVBI+Helvetica"/>
              </a:rPr>
              <a:t>autora</a:t>
            </a:r>
            <a:r>
              <a:rPr lang="en-US" sz="1200" dirty="0">
                <a:latin typeface="MVWVBI+Helvetica"/>
              </a:rPr>
              <a:t> </a:t>
            </a:r>
            <a:r>
              <a:rPr lang="en-US" sz="1200" dirty="0" err="1">
                <a:latin typeface="MVWVBI+Helvetica"/>
              </a:rPr>
              <a:t>i</a:t>
            </a:r>
            <a:r>
              <a:rPr lang="en-US" sz="1200" dirty="0">
                <a:latin typeface="MVWVBI+Helvetica"/>
              </a:rPr>
              <a:t> </a:t>
            </a:r>
            <a:r>
              <a:rPr lang="en-US" sz="1200" dirty="0" err="1">
                <a:latin typeface="MVWVBI+Helvetica"/>
              </a:rPr>
              <a:t>Komisja</a:t>
            </a:r>
            <a:r>
              <a:rPr lang="en-US" sz="1200" dirty="0">
                <a:latin typeface="MVWVBI+Helvetica"/>
              </a:rPr>
              <a:t> </a:t>
            </a:r>
            <a:r>
              <a:rPr lang="en-US" sz="1200" dirty="0" err="1">
                <a:latin typeface="MVWVBI+Helvetica"/>
              </a:rPr>
              <a:t>Europejska</a:t>
            </a:r>
            <a:r>
              <a:rPr lang="en-US" sz="1200" dirty="0">
                <a:latin typeface="MVWVBI+Helvetica"/>
              </a:rPr>
              <a:t> </a:t>
            </a:r>
            <a:r>
              <a:rPr lang="en-US" sz="1200" dirty="0" err="1">
                <a:latin typeface="MVWVBI+Helvetica"/>
              </a:rPr>
              <a:t>nie</a:t>
            </a:r>
            <a:r>
              <a:rPr lang="en-US" sz="1200" dirty="0">
                <a:latin typeface="MVWVBI+Helvetica"/>
              </a:rPr>
              <a:t> </a:t>
            </a:r>
            <a:r>
              <a:rPr lang="en-US" sz="1200" dirty="0" err="1">
                <a:latin typeface="MVWVBI+Helvetica"/>
              </a:rPr>
              <a:t>ponosi</a:t>
            </a:r>
            <a:r>
              <a:rPr lang="en-US" sz="1200" dirty="0">
                <a:latin typeface="MVWVBI+Helvetica"/>
              </a:rPr>
              <a:t> </a:t>
            </a:r>
            <a:r>
              <a:rPr lang="en-US" sz="1200" dirty="0" err="1">
                <a:latin typeface="MVWVBI+Helvetica"/>
              </a:rPr>
              <a:t>odpowiedzialności</a:t>
            </a:r>
            <a:r>
              <a:rPr lang="en-US" sz="1200" dirty="0">
                <a:latin typeface="MVWVBI+Helvetica"/>
              </a:rPr>
              <a:t> za </a:t>
            </a:r>
            <a:r>
              <a:rPr lang="en-US" sz="1200" dirty="0" err="1">
                <a:latin typeface="MVWVBI+Helvetica"/>
              </a:rPr>
              <a:t>umieszczoną</a:t>
            </a:r>
            <a:r>
              <a:rPr lang="en-US" sz="1200" dirty="0">
                <a:latin typeface="MVWVBI+Helvetica"/>
              </a:rPr>
              <a:t> w </a:t>
            </a:r>
            <a:r>
              <a:rPr lang="en-US" sz="1200" dirty="0" err="1">
                <a:latin typeface="MVWVBI+Helvetica"/>
              </a:rPr>
              <a:t>niej</a:t>
            </a:r>
            <a:r>
              <a:rPr lang="en-US" sz="1200" dirty="0">
                <a:latin typeface="MVWVBI+Helvetica"/>
              </a:rPr>
              <a:t> </a:t>
            </a:r>
            <a:r>
              <a:rPr lang="en-US" sz="1200" dirty="0" err="1">
                <a:latin typeface="MVWVBI+Helvetica"/>
              </a:rPr>
              <a:t>zawartość</a:t>
            </a:r>
            <a:r>
              <a:rPr lang="en-US" sz="1200" dirty="0">
                <a:latin typeface="MVWVBI+Helvetica"/>
              </a:rPr>
              <a:t> </a:t>
            </a:r>
            <a:r>
              <a:rPr lang="en-US" sz="1200" dirty="0" err="1">
                <a:latin typeface="MVWVBI+Helvetica"/>
              </a:rPr>
              <a:t>merytoryczną</a:t>
            </a:r>
            <a:r>
              <a:rPr lang="en-US" sz="1200" dirty="0">
                <a:latin typeface="MVWVBI+Helvetica"/>
              </a:rPr>
              <a:t> ani za </a:t>
            </a:r>
            <a:r>
              <a:rPr lang="en-US" sz="1200" dirty="0" err="1">
                <a:latin typeface="MVWVBI+Helvetica"/>
              </a:rPr>
              <a:t>sposób</a:t>
            </a:r>
            <a:r>
              <a:rPr lang="en-US" sz="1200" dirty="0">
                <a:latin typeface="MVWVBI+Helvetica"/>
              </a:rPr>
              <a:t> </a:t>
            </a:r>
            <a:r>
              <a:rPr lang="en-US" sz="1200" dirty="0" err="1">
                <a:latin typeface="MVWVBI+Helvetica"/>
              </a:rPr>
              <a:t>wykorzystania</a:t>
            </a:r>
            <a:r>
              <a:rPr lang="en-US" sz="1200" dirty="0">
                <a:latin typeface="MVWVBI+Helvetica"/>
              </a:rPr>
              <a:t> </a:t>
            </a:r>
            <a:r>
              <a:rPr lang="en-US" sz="1200" dirty="0" err="1">
                <a:latin typeface="MVWVBI+Helvetica"/>
              </a:rPr>
              <a:t>zawartych</a:t>
            </a:r>
            <a:r>
              <a:rPr lang="en-US" sz="1200" dirty="0">
                <a:latin typeface="MVWVBI+Helvetica"/>
              </a:rPr>
              <a:t> w </a:t>
            </a:r>
            <a:r>
              <a:rPr lang="en-US" sz="1200" dirty="0" err="1">
                <a:latin typeface="MVWVBI+Helvetica"/>
              </a:rPr>
              <a:t>niej</a:t>
            </a:r>
            <a:r>
              <a:rPr lang="en-US" sz="1200" dirty="0">
                <a:latin typeface="MVWVBI+Helvetica"/>
              </a:rPr>
              <a:t> </a:t>
            </a:r>
            <a:r>
              <a:rPr lang="en-US" sz="1200" dirty="0" err="1">
                <a:latin typeface="MVWVBI+Helvetica"/>
              </a:rPr>
              <a:t>informacji</a:t>
            </a:r>
            <a:r>
              <a:rPr lang="en-US" sz="1200" dirty="0">
                <a:latin typeface="MVWVBI+Helvetica"/>
              </a:rPr>
              <a:t>. </a:t>
            </a:r>
            <a:r>
              <a:rPr lang="en-US" sz="1200" dirty="0" err="1">
                <a:latin typeface="MVWVBI+Helvetica"/>
              </a:rPr>
              <a:t>Numer</a:t>
            </a:r>
            <a:r>
              <a:rPr lang="en-US" sz="1200" dirty="0">
                <a:latin typeface="MVWVBI+Helvetica"/>
              </a:rPr>
              <a:t> </a:t>
            </a:r>
            <a:r>
              <a:rPr lang="en-US" sz="1200" dirty="0" err="1">
                <a:latin typeface="MVWVBI+Helvetica"/>
              </a:rPr>
              <a:t>projektu</a:t>
            </a:r>
            <a:r>
              <a:rPr lang="en-US" sz="1200" dirty="0">
                <a:latin typeface="MVWVBI+Helvetica"/>
              </a:rPr>
              <a:t> : 2018-1-UK01-KA202-048089</a:t>
            </a:r>
            <a:r>
              <a:rPr lang="en-IE" sz="1600" b="1" dirty="0"/>
              <a:t> </a:t>
            </a:r>
            <a:endParaRPr lang="en-IE" sz="1600" dirty="0"/>
          </a:p>
        </p:txBody>
      </p:sp>
    </p:spTree>
    <p:extLst>
      <p:ext uri="{BB962C8B-B14F-4D97-AF65-F5344CB8AC3E}">
        <p14:creationId xmlns:p14="http://schemas.microsoft.com/office/powerpoint/2010/main" val="127146759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2182B04-D144-E64F-AAA1-1B395F8FA89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1614" y="3114675"/>
            <a:ext cx="7860849" cy="2559748"/>
          </a:xfrm>
        </p:spPr>
        <p:txBody>
          <a:bodyPr>
            <a:noAutofit/>
          </a:bodyPr>
          <a:lstStyle/>
          <a:p>
            <a:r>
              <a:rPr lang="en-IE" sz="2800" dirty="0" err="1"/>
              <a:t>Podsumowując</a:t>
            </a:r>
            <a:r>
              <a:rPr lang="en-IE" sz="2800" dirty="0"/>
              <a:t>, </a:t>
            </a:r>
            <a:r>
              <a:rPr lang="en-IE" sz="2800" dirty="0" err="1"/>
              <a:t>poświęcając</a:t>
            </a:r>
            <a:r>
              <a:rPr lang="en-IE" sz="2800" dirty="0"/>
              <a:t> </a:t>
            </a:r>
            <a:r>
              <a:rPr lang="en-IE" sz="2800" dirty="0" err="1"/>
              <a:t>czas</a:t>
            </a:r>
            <a:r>
              <a:rPr lang="en-IE" sz="2800" dirty="0"/>
              <a:t> </a:t>
            </a:r>
            <a:r>
              <a:rPr lang="en-IE" sz="2800" dirty="0" err="1"/>
              <a:t>na</a:t>
            </a:r>
            <a:r>
              <a:rPr lang="en-IE" sz="2800" dirty="0"/>
              <a:t> </a:t>
            </a:r>
            <a:r>
              <a:rPr lang="en-IE" sz="2800" dirty="0" err="1"/>
              <a:t>udoskonalenie</a:t>
            </a:r>
            <a:r>
              <a:rPr lang="en-IE" sz="2800" dirty="0"/>
              <a:t> </a:t>
            </a:r>
            <a:r>
              <a:rPr lang="en-IE" sz="2800" dirty="0" err="1"/>
              <a:t>swojego</a:t>
            </a:r>
            <a:r>
              <a:rPr lang="en-IE" sz="2800" dirty="0"/>
              <a:t> </a:t>
            </a:r>
            <a:r>
              <a:rPr lang="en-IE" sz="2800" dirty="0" err="1"/>
              <a:t>ogłoszenia</a:t>
            </a:r>
            <a:r>
              <a:rPr lang="en-IE" sz="2800" dirty="0"/>
              <a:t> o </a:t>
            </a:r>
            <a:r>
              <a:rPr lang="en-IE" sz="2800" dirty="0" err="1"/>
              <a:t>pracy</a:t>
            </a:r>
            <a:r>
              <a:rPr lang="en-IE" sz="2800" dirty="0"/>
              <a:t>, </a:t>
            </a:r>
            <a:r>
              <a:rPr lang="en-IE" sz="2800" dirty="0" err="1"/>
              <a:t>użyj</a:t>
            </a:r>
            <a:r>
              <a:rPr lang="en-IE" sz="2800" dirty="0"/>
              <a:t> </a:t>
            </a:r>
            <a:r>
              <a:rPr lang="en-IE" sz="2800" dirty="0" err="1"/>
              <a:t>grafika</a:t>
            </a:r>
            <a:r>
              <a:rPr lang="en-IE" sz="2800" dirty="0"/>
              <a:t> do </a:t>
            </a:r>
            <a:r>
              <a:rPr lang="en-IE" sz="2800" dirty="0" err="1"/>
              <a:t>stworzenia</a:t>
            </a:r>
            <a:r>
              <a:rPr lang="en-IE" sz="2800" dirty="0"/>
              <a:t> </a:t>
            </a:r>
            <a:r>
              <a:rPr lang="en-IE" sz="2800" dirty="0" err="1"/>
              <a:t>profesjonalnego</a:t>
            </a:r>
            <a:r>
              <a:rPr lang="en-IE" sz="2800" dirty="0"/>
              <a:t> </a:t>
            </a:r>
            <a:r>
              <a:rPr lang="en-IE" sz="2800" dirty="0" err="1"/>
              <a:t>ogłoszenia</a:t>
            </a:r>
            <a:r>
              <a:rPr lang="en-IE" sz="2800" dirty="0"/>
              <a:t>. </a:t>
            </a:r>
            <a:endParaRPr lang="en-IE" dirty="0"/>
          </a:p>
          <a:p>
            <a:r>
              <a:rPr lang="en-IE" sz="2800" dirty="0" err="1"/>
              <a:t>Liczą</a:t>
            </a:r>
            <a:r>
              <a:rPr lang="en-IE" sz="2800" dirty="0"/>
              <a:t> </a:t>
            </a:r>
            <a:r>
              <a:rPr lang="en-IE" sz="2800" dirty="0" err="1"/>
              <a:t>się</a:t>
            </a:r>
            <a:r>
              <a:rPr lang="en-IE" sz="2800" dirty="0"/>
              <a:t> </a:t>
            </a:r>
            <a:r>
              <a:rPr lang="en-IE" sz="2800" dirty="0" err="1"/>
              <a:t>pierwsze</a:t>
            </a:r>
            <a:r>
              <a:rPr lang="en-IE" sz="2800" dirty="0"/>
              <a:t> </a:t>
            </a:r>
            <a:r>
              <a:rPr lang="en-IE" sz="2800" dirty="0" err="1"/>
              <a:t>wrażenia</a:t>
            </a:r>
            <a:r>
              <a:rPr lang="en-IE" sz="2800" dirty="0"/>
              <a:t>! To </a:t>
            </a:r>
            <a:r>
              <a:rPr lang="en-IE" sz="2800" dirty="0" err="1"/>
              <a:t>duży</a:t>
            </a:r>
            <a:r>
              <a:rPr lang="en-IE" sz="2800" dirty="0"/>
              <a:t> </a:t>
            </a:r>
            <a:r>
              <a:rPr lang="en-IE" sz="2800" dirty="0" err="1"/>
              <a:t>krok</a:t>
            </a:r>
            <a:r>
              <a:rPr lang="en-IE" sz="2800" dirty="0"/>
              <a:t> w </a:t>
            </a:r>
            <a:r>
              <a:rPr lang="en-IE" sz="2800" dirty="0" err="1"/>
              <a:t>budowaniu</a:t>
            </a:r>
            <a:r>
              <a:rPr lang="en-IE" sz="2800" dirty="0"/>
              <a:t> </a:t>
            </a:r>
            <a:r>
              <a:rPr lang="en-IE" sz="2800" dirty="0" err="1"/>
              <a:t>marki</a:t>
            </a:r>
            <a:r>
              <a:rPr lang="en-IE" sz="2800" dirty="0"/>
              <a:t> </a:t>
            </a:r>
            <a:r>
              <a:rPr lang="en-IE" sz="2800" dirty="0" err="1"/>
              <a:t>Twojej</a:t>
            </a:r>
            <a:r>
              <a:rPr lang="en-IE" sz="2800" dirty="0"/>
              <a:t> </a:t>
            </a:r>
            <a:r>
              <a:rPr lang="en-IE" sz="2800" dirty="0" err="1"/>
              <a:t>firmy</a:t>
            </a:r>
            <a:r>
              <a:rPr lang="en-IE" sz="2800" dirty="0"/>
              <a:t> w </a:t>
            </a:r>
            <a:r>
              <a:rPr lang="en-IE" sz="2800" dirty="0" err="1"/>
              <a:t>miarę</a:t>
            </a:r>
            <a:r>
              <a:rPr lang="en-IE" sz="2800" dirty="0"/>
              <a:t> </a:t>
            </a:r>
            <a:r>
              <a:rPr lang="en-IE" sz="2800" dirty="0" err="1"/>
              <a:t>rozwoju</a:t>
            </a:r>
            <a:r>
              <a:rPr lang="en-IE" sz="2800" dirty="0"/>
              <a:t>.  </a:t>
            </a:r>
            <a:r>
              <a:rPr lang="en-IE" sz="2800" dirty="0" err="1"/>
              <a:t>Atrakcyjna</a:t>
            </a:r>
            <a:r>
              <a:rPr lang="en-IE" sz="2800" dirty="0"/>
              <a:t> </a:t>
            </a:r>
            <a:r>
              <a:rPr lang="en-IE" sz="2800" dirty="0" err="1"/>
              <a:t>oferta</a:t>
            </a:r>
            <a:r>
              <a:rPr lang="en-IE" sz="2800" dirty="0"/>
              <a:t> </a:t>
            </a:r>
            <a:r>
              <a:rPr lang="en-IE" sz="2800" dirty="0" err="1"/>
              <a:t>przyczyni</a:t>
            </a:r>
            <a:r>
              <a:rPr lang="en-IE" sz="2800" dirty="0"/>
              <a:t> </a:t>
            </a:r>
            <a:r>
              <a:rPr lang="en-IE" sz="2800" dirty="0" err="1"/>
              <a:t>się</a:t>
            </a:r>
            <a:r>
              <a:rPr lang="en-IE" sz="2800" dirty="0"/>
              <a:t> </a:t>
            </a:r>
            <a:r>
              <a:rPr lang="en-IE" sz="2800" dirty="0" err="1"/>
              <a:t>również</a:t>
            </a:r>
            <a:r>
              <a:rPr lang="en-IE" sz="2800" dirty="0"/>
              <a:t> do </a:t>
            </a:r>
            <a:r>
              <a:rPr lang="en-IE" sz="2800" dirty="0" err="1"/>
              <a:t>wzrostu</a:t>
            </a:r>
            <a:r>
              <a:rPr lang="en-IE" sz="2800" dirty="0"/>
              <a:t> </a:t>
            </a:r>
            <a:r>
              <a:rPr lang="en-IE" sz="2800" dirty="0" err="1"/>
              <a:t>efektywności</a:t>
            </a:r>
            <a:r>
              <a:rPr lang="en-IE" sz="2800" dirty="0"/>
              <a:t> </a:t>
            </a:r>
            <a:r>
              <a:rPr lang="en-IE" sz="2800" dirty="0" err="1"/>
              <a:t>ogłoszenia</a:t>
            </a:r>
            <a:r>
              <a:rPr lang="en-IE" sz="2800" dirty="0"/>
              <a:t>.</a:t>
            </a:r>
            <a:endParaRPr lang="en-IE">
              <a:cs typeface="Calibri"/>
            </a:endParaRPr>
          </a:p>
        </p:txBody>
      </p:sp>
      <p:pic>
        <p:nvPicPr>
          <p:cNvPr id="3" name="Picture 2" descr="A picture containing indoor, sitting, book, laptop&#10;&#10;Description automatically generated">
            <a:extLst>
              <a:ext uri="{FF2B5EF4-FFF2-40B4-BE49-F238E27FC236}">
                <a16:creationId xmlns:a16="http://schemas.microsoft.com/office/drawing/2014/main" id="{5D5DED27-060D-44FF-95DE-B3057EBDF66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6487886" y="259558"/>
            <a:ext cx="3413112" cy="2193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50478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screenshot of a cell phone&#10;&#10;Description automatically generated">
            <a:extLst>
              <a:ext uri="{FF2B5EF4-FFF2-40B4-BE49-F238E27FC236}">
                <a16:creationId xmlns:a16="http://schemas.microsoft.com/office/drawing/2014/main" id="{77CD1987-4090-394A-8888-EEF46F9D0EC5}"/>
              </a:ext>
            </a:extLst>
          </p:cNvPr>
          <p:cNvPicPr/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01099" y="1222129"/>
            <a:ext cx="3390902" cy="4092821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6F84629-7BBB-A34A-992C-4ADF909ED19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43223" y="431351"/>
            <a:ext cx="6361734" cy="697353"/>
          </a:xfrm>
        </p:spPr>
        <p:txBody>
          <a:bodyPr/>
          <a:lstStyle/>
          <a:p>
            <a:r>
              <a:rPr lang="en-IE" dirty="0"/>
              <a:t>STOWARZYSZENIA BRANŻOWE</a:t>
            </a:r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770E4AAA-7964-3646-836D-A2F3EABA384E}"/>
              </a:ext>
            </a:extLst>
          </p:cNvPr>
          <p:cNvCxnSpPr>
            <a:cxnSpLocks/>
          </p:cNvCxnSpPr>
          <p:nvPr/>
        </p:nvCxnSpPr>
        <p:spPr>
          <a:xfrm>
            <a:off x="442913" y="1252335"/>
            <a:ext cx="7829550" cy="0"/>
          </a:xfrm>
          <a:prstGeom prst="line">
            <a:avLst/>
          </a:prstGeom>
          <a:ln w="12700"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id="{55E4A960-38CE-FA46-8E47-C3919B567DF3}"/>
              </a:ext>
            </a:extLst>
          </p:cNvPr>
          <p:cNvSpPr/>
          <p:nvPr/>
        </p:nvSpPr>
        <p:spPr>
          <a:xfrm>
            <a:off x="200025" y="1785938"/>
            <a:ext cx="7015163" cy="200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498A335-D0EB-A346-8479-611E941714B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78632" y="1393873"/>
            <a:ext cx="7529512" cy="4092820"/>
          </a:xfrm>
        </p:spPr>
        <p:txBody>
          <a:bodyPr/>
          <a:lstStyle/>
          <a:p>
            <a:pPr algn="just"/>
            <a:r>
              <a:rPr lang="en-IE" sz="2400" dirty="0" err="1"/>
              <a:t>Wiele</a:t>
            </a:r>
            <a:r>
              <a:rPr lang="en-IE" sz="2400" dirty="0"/>
              <a:t> </a:t>
            </a:r>
            <a:r>
              <a:rPr lang="en-IE" sz="2400" dirty="0" err="1"/>
              <a:t>stowarzyszeń</a:t>
            </a:r>
            <a:r>
              <a:rPr lang="en-IE" sz="2400" dirty="0"/>
              <a:t> </a:t>
            </a:r>
            <a:r>
              <a:rPr lang="en-IE" sz="2400" dirty="0" err="1"/>
              <a:t>zawodowych</a:t>
            </a:r>
            <a:r>
              <a:rPr lang="en-IE" sz="2400" dirty="0"/>
              <a:t> </a:t>
            </a:r>
            <a:r>
              <a:rPr lang="en-IE" sz="2400" dirty="0" err="1"/>
              <a:t>działa</a:t>
            </a:r>
            <a:r>
              <a:rPr lang="en-IE" sz="2400" dirty="0"/>
              <a:t> </a:t>
            </a:r>
            <a:r>
              <a:rPr lang="en-IE" sz="2400" dirty="0" err="1"/>
              <a:t>jako</a:t>
            </a:r>
            <a:r>
              <a:rPr lang="en-IE" sz="2400" dirty="0"/>
              <a:t> </a:t>
            </a:r>
            <a:r>
              <a:rPr lang="en-IE" sz="2400" dirty="0" err="1"/>
              <a:t>pomost</a:t>
            </a:r>
            <a:r>
              <a:rPr lang="en-IE" sz="2400" dirty="0"/>
              <a:t> </a:t>
            </a:r>
            <a:r>
              <a:rPr lang="en-IE" sz="2400" dirty="0" err="1"/>
              <a:t>pomiędzy</a:t>
            </a:r>
            <a:r>
              <a:rPr lang="en-IE" sz="2400" dirty="0"/>
              <a:t> </a:t>
            </a:r>
            <a:r>
              <a:rPr lang="en-IE" sz="2400" dirty="0" err="1"/>
              <a:t>pracodawcami</a:t>
            </a:r>
            <a:r>
              <a:rPr lang="en-IE" sz="2400" dirty="0"/>
              <a:t>/</a:t>
            </a:r>
            <a:r>
              <a:rPr lang="en-IE" sz="2400" dirty="0" err="1"/>
              <a:t>członkami</a:t>
            </a:r>
            <a:r>
              <a:rPr lang="en-IE" sz="2400" dirty="0"/>
              <a:t> a </a:t>
            </a:r>
            <a:r>
              <a:rPr lang="en-IE" sz="2400" dirty="0" err="1"/>
              <a:t>osobami</a:t>
            </a:r>
            <a:r>
              <a:rPr lang="en-IE" sz="2400" dirty="0"/>
              <a:t> </a:t>
            </a:r>
            <a:r>
              <a:rPr lang="en-IE" sz="2400" dirty="0" err="1"/>
              <a:t>poszukującymi</a:t>
            </a:r>
            <a:r>
              <a:rPr lang="en-IE" sz="2400" dirty="0"/>
              <a:t> </a:t>
            </a:r>
            <a:r>
              <a:rPr lang="en-IE" sz="2400" dirty="0" err="1"/>
              <a:t>pracy</a:t>
            </a:r>
            <a:r>
              <a:rPr lang="en-IE" sz="2400" dirty="0"/>
              <a:t>. </a:t>
            </a:r>
          </a:p>
          <a:p>
            <a:pPr algn="just"/>
            <a:r>
              <a:rPr lang="en-IE" sz="2400" dirty="0" err="1"/>
              <a:t>Powszechnie</a:t>
            </a:r>
            <a:r>
              <a:rPr lang="en-IE" sz="2400" dirty="0"/>
              <a:t> </a:t>
            </a:r>
            <a:r>
              <a:rPr lang="en-IE" sz="2400" dirty="0" err="1"/>
              <a:t>występującym</a:t>
            </a:r>
            <a:r>
              <a:rPr lang="en-IE" sz="2400" dirty="0"/>
              <a:t> w </a:t>
            </a:r>
            <a:r>
              <a:rPr lang="en-IE" sz="2400" dirty="0" err="1"/>
              <a:t>większości</a:t>
            </a:r>
            <a:r>
              <a:rPr lang="en-IE" sz="2400" dirty="0"/>
              <a:t> </a:t>
            </a:r>
            <a:r>
              <a:rPr lang="en-IE" sz="2400" dirty="0" err="1"/>
              <a:t>sektorów</a:t>
            </a:r>
            <a:r>
              <a:rPr lang="en-IE" sz="2400" dirty="0"/>
              <a:t> </a:t>
            </a:r>
            <a:r>
              <a:rPr lang="en-IE" sz="2400" dirty="0" err="1"/>
              <a:t>przykładem</a:t>
            </a:r>
            <a:r>
              <a:rPr lang="en-IE" sz="2400" dirty="0"/>
              <a:t> jest AEMT - The Association of Electrical and Mechanical Trades, </a:t>
            </a:r>
            <a:r>
              <a:rPr lang="en-IE" sz="2400" dirty="0" err="1"/>
              <a:t>międzynarodowe</a:t>
            </a:r>
            <a:r>
              <a:rPr lang="en-IE" sz="2400" dirty="0"/>
              <a:t> </a:t>
            </a:r>
            <a:r>
              <a:rPr lang="en-IE" sz="2400" dirty="0" err="1"/>
              <a:t>stowarzyszenie</a:t>
            </a:r>
            <a:r>
              <a:rPr lang="en-IE" sz="2400" dirty="0"/>
              <a:t> </a:t>
            </a:r>
            <a:r>
              <a:rPr lang="en-IE" sz="2400" dirty="0" err="1"/>
              <a:t>reprezentujące</a:t>
            </a:r>
            <a:r>
              <a:rPr lang="en-IE" sz="2400" dirty="0"/>
              <a:t> </a:t>
            </a:r>
            <a:r>
              <a:rPr lang="en-IE" sz="2400" dirty="0" err="1"/>
              <a:t>firmy</a:t>
            </a:r>
            <a:r>
              <a:rPr lang="en-IE" sz="2400" dirty="0"/>
              <a:t> z </a:t>
            </a:r>
            <a:r>
              <a:rPr lang="en-IE" sz="2400" dirty="0" err="1"/>
              <a:t>branży</a:t>
            </a:r>
            <a:r>
              <a:rPr lang="en-IE" sz="2400" dirty="0"/>
              <a:t> </a:t>
            </a:r>
            <a:r>
              <a:rPr lang="en-IE" sz="2400" dirty="0" err="1"/>
              <a:t>usług</a:t>
            </a:r>
            <a:r>
              <a:rPr lang="en-IE" sz="2400" dirty="0"/>
              <a:t> </a:t>
            </a:r>
            <a:r>
              <a:rPr lang="en-IE" sz="2400" dirty="0" err="1"/>
              <a:t>i</a:t>
            </a:r>
            <a:r>
              <a:rPr lang="en-IE" sz="2400" dirty="0"/>
              <a:t> </a:t>
            </a:r>
            <a:r>
              <a:rPr lang="en-IE" sz="2400" dirty="0" err="1"/>
              <a:t>napraw</a:t>
            </a:r>
            <a:r>
              <a:rPr lang="en-IE" sz="2400" dirty="0"/>
              <a:t> </a:t>
            </a:r>
            <a:r>
              <a:rPr lang="en-IE" sz="2400" dirty="0" err="1"/>
              <a:t>elektrycznych</a:t>
            </a:r>
            <a:r>
              <a:rPr lang="en-IE" sz="2400" dirty="0"/>
              <a:t> </a:t>
            </a:r>
            <a:r>
              <a:rPr lang="en-IE" sz="2400" dirty="0" err="1"/>
              <a:t>i</a:t>
            </a:r>
            <a:r>
              <a:rPr lang="en-IE" sz="2400" dirty="0"/>
              <a:t> </a:t>
            </a:r>
            <a:r>
              <a:rPr lang="en-IE" sz="2400" dirty="0" err="1"/>
              <a:t>mechanicznych</a:t>
            </a:r>
            <a:r>
              <a:rPr lang="en-IE" sz="2400" dirty="0"/>
              <a:t>. Ich </a:t>
            </a:r>
            <a:r>
              <a:rPr lang="en-IE" sz="2400" dirty="0" err="1"/>
              <a:t>członkowie</a:t>
            </a:r>
            <a:r>
              <a:rPr lang="en-IE" sz="2400" dirty="0"/>
              <a:t> </a:t>
            </a:r>
            <a:r>
              <a:rPr lang="en-IE" sz="2400" dirty="0" err="1"/>
              <a:t>umieszczają</a:t>
            </a:r>
            <a:r>
              <a:rPr lang="en-IE" sz="2400" dirty="0"/>
              <a:t> </a:t>
            </a:r>
            <a:r>
              <a:rPr lang="en-IE" sz="2400" dirty="0" err="1"/>
              <a:t>stanowiska</a:t>
            </a:r>
            <a:r>
              <a:rPr lang="en-IE" sz="2400" dirty="0"/>
              <a:t> </a:t>
            </a:r>
            <a:r>
              <a:rPr lang="en-IE" sz="2400" dirty="0" err="1"/>
              <a:t>pracy</a:t>
            </a:r>
            <a:r>
              <a:rPr lang="en-IE" sz="2400" dirty="0"/>
              <a:t> </a:t>
            </a:r>
            <a:r>
              <a:rPr lang="en-IE" sz="2400" dirty="0" err="1"/>
              <a:t>na</a:t>
            </a:r>
            <a:r>
              <a:rPr lang="en-IE" sz="2400" dirty="0"/>
              <a:t> </a:t>
            </a:r>
            <a:r>
              <a:rPr lang="en-IE" sz="2400" dirty="0" err="1"/>
              <a:t>wszystkich</a:t>
            </a:r>
            <a:r>
              <a:rPr lang="en-IE" sz="2400" dirty="0"/>
              <a:t> </a:t>
            </a:r>
            <a:r>
              <a:rPr lang="en-IE" sz="2400" dirty="0" err="1"/>
              <a:t>poziomach</a:t>
            </a:r>
            <a:r>
              <a:rPr lang="en-IE" sz="2400" dirty="0"/>
              <a:t> </a:t>
            </a:r>
            <a:r>
              <a:rPr lang="en-IE" sz="2400" dirty="0" err="1"/>
              <a:t>na</a:t>
            </a:r>
            <a:r>
              <a:rPr lang="en-IE" sz="2400" dirty="0"/>
              <a:t> </a:t>
            </a:r>
            <a:r>
              <a:rPr lang="en-IE" sz="2400" dirty="0" err="1"/>
              <a:t>stronie</a:t>
            </a:r>
            <a:r>
              <a:rPr lang="en-IE" sz="2400" dirty="0"/>
              <a:t> </a:t>
            </a:r>
            <a:r>
              <a:rPr lang="en-IE" sz="2400" dirty="0" err="1"/>
              <a:t>Praca</a:t>
            </a:r>
            <a:r>
              <a:rPr lang="en-IE" sz="2400" dirty="0"/>
              <a:t> </a:t>
            </a:r>
            <a:r>
              <a:rPr lang="en-IE" sz="2400" dirty="0" err="1"/>
              <a:t>i</a:t>
            </a:r>
            <a:r>
              <a:rPr lang="en-IE" sz="2400" dirty="0"/>
              <a:t> </a:t>
            </a:r>
            <a:r>
              <a:rPr lang="en-IE" sz="2400" dirty="0" err="1"/>
              <a:t>kariera</a:t>
            </a:r>
            <a:r>
              <a:rPr lang="en-IE" sz="2400" dirty="0"/>
              <a:t>:</a:t>
            </a:r>
            <a:endParaRPr lang="en-US" sz="2400" dirty="0"/>
          </a:p>
          <a:p>
            <a:pPr algn="just"/>
            <a:r>
              <a:rPr lang="en-US" sz="2400" u="sng" dirty="0">
                <a:hlinkClick r:id="rId3"/>
              </a:rPr>
              <a:t>www.theaemt.com/electro-mechanical-engineering-career-support/mechanical-engineering-jobs-and-careers</a:t>
            </a:r>
            <a:endParaRPr lang="en-IE" sz="2400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95355353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958CB54-014F-3747-84BF-AAF56DA4EBB6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133041" y="5105109"/>
            <a:ext cx="9925917" cy="633861"/>
          </a:xfrm>
        </p:spPr>
        <p:txBody>
          <a:bodyPr>
            <a:noAutofit/>
          </a:bodyPr>
          <a:lstStyle/>
          <a:p>
            <a:r>
              <a:rPr lang="en-US" sz="2400" dirty="0" err="1">
                <a:latin typeface="+mn-lt"/>
              </a:rPr>
              <a:t>Polecenia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mogą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prowadzić</a:t>
            </a:r>
            <a:r>
              <a:rPr lang="en-US" sz="2400" dirty="0">
                <a:latin typeface="+mn-lt"/>
              </a:rPr>
              <a:t> do </a:t>
            </a:r>
            <a:r>
              <a:rPr lang="en-US" sz="2400" dirty="0" err="1">
                <a:latin typeface="+mn-lt"/>
              </a:rPr>
              <a:t>wyższej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jakości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pracowników</a:t>
            </a:r>
            <a:r>
              <a:rPr lang="en-US" sz="2400" dirty="0">
                <a:latin typeface="+mn-lt"/>
              </a:rPr>
              <a:t>, </a:t>
            </a:r>
            <a:r>
              <a:rPr lang="en-US" sz="2400" dirty="0" err="1">
                <a:latin typeface="+mn-lt"/>
              </a:rPr>
              <a:t>więc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zapytaj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wokół</a:t>
            </a:r>
            <a:r>
              <a:rPr lang="en-US" sz="2400" dirty="0">
                <a:latin typeface="+mn-lt"/>
              </a:rPr>
              <a:t>! </a:t>
            </a:r>
            <a:r>
              <a:rPr lang="en-US" sz="2400" dirty="0" err="1">
                <a:latin typeface="+mn-lt"/>
              </a:rPr>
              <a:t>Podziel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się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swoim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ogłoszeniem</a:t>
            </a:r>
            <a:r>
              <a:rPr lang="en-US" sz="2400" dirty="0">
                <a:latin typeface="+mn-lt"/>
              </a:rPr>
              <a:t> o </a:t>
            </a:r>
            <a:r>
              <a:rPr lang="en-US" sz="2400" dirty="0" err="1">
                <a:latin typeface="+mn-lt"/>
              </a:rPr>
              <a:t>pracy</a:t>
            </a:r>
            <a:r>
              <a:rPr lang="en-US" sz="2400" dirty="0">
                <a:latin typeface="+mn-lt"/>
              </a:rPr>
              <a:t> z </a:t>
            </a:r>
            <a:r>
              <a:rPr lang="en-US" sz="2400" dirty="0" err="1">
                <a:latin typeface="+mn-lt"/>
              </a:rPr>
              <a:t>własną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siecią</a:t>
            </a:r>
            <a:r>
              <a:rPr lang="en-US" sz="2400" dirty="0">
                <a:latin typeface="+mn-lt"/>
              </a:rPr>
              <a:t>. </a:t>
            </a:r>
            <a:r>
              <a:rPr lang="en-US" sz="2400" dirty="0" err="1">
                <a:latin typeface="+mn-lt"/>
              </a:rPr>
              <a:t>Zapytaj</a:t>
            </a:r>
            <a:r>
              <a:rPr lang="en-US" sz="2400" dirty="0">
                <a:latin typeface="+mn-lt"/>
              </a:rPr>
              <a:t>, </a:t>
            </a:r>
            <a:r>
              <a:rPr lang="en-US" sz="2400" dirty="0" err="1">
                <a:latin typeface="+mn-lt"/>
              </a:rPr>
              <a:t>czy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znają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kogoś</a:t>
            </a:r>
            <a:r>
              <a:rPr lang="en-US" sz="2400" dirty="0">
                <a:latin typeface="+mn-lt"/>
              </a:rPr>
              <a:t>, </a:t>
            </a:r>
            <a:r>
              <a:rPr lang="en-US" sz="2400" dirty="0" err="1">
                <a:latin typeface="+mn-lt"/>
              </a:rPr>
              <a:t>kto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może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pasować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i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czy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nie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miałby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nic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przeciwko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dzieleniu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się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swoją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wolną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posadą</a:t>
            </a:r>
            <a:r>
              <a:rPr lang="en-US" sz="2400" dirty="0">
                <a:latin typeface="+mn-lt"/>
              </a:rPr>
              <a:t> w </a:t>
            </a:r>
            <a:r>
              <a:rPr lang="en-US" sz="2400" dirty="0" err="1">
                <a:latin typeface="+mn-lt"/>
              </a:rPr>
              <a:t>szerszym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zakresie</a:t>
            </a:r>
            <a:r>
              <a:rPr lang="en-US" sz="2400" dirty="0">
                <a:latin typeface="+mn-lt"/>
              </a:rPr>
              <a:t>. 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246CF32-28A1-6F4A-B8FD-7425B8F1B582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32508" y="4063639"/>
            <a:ext cx="11545518" cy="629984"/>
          </a:xfrm>
        </p:spPr>
        <p:txBody>
          <a:bodyPr/>
          <a:lstStyle/>
          <a:p>
            <a:r>
              <a:rPr lang="en-US" b="1" dirty="0">
                <a:solidFill>
                  <a:srgbClr val="CE1779"/>
                </a:solidFill>
              </a:rPr>
              <a:t>POLECENIA </a:t>
            </a:r>
            <a:endParaRPr lang="en-US" dirty="0">
              <a:solidFill>
                <a:srgbClr val="CE1779"/>
              </a:solidFill>
            </a:endParaRPr>
          </a:p>
        </p:txBody>
      </p:sp>
      <p:pic>
        <p:nvPicPr>
          <p:cNvPr id="14" name="Picture Placeholder 13" descr="A close up of a computer keyboard&#10;&#10;Description automatically generated">
            <a:extLst>
              <a:ext uri="{FF2B5EF4-FFF2-40B4-BE49-F238E27FC236}">
                <a16:creationId xmlns:a16="http://schemas.microsoft.com/office/drawing/2014/main" id="{E4F6C19E-CDCD-A642-8FF5-552F01CE3CA3}"/>
              </a:ext>
            </a:extLst>
          </p:cNvPr>
          <p:cNvPicPr>
            <a:picLocks noGrp="1" noChangeAspect="1"/>
          </p:cNvPicPr>
          <p:nvPr>
            <p:ph type="pic" sz="quarter" idx="27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76"/>
          <a:stretch/>
        </p:blipFill>
        <p:spPr>
          <a:xfrm>
            <a:off x="9267" y="-1972"/>
            <a:ext cx="12186838" cy="3804275"/>
          </a:xfrm>
        </p:spPr>
      </p:pic>
    </p:spTree>
    <p:extLst>
      <p:ext uri="{BB962C8B-B14F-4D97-AF65-F5344CB8AC3E}">
        <p14:creationId xmlns:p14="http://schemas.microsoft.com/office/powerpoint/2010/main" val="293725031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5950749-F0D2-A54D-B1B0-6F79663D6B5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76300" y="765687"/>
            <a:ext cx="7407087" cy="697353"/>
          </a:xfrm>
        </p:spPr>
        <p:txBody>
          <a:bodyPr/>
          <a:lstStyle/>
          <a:p>
            <a:r>
              <a:rPr lang="en-IE" dirty="0"/>
              <a:t>REKRUTACJA NA UCZELNIACH</a:t>
            </a:r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440DEC82-E6B6-1446-BB63-A7E5780707C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44287" y="2117212"/>
            <a:ext cx="7064827" cy="3975101"/>
          </a:xfrm>
        </p:spPr>
        <p:txBody>
          <a:bodyPr/>
          <a:lstStyle/>
          <a:p>
            <a:pPr algn="just"/>
            <a:r>
              <a:rPr lang="en-IE" dirty="0" err="1"/>
              <a:t>Rekrutacja</a:t>
            </a:r>
            <a:r>
              <a:rPr lang="en-IE" dirty="0"/>
              <a:t> </a:t>
            </a:r>
            <a:r>
              <a:rPr lang="en-IE" dirty="0" err="1"/>
              <a:t>na</a:t>
            </a:r>
            <a:r>
              <a:rPr lang="en-IE" dirty="0"/>
              <a:t> </a:t>
            </a:r>
            <a:r>
              <a:rPr lang="en-IE" dirty="0" err="1"/>
              <a:t>uczelniach</a:t>
            </a:r>
            <a:r>
              <a:rPr lang="en-IE" dirty="0"/>
              <a:t> jest </a:t>
            </a:r>
            <a:r>
              <a:rPr lang="en-IE" dirty="0" err="1"/>
              <a:t>kolejnym</a:t>
            </a:r>
            <a:r>
              <a:rPr lang="en-IE" dirty="0"/>
              <a:t> </a:t>
            </a:r>
            <a:r>
              <a:rPr lang="en-IE" dirty="0" err="1"/>
              <a:t>zewnętrznym</a:t>
            </a:r>
            <a:r>
              <a:rPr lang="en-IE" dirty="0"/>
              <a:t> </a:t>
            </a:r>
            <a:r>
              <a:rPr lang="en-IE" dirty="0" err="1"/>
              <a:t>źródłem</a:t>
            </a:r>
            <a:r>
              <a:rPr lang="en-IE" dirty="0"/>
              <a:t> </a:t>
            </a:r>
            <a:r>
              <a:rPr lang="en-IE" dirty="0" err="1"/>
              <a:t>rekrutacji</a:t>
            </a:r>
            <a:r>
              <a:rPr lang="en-IE" dirty="0"/>
              <a:t>, </a:t>
            </a:r>
            <a:r>
              <a:rPr lang="en-IE" dirty="0" err="1"/>
              <a:t>gdzie</a:t>
            </a:r>
            <a:r>
              <a:rPr lang="en-IE" dirty="0"/>
              <a:t> </a:t>
            </a:r>
            <a:r>
              <a:rPr lang="en-IE" dirty="0" err="1"/>
              <a:t>instytucje</a:t>
            </a:r>
            <a:r>
              <a:rPr lang="en-IE" dirty="0"/>
              <a:t> </a:t>
            </a:r>
            <a:r>
              <a:rPr lang="en-IE" dirty="0" err="1"/>
              <a:t>edukacyjne</a:t>
            </a:r>
            <a:r>
              <a:rPr lang="en-IE" dirty="0"/>
              <a:t>, </a:t>
            </a:r>
            <a:r>
              <a:rPr lang="en-IE" dirty="0" err="1"/>
              <a:t>takie</a:t>
            </a:r>
            <a:r>
              <a:rPr lang="en-IE" dirty="0"/>
              <a:t> </a:t>
            </a:r>
            <a:r>
              <a:rPr lang="en-IE" dirty="0" err="1"/>
              <a:t>jak</a:t>
            </a:r>
            <a:r>
              <a:rPr lang="en-IE" dirty="0"/>
              <a:t> </a:t>
            </a:r>
            <a:r>
              <a:rPr lang="en-IE" dirty="0" err="1"/>
              <a:t>szkoły</a:t>
            </a:r>
            <a:r>
              <a:rPr lang="en-IE" dirty="0"/>
              <a:t> </a:t>
            </a:r>
            <a:r>
              <a:rPr lang="en-IE" dirty="0" err="1"/>
              <a:t>wyższe</a:t>
            </a:r>
            <a:r>
              <a:rPr lang="en-IE" dirty="0"/>
              <a:t> </a:t>
            </a:r>
            <a:r>
              <a:rPr lang="en-IE" dirty="0" err="1"/>
              <a:t>i</a:t>
            </a:r>
            <a:r>
              <a:rPr lang="en-IE" dirty="0"/>
              <a:t> </a:t>
            </a:r>
            <a:r>
              <a:rPr lang="en-IE" dirty="0" err="1"/>
              <a:t>uniwersytety</a:t>
            </a:r>
            <a:r>
              <a:rPr lang="en-IE" dirty="0"/>
              <a:t>, </a:t>
            </a:r>
            <a:r>
              <a:rPr lang="en-IE" dirty="0" err="1"/>
              <a:t>oferują</a:t>
            </a:r>
            <a:r>
              <a:rPr lang="en-IE" dirty="0"/>
              <a:t> </a:t>
            </a:r>
            <a:r>
              <a:rPr lang="en-IE" dirty="0" err="1"/>
              <a:t>pracodawcom</a:t>
            </a:r>
            <a:r>
              <a:rPr lang="en-IE" dirty="0"/>
              <a:t> </a:t>
            </a:r>
            <a:r>
              <a:rPr lang="en-IE" dirty="0" err="1"/>
              <a:t>możliwość</a:t>
            </a:r>
            <a:r>
              <a:rPr lang="en-IE" dirty="0"/>
              <a:t> </a:t>
            </a:r>
            <a:r>
              <a:rPr lang="en-IE" dirty="0" err="1"/>
              <a:t>dostępu</a:t>
            </a:r>
            <a:r>
              <a:rPr lang="en-IE" dirty="0"/>
              <a:t> do </a:t>
            </a:r>
            <a:r>
              <a:rPr lang="en-IE" dirty="0" err="1"/>
              <a:t>absolwentów</a:t>
            </a:r>
            <a:r>
              <a:rPr lang="en-IE" dirty="0"/>
              <a:t> </a:t>
            </a:r>
            <a:r>
              <a:rPr lang="en-IE" dirty="0" err="1"/>
              <a:t>poprzez</a:t>
            </a:r>
            <a:r>
              <a:rPr lang="en-IE" dirty="0"/>
              <a:t> </a:t>
            </a:r>
            <a:r>
              <a:rPr lang="en-IE" dirty="0" err="1"/>
              <a:t>publikacje</a:t>
            </a:r>
            <a:r>
              <a:rPr lang="en-IE" dirty="0"/>
              <a:t> </a:t>
            </a:r>
            <a:r>
              <a:rPr lang="en-IE" dirty="0" err="1"/>
              <a:t>i</a:t>
            </a:r>
            <a:r>
              <a:rPr lang="en-IE" dirty="0"/>
              <a:t> </a:t>
            </a:r>
            <a:r>
              <a:rPr lang="en-IE" dirty="0" err="1"/>
              <a:t>listy</a:t>
            </a:r>
            <a:r>
              <a:rPr lang="en-IE" dirty="0"/>
              <a:t> </a:t>
            </a:r>
            <a:r>
              <a:rPr lang="en-IE" dirty="0" err="1"/>
              <a:t>absolwentów</a:t>
            </a:r>
            <a:r>
              <a:rPr lang="en-IE" dirty="0"/>
              <a:t> </a:t>
            </a:r>
            <a:r>
              <a:rPr lang="en-IE" dirty="0" err="1"/>
              <a:t>lub</a:t>
            </a:r>
            <a:r>
              <a:rPr lang="en-IE" dirty="0"/>
              <a:t> w </a:t>
            </a:r>
            <a:r>
              <a:rPr lang="en-IE" dirty="0" err="1"/>
              <a:t>ramach</a:t>
            </a:r>
            <a:r>
              <a:rPr lang="en-IE" dirty="0"/>
              <a:t> </a:t>
            </a:r>
            <a:r>
              <a:rPr lang="en-IE" dirty="0" err="1"/>
              <a:t>promocji</a:t>
            </a:r>
            <a:r>
              <a:rPr lang="en-IE" dirty="0"/>
              <a:t> </a:t>
            </a:r>
            <a:r>
              <a:rPr lang="en-IE" dirty="0" err="1"/>
              <a:t>miejsc</a:t>
            </a:r>
            <a:r>
              <a:rPr lang="en-IE" dirty="0"/>
              <a:t> </a:t>
            </a:r>
            <a:r>
              <a:rPr lang="en-IE" dirty="0" err="1"/>
              <a:t>pracy</a:t>
            </a:r>
            <a:r>
              <a:rPr lang="en-IE" dirty="0"/>
              <a:t> </a:t>
            </a:r>
            <a:r>
              <a:rPr lang="en-IE" dirty="0" err="1"/>
              <a:t>odpowiednich</a:t>
            </a:r>
            <a:r>
              <a:rPr lang="en-IE" dirty="0"/>
              <a:t> </a:t>
            </a:r>
            <a:r>
              <a:rPr lang="en-IE" dirty="0" err="1"/>
              <a:t>dla</a:t>
            </a:r>
            <a:r>
              <a:rPr lang="en-IE" dirty="0"/>
              <a:t> </a:t>
            </a:r>
            <a:r>
              <a:rPr lang="en-IE" dirty="0" err="1"/>
              <a:t>studentów</a:t>
            </a:r>
            <a:r>
              <a:rPr lang="en-IE" dirty="0"/>
              <a:t>.</a:t>
            </a:r>
          </a:p>
          <a:p>
            <a:pPr algn="just"/>
            <a:r>
              <a:rPr lang="en-IE" dirty="0" err="1"/>
              <a:t>Budowanie</a:t>
            </a:r>
            <a:r>
              <a:rPr lang="en-IE" dirty="0"/>
              <a:t> </a:t>
            </a:r>
            <a:r>
              <a:rPr lang="en-IE" dirty="0" err="1"/>
              <a:t>silnych</a:t>
            </a:r>
            <a:r>
              <a:rPr lang="en-IE" dirty="0"/>
              <a:t> </a:t>
            </a:r>
            <a:r>
              <a:rPr lang="en-IE" dirty="0" err="1"/>
              <a:t>relacji</a:t>
            </a:r>
            <a:r>
              <a:rPr lang="en-IE" dirty="0"/>
              <a:t> z </a:t>
            </a:r>
            <a:r>
              <a:rPr lang="en-IE" dirty="0" err="1"/>
              <a:t>uczelnią</a:t>
            </a:r>
            <a:r>
              <a:rPr lang="en-IE" dirty="0"/>
              <a:t> </a:t>
            </a:r>
            <a:r>
              <a:rPr lang="en-IE" dirty="0" err="1"/>
              <a:t>może</a:t>
            </a:r>
            <a:r>
              <a:rPr lang="en-IE" dirty="0"/>
              <a:t> </a:t>
            </a:r>
            <a:r>
              <a:rPr lang="en-IE" dirty="0" err="1"/>
              <a:t>być</a:t>
            </a:r>
            <a:r>
              <a:rPr lang="en-IE" dirty="0"/>
              <a:t> </a:t>
            </a:r>
            <a:r>
              <a:rPr lang="en-IE" dirty="0" err="1"/>
              <a:t>długoterminową</a:t>
            </a:r>
            <a:r>
              <a:rPr lang="en-IE" dirty="0"/>
              <a:t> </a:t>
            </a:r>
            <a:r>
              <a:rPr lang="en-IE" dirty="0" err="1"/>
              <a:t>strategią</a:t>
            </a:r>
            <a:r>
              <a:rPr lang="en-IE" dirty="0"/>
              <a:t>, </a:t>
            </a:r>
            <a:r>
              <a:rPr lang="en-IE" dirty="0" err="1"/>
              <a:t>dlatego</a:t>
            </a:r>
            <a:r>
              <a:rPr lang="en-IE" dirty="0"/>
              <a:t> </a:t>
            </a:r>
            <a:r>
              <a:rPr lang="en-IE" dirty="0" err="1"/>
              <a:t>też</a:t>
            </a:r>
            <a:r>
              <a:rPr lang="en-IE" dirty="0"/>
              <a:t> </a:t>
            </a:r>
            <a:r>
              <a:rPr lang="en-IE" dirty="0" err="1"/>
              <a:t>należy</a:t>
            </a:r>
            <a:r>
              <a:rPr lang="en-IE" dirty="0"/>
              <a:t> </a:t>
            </a:r>
            <a:r>
              <a:rPr lang="en-IE" dirty="0" err="1"/>
              <a:t>być</a:t>
            </a:r>
            <a:r>
              <a:rPr lang="en-IE" dirty="0"/>
              <a:t> </a:t>
            </a:r>
            <a:r>
              <a:rPr lang="en-IE" dirty="0" err="1"/>
              <a:t>świadomym</a:t>
            </a:r>
            <a:r>
              <a:rPr lang="en-IE" dirty="0"/>
              <a:t> </a:t>
            </a:r>
            <a:r>
              <a:rPr lang="en-IE" dirty="0" err="1"/>
              <a:t>wydarzeń</a:t>
            </a:r>
            <a:r>
              <a:rPr lang="en-IE" dirty="0"/>
              <a:t> </a:t>
            </a:r>
            <a:r>
              <a:rPr lang="en-IE" dirty="0" err="1"/>
              <a:t>rekrutacyjnych</a:t>
            </a:r>
            <a:r>
              <a:rPr lang="en-IE" dirty="0"/>
              <a:t> </a:t>
            </a:r>
            <a:r>
              <a:rPr lang="en-IE" dirty="0" err="1"/>
              <a:t>na</a:t>
            </a:r>
            <a:r>
              <a:rPr lang="en-IE" dirty="0"/>
              <a:t> </a:t>
            </a:r>
            <a:r>
              <a:rPr lang="en-IE" dirty="0" err="1"/>
              <a:t>terenie</a:t>
            </a:r>
            <a:r>
              <a:rPr lang="en-IE" dirty="0"/>
              <a:t> </a:t>
            </a:r>
            <a:r>
              <a:rPr lang="en-IE" dirty="0" err="1"/>
              <a:t>kampusu</a:t>
            </a:r>
            <a:r>
              <a:rPr lang="en-IE" dirty="0"/>
              <a:t>, </a:t>
            </a:r>
            <a:r>
              <a:rPr lang="en-IE" dirty="0" err="1"/>
              <a:t>rozwijania</a:t>
            </a:r>
            <a:r>
              <a:rPr lang="en-IE" dirty="0"/>
              <a:t> </a:t>
            </a:r>
            <a:r>
              <a:rPr lang="en-IE" dirty="0" err="1"/>
              <a:t>relacji</a:t>
            </a:r>
            <a:r>
              <a:rPr lang="en-IE" dirty="0"/>
              <a:t> z </a:t>
            </a:r>
            <a:r>
              <a:rPr lang="en-IE" dirty="0" err="1"/>
              <a:t>uczelniami</a:t>
            </a:r>
            <a:r>
              <a:rPr lang="en-IE" dirty="0"/>
              <a:t> </a:t>
            </a:r>
            <a:r>
              <a:rPr lang="en-IE" dirty="0" err="1"/>
              <a:t>oraz</a:t>
            </a:r>
            <a:r>
              <a:rPr lang="en-IE" dirty="0"/>
              <a:t> </a:t>
            </a:r>
            <a:r>
              <a:rPr lang="en-IE" dirty="0" err="1"/>
              <a:t>organizowania</a:t>
            </a:r>
            <a:r>
              <a:rPr lang="en-IE" dirty="0"/>
              <a:t> </a:t>
            </a:r>
            <a:r>
              <a:rPr lang="en-IE" dirty="0" err="1"/>
              <a:t>programów</a:t>
            </a:r>
            <a:r>
              <a:rPr lang="en-IE" dirty="0"/>
              <a:t> </a:t>
            </a:r>
            <a:r>
              <a:rPr lang="en-IE" dirty="0" err="1"/>
              <a:t>stażowych</a:t>
            </a:r>
            <a:r>
              <a:rPr lang="en-IE" dirty="0"/>
              <a:t>. </a:t>
            </a:r>
            <a:endParaRPr lang="en-US" dirty="0"/>
          </a:p>
        </p:txBody>
      </p:sp>
      <p:pic>
        <p:nvPicPr>
          <p:cNvPr id="3" name="Picture 2" descr="A group of people posing for the camera&#10;&#10;Description automatically generated">
            <a:extLst>
              <a:ext uri="{FF2B5EF4-FFF2-40B4-BE49-F238E27FC236}">
                <a16:creationId xmlns:a16="http://schemas.microsoft.com/office/drawing/2014/main" id="{85D82BA8-1438-455B-8C6A-C8EDA29FDB9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7609114" y="3783378"/>
            <a:ext cx="4463143" cy="2963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929779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5950749-F0D2-A54D-B1B0-6F79663D6B5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78486" y="868426"/>
            <a:ext cx="7407087" cy="697353"/>
          </a:xfrm>
        </p:spPr>
        <p:txBody>
          <a:bodyPr/>
          <a:lstStyle/>
          <a:p>
            <a:r>
              <a:rPr lang="en-IE" dirty="0"/>
              <a:t>REKRUTACJA NA UCZELNIACH</a:t>
            </a:r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440DEC82-E6B6-1446-BB63-A7E5780707C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78487" y="2219951"/>
            <a:ext cx="7625773" cy="3975101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just"/>
            <a:r>
              <a:rPr lang="en-US" dirty="0" err="1">
                <a:ea typeface="+mn-lt"/>
                <a:cs typeface="+mn-lt"/>
              </a:rPr>
              <a:t>Przykłady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obejmują</a:t>
            </a:r>
            <a:endParaRPr lang="pl-PL" dirty="0" err="1"/>
          </a:p>
          <a:p>
            <a:pPr algn="just"/>
            <a:r>
              <a:rPr lang="en-US" dirty="0">
                <a:ea typeface="+mn-lt"/>
                <a:cs typeface="+mn-lt"/>
              </a:rPr>
              <a:t>IRLANDIA: </a:t>
            </a:r>
            <a:r>
              <a:rPr lang="en-US" dirty="0" err="1">
                <a:ea typeface="+mn-lt"/>
                <a:cs typeface="+mn-lt"/>
              </a:rPr>
              <a:t>Coroczne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Targi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Karier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Studiów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Podyplomowych</a:t>
            </a:r>
            <a:r>
              <a:rPr lang="en-US" dirty="0">
                <a:ea typeface="+mn-lt"/>
                <a:cs typeface="+mn-lt"/>
              </a:rPr>
              <a:t> LYIT </a:t>
            </a:r>
            <a:r>
              <a:rPr lang="en-US" dirty="0" err="1">
                <a:ea typeface="+mn-lt"/>
                <a:cs typeface="+mn-lt"/>
              </a:rPr>
              <a:t>odbywają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się</a:t>
            </a:r>
            <a:r>
              <a:rPr lang="en-US" dirty="0">
                <a:ea typeface="+mn-lt"/>
                <a:cs typeface="+mn-lt"/>
              </a:rPr>
              <a:t> w </a:t>
            </a:r>
            <a:r>
              <a:rPr lang="en-US" dirty="0" err="1">
                <a:ea typeface="+mn-lt"/>
                <a:cs typeface="+mn-lt"/>
              </a:rPr>
              <a:t>kampusie</a:t>
            </a:r>
            <a:r>
              <a:rPr lang="en-US" dirty="0">
                <a:ea typeface="+mn-lt"/>
                <a:cs typeface="+mn-lt"/>
              </a:rPr>
              <a:t> Letterkenny w </a:t>
            </a:r>
            <a:r>
              <a:rPr lang="en-US" dirty="0" err="1">
                <a:ea typeface="+mn-lt"/>
                <a:cs typeface="+mn-lt"/>
              </a:rPr>
              <a:t>październiku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każdego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roku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obejmują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ponad</a:t>
            </a:r>
            <a:r>
              <a:rPr lang="en-US" dirty="0">
                <a:ea typeface="+mn-lt"/>
                <a:cs typeface="+mn-lt"/>
              </a:rPr>
              <a:t> 80 </a:t>
            </a:r>
            <a:r>
              <a:rPr lang="en-US" dirty="0" err="1">
                <a:ea typeface="+mn-lt"/>
                <a:cs typeface="+mn-lt"/>
              </a:rPr>
              <a:t>rekruterów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pracodawców</a:t>
            </a:r>
            <a:r>
              <a:rPr lang="en-US" dirty="0">
                <a:ea typeface="+mn-lt"/>
                <a:cs typeface="+mn-lt"/>
              </a:rPr>
              <a:t> z </a:t>
            </a:r>
            <a:r>
              <a:rPr lang="en-US" dirty="0" err="1">
                <a:ea typeface="+mn-lt"/>
                <a:cs typeface="+mn-lt"/>
              </a:rPr>
              <a:t>różnych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sektorów</a:t>
            </a:r>
            <a:r>
              <a:rPr lang="en-US" dirty="0">
                <a:ea typeface="+mn-lt"/>
                <a:cs typeface="+mn-lt"/>
              </a:rPr>
              <a:t>, w </a:t>
            </a:r>
            <a:r>
              <a:rPr lang="en-US" dirty="0" err="1">
                <a:ea typeface="+mn-lt"/>
                <a:cs typeface="+mn-lt"/>
              </a:rPr>
              <a:t>tym</a:t>
            </a:r>
            <a:r>
              <a:rPr lang="en-US" dirty="0">
                <a:ea typeface="+mn-lt"/>
                <a:cs typeface="+mn-lt"/>
              </a:rPr>
              <a:t> z </a:t>
            </a:r>
            <a:r>
              <a:rPr lang="en-US" dirty="0" err="1">
                <a:ea typeface="+mn-lt"/>
                <a:cs typeface="+mn-lt"/>
              </a:rPr>
              <a:t>branży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informatycznej</a:t>
            </a:r>
            <a:r>
              <a:rPr lang="en-US" dirty="0">
                <a:ea typeface="+mn-lt"/>
                <a:cs typeface="+mn-lt"/>
              </a:rPr>
              <a:t>, </a:t>
            </a:r>
            <a:r>
              <a:rPr lang="en-US" dirty="0" err="1">
                <a:ea typeface="+mn-lt"/>
                <a:cs typeface="+mn-lt"/>
              </a:rPr>
              <a:t>farmaceutycznej</a:t>
            </a:r>
            <a:r>
              <a:rPr lang="en-US" dirty="0">
                <a:ea typeface="+mn-lt"/>
                <a:cs typeface="+mn-lt"/>
              </a:rPr>
              <a:t>, </a:t>
            </a:r>
            <a:r>
              <a:rPr lang="en-US" dirty="0" err="1">
                <a:ea typeface="+mn-lt"/>
                <a:cs typeface="+mn-lt"/>
              </a:rPr>
              <a:t>finansowej</a:t>
            </a:r>
            <a:r>
              <a:rPr lang="en-US" dirty="0">
                <a:ea typeface="+mn-lt"/>
                <a:cs typeface="+mn-lt"/>
              </a:rPr>
              <a:t>, </a:t>
            </a:r>
            <a:r>
              <a:rPr lang="en-US" dirty="0" err="1">
                <a:ea typeface="+mn-lt"/>
                <a:cs typeface="+mn-lt"/>
              </a:rPr>
              <a:t>opieki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społecznej</a:t>
            </a:r>
            <a:r>
              <a:rPr lang="en-US" dirty="0">
                <a:ea typeface="+mn-lt"/>
                <a:cs typeface="+mn-lt"/>
              </a:rPr>
              <a:t>, </a:t>
            </a:r>
            <a:r>
              <a:rPr lang="en-US" dirty="0" err="1">
                <a:ea typeface="+mn-lt"/>
                <a:cs typeface="+mn-lt"/>
              </a:rPr>
              <a:t>prawniczej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telekomunikacyjnej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oraz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innych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uniwersytetów</a:t>
            </a:r>
            <a:r>
              <a:rPr lang="en-US" dirty="0">
                <a:ea typeface="+mn-lt"/>
                <a:cs typeface="+mn-lt"/>
              </a:rPr>
              <a:t>, </a:t>
            </a:r>
            <a:r>
              <a:rPr lang="en-US" dirty="0" err="1">
                <a:ea typeface="+mn-lt"/>
                <a:cs typeface="+mn-lt"/>
              </a:rPr>
              <a:t>szkół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wyższych</a:t>
            </a:r>
            <a:r>
              <a:rPr lang="en-US" dirty="0">
                <a:ea typeface="+mn-lt"/>
                <a:cs typeface="+mn-lt"/>
              </a:rPr>
              <a:t>, </a:t>
            </a:r>
            <a:r>
              <a:rPr lang="en-US" dirty="0" err="1">
                <a:ea typeface="+mn-lt"/>
                <a:cs typeface="+mn-lt"/>
              </a:rPr>
              <a:t>organizacji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zawodowych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agencji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pomocniczych</a:t>
            </a:r>
            <a:r>
              <a:rPr lang="en-US" dirty="0">
                <a:ea typeface="+mn-lt"/>
                <a:cs typeface="+mn-lt"/>
              </a:rPr>
              <a:t>.  </a:t>
            </a:r>
          </a:p>
          <a:p>
            <a:pPr algn="just"/>
            <a:r>
              <a:rPr lang="en-US" u="sng" dirty="0">
                <a:hlinkClick r:id="rId2"/>
              </a:rPr>
              <a:t>https://www.lyit.ie/News-Events/Article/lyit-careers-postgraduate-studies-fair-celebrates-13-years-of-success</a:t>
            </a:r>
            <a:endParaRPr lang="en-IE" dirty="0"/>
          </a:p>
          <a:p>
            <a:endParaRPr lang="en-US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8648BD61-601F-594E-901F-743EAFF9E50D}"/>
              </a:ext>
            </a:extLst>
          </p:cNvPr>
          <p:cNvGrpSpPr/>
          <p:nvPr/>
        </p:nvGrpSpPr>
        <p:grpSpPr>
          <a:xfrm>
            <a:off x="8215312" y="3431183"/>
            <a:ext cx="3976688" cy="2763869"/>
            <a:chOff x="8215312" y="3431183"/>
            <a:chExt cx="3976688" cy="2763869"/>
          </a:xfrm>
        </p:grpSpPr>
        <p:pic>
          <p:nvPicPr>
            <p:cNvPr id="3" name="Picture 2" descr="A screenshot of a social media post&#10;&#10;Description automatically generated">
              <a:extLst>
                <a:ext uri="{FF2B5EF4-FFF2-40B4-BE49-F238E27FC236}">
                  <a16:creationId xmlns:a16="http://schemas.microsoft.com/office/drawing/2014/main" id="{CC503C66-52E5-3E4E-AED9-24B9DD21BB1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942824" y="3675014"/>
              <a:ext cx="3249176" cy="2065962"/>
            </a:xfrm>
            <a:prstGeom prst="rect">
              <a:avLst/>
            </a:prstGeom>
          </p:spPr>
        </p:pic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8BAA3844-2CAF-A34A-BB5A-81F1CDA9BDD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215312" y="3431183"/>
              <a:ext cx="3976687" cy="276386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6831579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CCD976A-DE40-4541-A9FD-02F484952D90}"/>
              </a:ext>
            </a:extLst>
          </p:cNvPr>
          <p:cNvSpPr/>
          <p:nvPr/>
        </p:nvSpPr>
        <p:spPr>
          <a:xfrm>
            <a:off x="3566160" y="1810512"/>
            <a:ext cx="8430768" cy="3179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82CB890-18BB-4049-9FB5-1BB612F21D9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98900" y="360819"/>
            <a:ext cx="7846658" cy="5077098"/>
          </a:xfrm>
        </p:spPr>
        <p:txBody>
          <a:bodyPr/>
          <a:lstStyle/>
          <a:p>
            <a:pPr marL="457200" lvl="0" indent="-457200" algn="just">
              <a:buClr>
                <a:srgbClr val="CE1779"/>
              </a:buClr>
              <a:buFont typeface="+mj-lt"/>
              <a:buAutoNum type="arabicPeriod"/>
            </a:pPr>
            <a:r>
              <a:rPr lang="en-IE" b="1" dirty="0">
                <a:solidFill>
                  <a:srgbClr val="CE1779"/>
                </a:solidFill>
              </a:rPr>
              <a:t>Email </a:t>
            </a:r>
            <a:r>
              <a:rPr lang="en-IE" b="1" dirty="0" err="1">
                <a:solidFill>
                  <a:srgbClr val="CE1779"/>
                </a:solidFill>
              </a:rPr>
              <a:t>powitalny</a:t>
            </a:r>
            <a:r>
              <a:rPr lang="en-IE" b="1" dirty="0">
                <a:solidFill>
                  <a:srgbClr val="CE1779"/>
                </a:solidFill>
              </a:rPr>
              <a:t> </a:t>
            </a:r>
            <a:r>
              <a:rPr lang="en-IE" dirty="0"/>
              <a:t>to </a:t>
            </a:r>
            <a:r>
              <a:rPr lang="en-IE" dirty="0" err="1"/>
              <a:t>świetny</a:t>
            </a:r>
            <a:r>
              <a:rPr lang="en-IE" dirty="0"/>
              <a:t> </a:t>
            </a:r>
            <a:r>
              <a:rPr lang="en-IE" dirty="0" err="1"/>
              <a:t>sposób</a:t>
            </a:r>
            <a:r>
              <a:rPr lang="en-IE" dirty="0"/>
              <a:t>, aby </a:t>
            </a:r>
            <a:r>
              <a:rPr lang="en-IE" dirty="0" err="1"/>
              <a:t>nowy</a:t>
            </a:r>
            <a:r>
              <a:rPr lang="en-IE" dirty="0"/>
              <a:t> </a:t>
            </a:r>
            <a:r>
              <a:rPr lang="en-IE" dirty="0" err="1"/>
              <a:t>pracownik</a:t>
            </a:r>
            <a:r>
              <a:rPr lang="en-IE" dirty="0"/>
              <a:t> </a:t>
            </a:r>
            <a:r>
              <a:rPr lang="en-IE" dirty="0" err="1"/>
              <a:t>czuł</a:t>
            </a:r>
            <a:r>
              <a:rPr lang="en-IE" dirty="0"/>
              <a:t> </a:t>
            </a:r>
            <a:r>
              <a:rPr lang="en-IE" dirty="0" err="1"/>
              <a:t>się</a:t>
            </a:r>
            <a:r>
              <a:rPr lang="en-IE" dirty="0"/>
              <a:t> </a:t>
            </a:r>
            <a:r>
              <a:rPr lang="en-IE" dirty="0" err="1"/>
              <a:t>bardziej</a:t>
            </a:r>
            <a:r>
              <a:rPr lang="en-IE" dirty="0"/>
              <a:t> </a:t>
            </a:r>
            <a:r>
              <a:rPr lang="en-IE" dirty="0" err="1"/>
              <a:t>komfortowo</a:t>
            </a:r>
            <a:r>
              <a:rPr lang="en-IE" dirty="0"/>
              <a:t> </a:t>
            </a:r>
            <a:r>
              <a:rPr lang="en-IE" dirty="0" err="1"/>
              <a:t>zanim</a:t>
            </a:r>
            <a:r>
              <a:rPr lang="en-IE" dirty="0"/>
              <a:t> </a:t>
            </a:r>
            <a:r>
              <a:rPr lang="en-IE" dirty="0" err="1"/>
              <a:t>jeszcze</a:t>
            </a:r>
            <a:r>
              <a:rPr lang="en-IE" dirty="0"/>
              <a:t> </a:t>
            </a:r>
            <a:r>
              <a:rPr lang="en-IE" dirty="0" err="1"/>
              <a:t>zacznie</a:t>
            </a:r>
            <a:r>
              <a:rPr lang="en-IE" dirty="0"/>
              <a:t> </a:t>
            </a:r>
            <a:r>
              <a:rPr lang="en-IE" dirty="0" err="1"/>
              <a:t>pracę</a:t>
            </a:r>
            <a:r>
              <a:rPr lang="en-IE" dirty="0"/>
              <a:t>. </a:t>
            </a:r>
            <a:r>
              <a:rPr lang="en-IE" dirty="0" err="1"/>
              <a:t>Prosty</a:t>
            </a:r>
            <a:r>
              <a:rPr lang="en-IE" dirty="0"/>
              <a:t> e-mail </a:t>
            </a:r>
            <a:r>
              <a:rPr lang="en-IE" dirty="0" err="1"/>
              <a:t>posłuży</a:t>
            </a:r>
            <a:r>
              <a:rPr lang="en-IE" dirty="0"/>
              <a:t> do </a:t>
            </a:r>
            <a:r>
              <a:rPr lang="en-IE" dirty="0" err="1"/>
              <a:t>powitania</a:t>
            </a:r>
            <a:r>
              <a:rPr lang="en-IE" dirty="0"/>
              <a:t> </a:t>
            </a:r>
            <a:r>
              <a:rPr lang="en-IE" dirty="0" err="1"/>
              <a:t>nowego</a:t>
            </a:r>
            <a:r>
              <a:rPr lang="en-IE" dirty="0"/>
              <a:t> </a:t>
            </a:r>
            <a:r>
              <a:rPr lang="en-IE" dirty="0" err="1"/>
              <a:t>pracownika</a:t>
            </a:r>
            <a:r>
              <a:rPr lang="en-IE" dirty="0"/>
              <a:t> w </a:t>
            </a:r>
            <a:r>
              <a:rPr lang="en-IE" dirty="0" err="1"/>
              <a:t>Twojej</a:t>
            </a:r>
            <a:r>
              <a:rPr lang="en-IE" dirty="0"/>
              <a:t> </a:t>
            </a:r>
            <a:r>
              <a:rPr lang="en-IE" dirty="0" err="1"/>
              <a:t>firmie</a:t>
            </a:r>
            <a:r>
              <a:rPr lang="en-IE" dirty="0"/>
              <a:t> </a:t>
            </a:r>
            <a:r>
              <a:rPr lang="en-IE" dirty="0" err="1"/>
              <a:t>i</a:t>
            </a:r>
            <a:r>
              <a:rPr lang="en-IE" dirty="0"/>
              <a:t> </a:t>
            </a:r>
            <a:r>
              <a:rPr lang="en-IE" dirty="0" err="1"/>
              <a:t>dostarczy</a:t>
            </a:r>
            <a:r>
              <a:rPr lang="en-IE" dirty="0"/>
              <a:t> mu </a:t>
            </a:r>
            <a:r>
              <a:rPr lang="en-IE" dirty="0" err="1"/>
              <a:t>wszelkich</a:t>
            </a:r>
            <a:r>
              <a:rPr lang="en-IE" dirty="0"/>
              <a:t> </a:t>
            </a:r>
            <a:r>
              <a:rPr lang="en-IE" dirty="0" err="1"/>
              <a:t>istotnych</a:t>
            </a:r>
            <a:r>
              <a:rPr lang="en-IE" dirty="0"/>
              <a:t> </a:t>
            </a:r>
            <a:r>
              <a:rPr lang="en-IE" dirty="0" err="1"/>
              <a:t>informacji</a:t>
            </a:r>
            <a:r>
              <a:rPr lang="en-IE" dirty="0"/>
              <a:t> do </a:t>
            </a:r>
            <a:r>
              <a:rPr lang="en-IE" dirty="0" err="1"/>
              <a:t>sprawnego</a:t>
            </a:r>
            <a:r>
              <a:rPr lang="en-IE" dirty="0"/>
              <a:t> </a:t>
            </a:r>
            <a:r>
              <a:rPr lang="en-IE" dirty="0" err="1"/>
              <a:t>rozpoczęcia</a:t>
            </a:r>
            <a:r>
              <a:rPr lang="en-IE" dirty="0"/>
              <a:t> </a:t>
            </a:r>
            <a:r>
              <a:rPr lang="en-IE" dirty="0" err="1"/>
              <a:t>pracy</a:t>
            </a:r>
            <a:r>
              <a:rPr lang="en-IE" dirty="0"/>
              <a:t>. </a:t>
            </a:r>
            <a:r>
              <a:rPr lang="en-IE" dirty="0" err="1"/>
              <a:t>Jeśli</a:t>
            </a:r>
            <a:r>
              <a:rPr lang="en-IE" dirty="0"/>
              <a:t> </a:t>
            </a:r>
            <a:r>
              <a:rPr lang="en-IE" dirty="0" err="1"/>
              <a:t>możesz</a:t>
            </a:r>
            <a:r>
              <a:rPr lang="en-IE" dirty="0"/>
              <a:t> </a:t>
            </a:r>
            <a:r>
              <a:rPr lang="en-IE" dirty="0" err="1"/>
              <a:t>dołącz</a:t>
            </a:r>
            <a:r>
              <a:rPr lang="en-IE" dirty="0"/>
              <a:t> </a:t>
            </a:r>
            <a:r>
              <a:rPr lang="en-IE" dirty="0" err="1"/>
              <a:t>szczegółowy</a:t>
            </a:r>
            <a:r>
              <a:rPr lang="en-IE" dirty="0"/>
              <a:t> </a:t>
            </a:r>
            <a:r>
              <a:rPr lang="en-IE" dirty="0" err="1"/>
              <a:t>harmonogram</a:t>
            </a:r>
            <a:r>
              <a:rPr lang="en-IE" dirty="0"/>
              <a:t> </a:t>
            </a:r>
            <a:r>
              <a:rPr lang="en-IE" dirty="0" err="1"/>
              <a:t>dla</a:t>
            </a:r>
            <a:r>
              <a:rPr lang="en-IE" dirty="0"/>
              <a:t> </a:t>
            </a:r>
            <a:r>
              <a:rPr lang="en-IE" dirty="0" err="1"/>
              <a:t>nowego</a:t>
            </a:r>
            <a:r>
              <a:rPr lang="en-IE" dirty="0"/>
              <a:t> </a:t>
            </a:r>
            <a:r>
              <a:rPr lang="en-IE" dirty="0" err="1"/>
              <a:t>pracownika</a:t>
            </a:r>
            <a:r>
              <a:rPr lang="en-IE" dirty="0"/>
              <a:t> </a:t>
            </a:r>
            <a:r>
              <a:rPr lang="en-IE" dirty="0" err="1"/>
              <a:t>na</a:t>
            </a:r>
            <a:r>
              <a:rPr lang="en-IE" dirty="0"/>
              <a:t> </a:t>
            </a:r>
            <a:r>
              <a:rPr lang="en-IE" dirty="0" err="1"/>
              <a:t>pierwszy</a:t>
            </a:r>
            <a:r>
              <a:rPr lang="en-IE" dirty="0"/>
              <a:t> </a:t>
            </a:r>
            <a:r>
              <a:rPr lang="en-IE" dirty="0" err="1"/>
              <a:t>dzień</a:t>
            </a:r>
            <a:r>
              <a:rPr lang="en-IE" dirty="0"/>
              <a:t> </a:t>
            </a:r>
            <a:r>
              <a:rPr lang="en-IE" dirty="0" err="1"/>
              <a:t>i</a:t>
            </a:r>
            <a:r>
              <a:rPr lang="en-IE" dirty="0"/>
              <a:t> </a:t>
            </a:r>
            <a:r>
              <a:rPr lang="en-IE" dirty="0" err="1"/>
              <a:t>tydzień</a:t>
            </a:r>
            <a:r>
              <a:rPr lang="en-IE" dirty="0"/>
              <a:t> w </a:t>
            </a:r>
            <a:r>
              <a:rPr lang="en-IE" dirty="0" err="1"/>
              <a:t>pracy</a:t>
            </a:r>
            <a:r>
              <a:rPr lang="en-IE" dirty="0"/>
              <a:t> </a:t>
            </a:r>
            <a:r>
              <a:rPr lang="en-IE" dirty="0" err="1"/>
              <a:t>na</a:t>
            </a:r>
            <a:r>
              <a:rPr lang="en-IE" dirty="0"/>
              <a:t> </a:t>
            </a:r>
            <a:r>
              <a:rPr lang="en-IE" dirty="0" err="1"/>
              <a:t>nowej</a:t>
            </a:r>
            <a:r>
              <a:rPr lang="en-IE" dirty="0"/>
              <a:t> </a:t>
            </a:r>
            <a:r>
              <a:rPr lang="en-IE" dirty="0" err="1"/>
              <a:t>pracy</a:t>
            </a:r>
            <a:r>
              <a:rPr lang="en-IE" dirty="0"/>
              <a:t>. </a:t>
            </a:r>
          </a:p>
          <a:p>
            <a:pPr marL="457200" lvl="0" indent="-457200" algn="just">
              <a:buClr>
                <a:srgbClr val="CE1779"/>
              </a:buClr>
              <a:buFont typeface="+mj-lt"/>
              <a:buAutoNum type="arabicPeriod"/>
            </a:pPr>
            <a:endParaRPr lang="en-IE" dirty="0"/>
          </a:p>
          <a:p>
            <a:pPr marL="457200" lvl="0" indent="-457200" algn="just">
              <a:buClr>
                <a:srgbClr val="CE1779"/>
              </a:buClr>
              <a:buFont typeface="+mj-lt"/>
              <a:buAutoNum type="arabicPeriod"/>
            </a:pPr>
            <a:endParaRPr lang="en-IE" dirty="0"/>
          </a:p>
          <a:p>
            <a:pPr marL="457200" lvl="0" indent="-457200" algn="just">
              <a:buClr>
                <a:srgbClr val="CE1779"/>
              </a:buClr>
              <a:buFont typeface="+mj-lt"/>
              <a:buAutoNum type="arabicPeriod"/>
            </a:pPr>
            <a:endParaRPr lang="en-IE" dirty="0"/>
          </a:p>
          <a:p>
            <a:pPr marL="457200" indent="-457200">
              <a:buClr>
                <a:srgbClr val="CE1779"/>
              </a:buClr>
              <a:buFont typeface="+mj-lt"/>
              <a:buAutoNum type="arabicPeriod"/>
            </a:pPr>
            <a:endParaRPr lang="en-IE" dirty="0"/>
          </a:p>
          <a:p>
            <a:pPr marL="457200" lvl="0" indent="-457200">
              <a:buClr>
                <a:srgbClr val="CE1779"/>
              </a:buClr>
              <a:buFont typeface="+mj-lt"/>
              <a:buAutoNum type="arabicPeriod"/>
            </a:pPr>
            <a:r>
              <a:rPr lang="en-IE" b="1" dirty="0" err="1">
                <a:solidFill>
                  <a:srgbClr val="CE1779"/>
                </a:solidFill>
              </a:rPr>
              <a:t>Przejrzyj</a:t>
            </a:r>
            <a:r>
              <a:rPr lang="en-IE" b="1" dirty="0">
                <a:solidFill>
                  <a:srgbClr val="CE1779"/>
                </a:solidFill>
              </a:rPr>
              <a:t> </a:t>
            </a:r>
            <a:r>
              <a:rPr lang="en-IE" b="1" dirty="0" err="1">
                <a:solidFill>
                  <a:srgbClr val="CE1779"/>
                </a:solidFill>
              </a:rPr>
              <a:t>informacje</a:t>
            </a:r>
            <a:r>
              <a:rPr lang="en-IE" b="1" dirty="0">
                <a:solidFill>
                  <a:srgbClr val="CE1779"/>
                </a:solidFill>
              </a:rPr>
              <a:t> </a:t>
            </a:r>
            <a:r>
              <a:rPr lang="en-IE" b="1" dirty="0" err="1">
                <a:solidFill>
                  <a:srgbClr val="CE1779"/>
                </a:solidFill>
              </a:rPr>
              <a:t>na</a:t>
            </a:r>
            <a:r>
              <a:rPr lang="en-IE" b="1" dirty="0">
                <a:solidFill>
                  <a:srgbClr val="CE1779"/>
                </a:solidFill>
              </a:rPr>
              <a:t> </a:t>
            </a:r>
            <a:r>
              <a:rPr lang="en-IE" b="1" dirty="0" err="1">
                <a:solidFill>
                  <a:srgbClr val="CE1779"/>
                </a:solidFill>
              </a:rPr>
              <a:t>temat</a:t>
            </a:r>
            <a:r>
              <a:rPr lang="en-IE" b="1" dirty="0">
                <a:solidFill>
                  <a:srgbClr val="CE1779"/>
                </a:solidFill>
              </a:rPr>
              <a:t> </a:t>
            </a:r>
            <a:r>
              <a:rPr lang="en-IE" b="1" dirty="0" err="1">
                <a:solidFill>
                  <a:srgbClr val="CE1779"/>
                </a:solidFill>
              </a:rPr>
              <a:t>bezpieczeństwa</a:t>
            </a:r>
            <a:r>
              <a:rPr lang="en-IE" b="1" dirty="0">
                <a:solidFill>
                  <a:srgbClr val="CE1779"/>
                </a:solidFill>
              </a:rPr>
              <a:t> </a:t>
            </a:r>
            <a:r>
              <a:rPr lang="en-IE" b="1" dirty="0" err="1">
                <a:solidFill>
                  <a:srgbClr val="CE1779"/>
                </a:solidFill>
              </a:rPr>
              <a:t>i</a:t>
            </a:r>
            <a:r>
              <a:rPr lang="en-IE" b="1" dirty="0">
                <a:solidFill>
                  <a:srgbClr val="CE1779"/>
                </a:solidFill>
              </a:rPr>
              <a:t> </a:t>
            </a:r>
            <a:r>
              <a:rPr lang="en-IE" b="1" dirty="0" err="1">
                <a:solidFill>
                  <a:srgbClr val="CE1779"/>
                </a:solidFill>
              </a:rPr>
              <a:t>higieny</a:t>
            </a:r>
            <a:r>
              <a:rPr lang="en-IE" b="1" dirty="0">
                <a:solidFill>
                  <a:srgbClr val="CE1779"/>
                </a:solidFill>
              </a:rPr>
              <a:t> </a:t>
            </a:r>
            <a:r>
              <a:rPr lang="en-IE" b="1" dirty="0" err="1">
                <a:solidFill>
                  <a:srgbClr val="CE1779"/>
                </a:solidFill>
              </a:rPr>
              <a:t>pracy</a:t>
            </a:r>
            <a:r>
              <a:rPr lang="en-IE" dirty="0">
                <a:solidFill>
                  <a:srgbClr val="CE1779"/>
                </a:solidFill>
              </a:rPr>
              <a:t>                                                                                                                                                                  </a:t>
            </a:r>
            <a:r>
              <a:rPr lang="en-IE" dirty="0"/>
              <a:t>Na </a:t>
            </a:r>
            <a:r>
              <a:rPr lang="en-IE" dirty="0" err="1"/>
              <a:t>przykład</a:t>
            </a:r>
            <a:r>
              <a:rPr lang="en-IE" dirty="0"/>
              <a:t>, </a:t>
            </a:r>
            <a:r>
              <a:rPr lang="en-IE" dirty="0" err="1"/>
              <a:t>czy</a:t>
            </a:r>
            <a:r>
              <a:rPr lang="en-IE" dirty="0"/>
              <a:t> </a:t>
            </a:r>
            <a:r>
              <a:rPr lang="en-IE" dirty="0" err="1"/>
              <a:t>jesteś</a:t>
            </a:r>
            <a:r>
              <a:rPr lang="en-IE" dirty="0"/>
              <a:t> </a:t>
            </a:r>
            <a:r>
              <a:rPr lang="en-IE" dirty="0" err="1"/>
              <a:t>pewien</a:t>
            </a:r>
            <a:r>
              <a:rPr lang="en-IE" dirty="0"/>
              <a:t>, </a:t>
            </a:r>
            <a:r>
              <a:rPr lang="en-IE" dirty="0" err="1"/>
              <a:t>że</a:t>
            </a:r>
            <a:r>
              <a:rPr lang="en-IE" dirty="0"/>
              <a:t> </a:t>
            </a:r>
            <a:r>
              <a:rPr lang="en-IE" dirty="0" err="1"/>
              <a:t>Twoje</a:t>
            </a:r>
            <a:r>
              <a:rPr lang="en-IE" dirty="0"/>
              <a:t> </a:t>
            </a:r>
            <a:r>
              <a:rPr lang="en-IE" dirty="0" err="1"/>
              <a:t>miejsce</a:t>
            </a:r>
            <a:r>
              <a:rPr lang="en-IE" dirty="0"/>
              <a:t> </a:t>
            </a:r>
            <a:r>
              <a:rPr lang="en-IE" dirty="0" err="1"/>
              <a:t>pracy</a:t>
            </a:r>
            <a:r>
              <a:rPr lang="en-IE" dirty="0"/>
              <a:t> jest </a:t>
            </a:r>
            <a:r>
              <a:rPr lang="en-IE" dirty="0" err="1"/>
              <a:t>bezpieczne</a:t>
            </a:r>
            <a:r>
              <a:rPr lang="en-IE" dirty="0"/>
              <a:t> </a:t>
            </a:r>
            <a:r>
              <a:rPr lang="en-IE" dirty="0" err="1"/>
              <a:t>dla</a:t>
            </a:r>
            <a:r>
              <a:rPr lang="en-IE" dirty="0"/>
              <a:t> </a:t>
            </a:r>
            <a:r>
              <a:rPr lang="en-IE" dirty="0" err="1"/>
              <a:t>Twojego</a:t>
            </a:r>
            <a:r>
              <a:rPr lang="en-IE" dirty="0"/>
              <a:t> </a:t>
            </a:r>
            <a:r>
              <a:rPr lang="en-IE" dirty="0" err="1"/>
              <a:t>pracownika</a:t>
            </a:r>
            <a:r>
              <a:rPr lang="en-IE" dirty="0"/>
              <a:t>? </a:t>
            </a:r>
            <a:endParaRPr lang="en-US" dirty="0"/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413EDB8C-8378-EA48-ACCB-A1CAA79CC80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6441" y="360819"/>
            <a:ext cx="3341787" cy="2425550"/>
          </a:xfrm>
        </p:spPr>
        <p:txBody>
          <a:bodyPr>
            <a:noAutofit/>
          </a:bodyPr>
          <a:lstStyle/>
          <a:p>
            <a:r>
              <a:rPr lang="en-US" sz="2800" dirty="0" err="1"/>
              <a:t>Podczas</a:t>
            </a:r>
            <a:r>
              <a:rPr lang="en-US" sz="2800" dirty="0"/>
              <a:t> </a:t>
            </a:r>
            <a:r>
              <a:rPr lang="en-US" sz="2800" b="1" dirty="0" err="1"/>
              <a:t>samodzielnego</a:t>
            </a:r>
            <a:r>
              <a:rPr lang="en-US" sz="2800" b="1" dirty="0"/>
              <a:t> </a:t>
            </a:r>
            <a:r>
              <a:rPr lang="en-US" sz="2800" dirty="0" err="1"/>
              <a:t>zarządzania</a:t>
            </a:r>
            <a:r>
              <a:rPr lang="en-US" sz="2800" dirty="0"/>
              <a:t> </a:t>
            </a:r>
            <a:r>
              <a:rPr lang="en-US" sz="2800" dirty="0" err="1"/>
              <a:t>procesem</a:t>
            </a:r>
            <a:r>
              <a:rPr lang="en-US" sz="2800" dirty="0"/>
              <a:t> </a:t>
            </a:r>
            <a:r>
              <a:rPr lang="en-US" sz="2800" dirty="0" err="1"/>
              <a:t>rekrutacji</a:t>
            </a:r>
            <a:r>
              <a:rPr lang="en-US" sz="2800" dirty="0"/>
              <a:t> </a:t>
            </a:r>
            <a:r>
              <a:rPr lang="en-US" sz="2800" dirty="0" err="1"/>
              <a:t>należy</a:t>
            </a:r>
            <a:r>
              <a:rPr lang="en-US" sz="2800" dirty="0"/>
              <a:t> </a:t>
            </a:r>
            <a:r>
              <a:rPr lang="en-US" sz="2800" b="1" dirty="0" err="1"/>
              <a:t>wziąć</a:t>
            </a:r>
            <a:r>
              <a:rPr lang="en-US" sz="2800" b="1" dirty="0"/>
              <a:t> pod </a:t>
            </a:r>
            <a:r>
              <a:rPr lang="en-US" sz="2800" b="1" dirty="0" err="1"/>
              <a:t>uwagę</a:t>
            </a:r>
            <a:r>
              <a:rPr lang="en-US" sz="2800" b="1" dirty="0"/>
              <a:t> </a:t>
            </a:r>
            <a:r>
              <a:rPr lang="en-US" sz="2800" b="1" dirty="0" err="1"/>
              <a:t>następujące</a:t>
            </a:r>
            <a:r>
              <a:rPr lang="en-US" sz="2800" b="1" dirty="0"/>
              <a:t> </a:t>
            </a:r>
            <a:r>
              <a:rPr lang="en-US" sz="2800" b="1" dirty="0" err="1"/>
              <a:t>kwestie</a:t>
            </a:r>
            <a:r>
              <a:rPr lang="en-IE" sz="2800" b="1" dirty="0"/>
              <a:t>: </a:t>
            </a:r>
          </a:p>
        </p:txBody>
      </p:sp>
      <p:pic>
        <p:nvPicPr>
          <p:cNvPr id="5" name="Picture 4" descr="A drawing of a cartoon character&#10;&#10;Description automatically generated">
            <a:extLst>
              <a:ext uri="{FF2B5EF4-FFF2-40B4-BE49-F238E27FC236}">
                <a16:creationId xmlns:a16="http://schemas.microsoft.com/office/drawing/2014/main" id="{89B734A1-B906-4EFE-BA17-23EFC085400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6291470" y="2764892"/>
            <a:ext cx="3431650" cy="1898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282263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675133" y="311403"/>
            <a:ext cx="8227568" cy="662475"/>
          </a:xfrm>
        </p:spPr>
        <p:txBody>
          <a:bodyPr>
            <a:noAutofit/>
          </a:bodyPr>
          <a:lstStyle/>
          <a:p>
            <a:r>
              <a:rPr lang="en-IE" dirty="0"/>
              <a:t>WEJŚCIE NA POKŁAD TO PROCES, W KTÓRYM NOWI PRACOWNICY ZAPOZNAJĄ SIĘ ZE SWOJĄ ROLĄ I TWOIM BIZNESEM.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675134" y="2135499"/>
            <a:ext cx="7768780" cy="3497205"/>
          </a:xfrm>
        </p:spPr>
        <p:txBody>
          <a:bodyPr/>
          <a:lstStyle/>
          <a:p>
            <a:r>
              <a:rPr lang="en-IE" dirty="0"/>
              <a:t>Ma to </a:t>
            </a:r>
            <a:r>
              <a:rPr lang="en-IE" dirty="0" err="1"/>
              <a:t>całkowity</a:t>
            </a:r>
            <a:r>
              <a:rPr lang="en-IE" dirty="0"/>
              <a:t> </a:t>
            </a:r>
            <a:r>
              <a:rPr lang="en-IE" dirty="0" err="1"/>
              <a:t>sens</a:t>
            </a:r>
            <a:r>
              <a:rPr lang="en-IE" dirty="0"/>
              <a:t> w </a:t>
            </a:r>
            <a:r>
              <a:rPr lang="en-IE" dirty="0" err="1"/>
              <a:t>tym</a:t>
            </a:r>
            <a:r>
              <a:rPr lang="en-IE" dirty="0"/>
              <a:t>, </a:t>
            </a:r>
            <a:r>
              <a:rPr lang="en-IE" dirty="0" err="1"/>
              <a:t>że</a:t>
            </a:r>
            <a:r>
              <a:rPr lang="en-IE" dirty="0"/>
              <a:t>:</a:t>
            </a:r>
          </a:p>
          <a:p>
            <a:pPr marL="342900" lvl="0" indent="-342900">
              <a:buClr>
                <a:srgbClr val="CE1779"/>
              </a:buClr>
              <a:buFont typeface="Arial" panose="020B0604020202020204" pitchFamily="34" charset="0"/>
              <a:buChar char="•"/>
            </a:pPr>
            <a:r>
              <a:rPr lang="en-IE" dirty="0" err="1"/>
              <a:t>Twój</a:t>
            </a:r>
            <a:r>
              <a:rPr lang="en-IE" dirty="0"/>
              <a:t> </a:t>
            </a:r>
            <a:r>
              <a:rPr lang="en-IE" dirty="0" err="1"/>
              <a:t>nowy</a:t>
            </a:r>
            <a:r>
              <a:rPr lang="en-IE" dirty="0"/>
              <a:t> </a:t>
            </a:r>
            <a:r>
              <a:rPr lang="en-IE" dirty="0" err="1"/>
              <a:t>pracownik</a:t>
            </a:r>
            <a:r>
              <a:rPr lang="en-IE" dirty="0"/>
              <a:t> </a:t>
            </a:r>
            <a:r>
              <a:rPr lang="en-IE" dirty="0" err="1"/>
              <a:t>będzie</a:t>
            </a:r>
            <a:r>
              <a:rPr lang="en-IE" dirty="0"/>
              <a:t> </a:t>
            </a:r>
            <a:r>
              <a:rPr lang="en-IE" dirty="0" err="1"/>
              <a:t>czuł</a:t>
            </a:r>
            <a:r>
              <a:rPr lang="en-IE" dirty="0"/>
              <a:t> </a:t>
            </a:r>
            <a:r>
              <a:rPr lang="en-IE" dirty="0" err="1"/>
              <a:t>się</a:t>
            </a:r>
            <a:r>
              <a:rPr lang="en-IE" dirty="0"/>
              <a:t> </a:t>
            </a:r>
            <a:r>
              <a:rPr lang="en-IE" dirty="0" err="1"/>
              <a:t>komfortowo</a:t>
            </a:r>
            <a:r>
              <a:rPr lang="en-IE" dirty="0"/>
              <a:t> </a:t>
            </a:r>
            <a:r>
              <a:rPr lang="en-IE" dirty="0" err="1"/>
              <a:t>i</a:t>
            </a:r>
            <a:r>
              <a:rPr lang="en-IE" dirty="0"/>
              <a:t> </a:t>
            </a:r>
            <a:r>
              <a:rPr lang="en-IE" dirty="0" err="1"/>
              <a:t>doceniony</a:t>
            </a:r>
            <a:r>
              <a:rPr lang="en-IE" dirty="0"/>
              <a:t> od </a:t>
            </a:r>
            <a:r>
              <a:rPr lang="en-IE" dirty="0" err="1"/>
              <a:t>samego</a:t>
            </a:r>
            <a:r>
              <a:rPr lang="en-IE" dirty="0"/>
              <a:t> </a:t>
            </a:r>
            <a:r>
              <a:rPr lang="en-IE" dirty="0" err="1"/>
              <a:t>początku</a:t>
            </a:r>
            <a:endParaRPr lang="en-IE" dirty="0"/>
          </a:p>
          <a:p>
            <a:pPr marL="342900" lvl="0" indent="-342900">
              <a:buClr>
                <a:srgbClr val="CE1779"/>
              </a:buClr>
              <a:buFont typeface="Arial" panose="020B0604020202020204" pitchFamily="34" charset="0"/>
              <a:buChar char="•"/>
            </a:pPr>
            <a:r>
              <a:rPr lang="en-IE" dirty="0" err="1"/>
              <a:t>Nowo</a:t>
            </a:r>
            <a:r>
              <a:rPr lang="en-IE" dirty="0"/>
              <a:t> </a:t>
            </a:r>
            <a:r>
              <a:rPr lang="en-IE" dirty="0" err="1"/>
              <a:t>przybyłe</a:t>
            </a:r>
            <a:r>
              <a:rPr lang="en-IE" dirty="0"/>
              <a:t> </a:t>
            </a:r>
            <a:r>
              <a:rPr lang="en-IE" dirty="0" err="1"/>
              <a:t>osoby</a:t>
            </a:r>
            <a:r>
              <a:rPr lang="en-IE" dirty="0"/>
              <a:t> </a:t>
            </a:r>
            <a:r>
              <a:rPr lang="en-IE" dirty="0" err="1"/>
              <a:t>szybciej</a:t>
            </a:r>
            <a:r>
              <a:rPr lang="en-IE" dirty="0"/>
              <a:t> </a:t>
            </a:r>
            <a:r>
              <a:rPr lang="en-IE" dirty="0" err="1"/>
              <a:t>stają</a:t>
            </a:r>
            <a:r>
              <a:rPr lang="en-IE" dirty="0"/>
              <a:t> </a:t>
            </a:r>
            <a:r>
              <a:rPr lang="en-IE" dirty="0" err="1"/>
              <a:t>się</a:t>
            </a:r>
            <a:r>
              <a:rPr lang="en-IE" dirty="0"/>
              <a:t> </a:t>
            </a:r>
            <a:r>
              <a:rPr lang="en-IE" dirty="0" err="1"/>
              <a:t>produktywne</a:t>
            </a:r>
            <a:r>
              <a:rPr lang="en-IE" dirty="0"/>
              <a:t> </a:t>
            </a:r>
            <a:r>
              <a:rPr lang="en-IE" dirty="0" err="1"/>
              <a:t>i</a:t>
            </a:r>
            <a:r>
              <a:rPr lang="en-IE" dirty="0"/>
              <a:t> </a:t>
            </a:r>
            <a:r>
              <a:rPr lang="en-IE" dirty="0" err="1"/>
              <a:t>mają</a:t>
            </a:r>
            <a:r>
              <a:rPr lang="en-IE" dirty="0"/>
              <a:t> </a:t>
            </a:r>
            <a:r>
              <a:rPr lang="en-IE" dirty="0" err="1"/>
              <a:t>większe</a:t>
            </a:r>
            <a:r>
              <a:rPr lang="en-IE" dirty="0"/>
              <a:t> </a:t>
            </a:r>
            <a:r>
              <a:rPr lang="en-IE" dirty="0" err="1"/>
              <a:t>zaangażowanie</a:t>
            </a:r>
            <a:r>
              <a:rPr lang="en-IE" dirty="0"/>
              <a:t> w </a:t>
            </a:r>
            <a:r>
              <a:rPr lang="en-IE" dirty="0" err="1"/>
              <a:t>organizację</a:t>
            </a:r>
            <a:endParaRPr lang="en-IE" dirty="0"/>
          </a:p>
          <a:p>
            <a:pPr marL="342900" lvl="0" indent="-342900">
              <a:buClr>
                <a:srgbClr val="CE1779"/>
              </a:buClr>
              <a:buFont typeface="Arial" panose="020B0604020202020204" pitchFamily="34" charset="0"/>
              <a:buChar char="•"/>
            </a:pPr>
            <a:r>
              <a:rPr lang="en-IE" dirty="0" err="1"/>
              <a:t>Zmniejszą</a:t>
            </a:r>
            <a:r>
              <a:rPr lang="en-IE" dirty="0"/>
              <a:t> </a:t>
            </a:r>
            <a:r>
              <a:rPr lang="en-IE" dirty="0" err="1"/>
              <a:t>stres</a:t>
            </a:r>
            <a:r>
              <a:rPr lang="en-IE" dirty="0"/>
              <a:t> </a:t>
            </a:r>
            <a:r>
              <a:rPr lang="en-IE" dirty="0" err="1"/>
              <a:t>i</a:t>
            </a:r>
            <a:r>
              <a:rPr lang="en-IE" dirty="0"/>
              <a:t> </a:t>
            </a:r>
            <a:r>
              <a:rPr lang="en-IE" dirty="0" err="1"/>
              <a:t>będą</a:t>
            </a:r>
            <a:r>
              <a:rPr lang="en-IE" dirty="0"/>
              <a:t> </a:t>
            </a:r>
            <a:r>
              <a:rPr lang="en-IE" dirty="0" err="1"/>
              <a:t>mieli</a:t>
            </a:r>
            <a:r>
              <a:rPr lang="en-IE" dirty="0"/>
              <a:t> </a:t>
            </a:r>
            <a:r>
              <a:rPr lang="en-IE" dirty="0" err="1"/>
              <a:t>większą</a:t>
            </a:r>
            <a:r>
              <a:rPr lang="en-IE" dirty="0"/>
              <a:t> </a:t>
            </a:r>
            <a:r>
              <a:rPr lang="en-IE" dirty="0" err="1"/>
              <a:t>satysfakcję</a:t>
            </a:r>
            <a:r>
              <a:rPr lang="en-IE" dirty="0"/>
              <a:t> z </a:t>
            </a:r>
            <a:r>
              <a:rPr lang="en-IE" dirty="0" err="1"/>
              <a:t>pracy</a:t>
            </a:r>
            <a:endParaRPr lang="en-IE" dirty="0"/>
          </a:p>
          <a:p>
            <a:pPr marL="342900" lvl="0" indent="-342900">
              <a:buClr>
                <a:srgbClr val="CE1779"/>
              </a:buClr>
              <a:buFont typeface="Arial" panose="020B0604020202020204" pitchFamily="34" charset="0"/>
              <a:buChar char="•"/>
            </a:pPr>
            <a:r>
              <a:rPr lang="en-US" dirty="0" err="1"/>
              <a:t>Skorzystasz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tym</a:t>
            </a:r>
            <a:r>
              <a:rPr lang="en-US" dirty="0"/>
              <a:t> </a:t>
            </a:r>
            <a:r>
              <a:rPr lang="en-US" dirty="0" err="1"/>
              <a:t>dzięki</a:t>
            </a:r>
            <a:r>
              <a:rPr lang="en-US" dirty="0"/>
              <a:t> </a:t>
            </a:r>
            <a:r>
              <a:rPr lang="en-US" dirty="0" err="1"/>
              <a:t>lepszemu</a:t>
            </a:r>
            <a:r>
              <a:rPr lang="en-US" dirty="0"/>
              <a:t> </a:t>
            </a:r>
            <a:r>
              <a:rPr lang="en-US" dirty="0" err="1"/>
              <a:t>ich</a:t>
            </a:r>
            <a:r>
              <a:rPr lang="en-US" dirty="0"/>
              <a:t> </a:t>
            </a:r>
            <a:r>
              <a:rPr lang="en-US" dirty="0" err="1"/>
              <a:t>zatrzymywaniu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związanym</a:t>
            </a:r>
            <a:r>
              <a:rPr lang="en-US" dirty="0"/>
              <a:t> z </a:t>
            </a:r>
            <a:r>
              <a:rPr lang="en-US" dirty="0" err="1"/>
              <a:t>tym</a:t>
            </a:r>
            <a:r>
              <a:rPr lang="en-US" dirty="0"/>
              <a:t> </a:t>
            </a:r>
            <a:r>
              <a:rPr lang="en-US" dirty="0" err="1"/>
              <a:t>ograniczeniem</a:t>
            </a:r>
            <a:r>
              <a:rPr lang="en-US" dirty="0"/>
              <a:t> </a:t>
            </a:r>
            <a:r>
              <a:rPr lang="en-US" dirty="0" err="1"/>
              <a:t>kosztów</a:t>
            </a:r>
            <a:endParaRPr lang="en-IE" dirty="0"/>
          </a:p>
          <a:p>
            <a:r>
              <a:rPr lang="en-US" u="sng" dirty="0">
                <a:hlinkClick r:id="rId2"/>
              </a:rPr>
              <a:t>https://en.wikipedia.org/wiki/Onboarding</a:t>
            </a:r>
            <a:endParaRPr lang="en-IE" dirty="0"/>
          </a:p>
        </p:txBody>
      </p:sp>
      <p:pic>
        <p:nvPicPr>
          <p:cNvPr id="3" name="Picture 2" descr="A close up of a logo&#10;&#10;Description automatically generated">
            <a:extLst>
              <a:ext uri="{FF2B5EF4-FFF2-40B4-BE49-F238E27FC236}">
                <a16:creationId xmlns:a16="http://schemas.microsoft.com/office/drawing/2014/main" id="{DE6303F4-6380-4FB0-8774-B71274FD255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8713409" y="3429000"/>
            <a:ext cx="2672828" cy="3234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02450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629C61A-721D-4349-B0A1-A7463E76E9D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61984" y="483177"/>
            <a:ext cx="7407087" cy="697353"/>
          </a:xfrm>
        </p:spPr>
        <p:txBody>
          <a:bodyPr/>
          <a:lstStyle/>
          <a:p>
            <a:pPr algn="r"/>
            <a:r>
              <a:rPr lang="en-US" dirty="0"/>
              <a:t>TARGI PRACY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118CEF9-D8D1-4549-AD0C-5C02C7796999}"/>
              </a:ext>
            </a:extLst>
          </p:cNvPr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3545" y="3933548"/>
            <a:ext cx="3315335" cy="2390775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024C7613-E332-5449-A7C3-E9DF545E987A}"/>
              </a:ext>
            </a:extLst>
          </p:cNvPr>
          <p:cNvSpPr/>
          <p:nvPr/>
        </p:nvSpPr>
        <p:spPr>
          <a:xfrm>
            <a:off x="3638966" y="1663511"/>
            <a:ext cx="8453120" cy="52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4C6B2E56-BAB1-5746-BC94-73682BE2E5AD}"/>
              </a:ext>
            </a:extLst>
          </p:cNvPr>
          <p:cNvCxnSpPr/>
          <p:nvPr/>
        </p:nvCxnSpPr>
        <p:spPr>
          <a:xfrm flipH="1">
            <a:off x="3829306" y="1180530"/>
            <a:ext cx="8072437" cy="0"/>
          </a:xfrm>
          <a:prstGeom prst="line">
            <a:avLst/>
          </a:prstGeom>
          <a:ln w="28575"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072E3E5-BFBF-6A46-82DA-35836E212BA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61982" y="1356449"/>
            <a:ext cx="7407087" cy="3975101"/>
          </a:xfrm>
        </p:spPr>
        <p:txBody>
          <a:bodyPr/>
          <a:lstStyle/>
          <a:p>
            <a:r>
              <a:rPr lang="en-US" dirty="0" err="1"/>
              <a:t>Chociaż</a:t>
            </a:r>
            <a:r>
              <a:rPr lang="en-US" dirty="0"/>
              <a:t> </a:t>
            </a:r>
            <a:r>
              <a:rPr lang="en-US" dirty="0" err="1"/>
              <a:t>nie</a:t>
            </a:r>
            <a:r>
              <a:rPr lang="en-US" dirty="0"/>
              <a:t> </a:t>
            </a:r>
            <a:r>
              <a:rPr lang="en-US" dirty="0" err="1"/>
              <a:t>są</a:t>
            </a:r>
            <a:r>
              <a:rPr lang="en-US" dirty="0"/>
              <a:t> one </a:t>
            </a:r>
            <a:r>
              <a:rPr lang="en-US" dirty="0" err="1"/>
              <a:t>tak</a:t>
            </a:r>
            <a:r>
              <a:rPr lang="en-US" dirty="0"/>
              <a:t> </a:t>
            </a:r>
            <a:r>
              <a:rPr lang="en-US" dirty="0" err="1"/>
              <a:t>popularne</a:t>
            </a:r>
            <a:r>
              <a:rPr lang="en-US" dirty="0"/>
              <a:t> </a:t>
            </a:r>
            <a:r>
              <a:rPr lang="en-US" dirty="0" err="1"/>
              <a:t>jak</a:t>
            </a:r>
            <a:r>
              <a:rPr lang="en-US" dirty="0"/>
              <a:t> </a:t>
            </a:r>
            <a:r>
              <a:rPr lang="en-US" dirty="0" err="1"/>
              <a:t>kiedyś</a:t>
            </a:r>
            <a:r>
              <a:rPr lang="en-US" dirty="0"/>
              <a:t>, </a:t>
            </a:r>
            <a:r>
              <a:rPr lang="en-US" dirty="0" err="1"/>
              <a:t>targi</a:t>
            </a:r>
            <a:r>
              <a:rPr lang="en-US" dirty="0"/>
              <a:t> </a:t>
            </a:r>
            <a:r>
              <a:rPr lang="en-US" dirty="0" err="1"/>
              <a:t>pracy</a:t>
            </a:r>
            <a:r>
              <a:rPr lang="en-US" dirty="0"/>
              <a:t> </a:t>
            </a:r>
            <a:r>
              <a:rPr lang="en-US" dirty="0" err="1"/>
              <a:t>nadal</a:t>
            </a:r>
            <a:r>
              <a:rPr lang="en-US" dirty="0"/>
              <a:t> </a:t>
            </a:r>
            <a:r>
              <a:rPr lang="en-US" dirty="0" err="1"/>
              <a:t>pomagają</a:t>
            </a:r>
            <a:r>
              <a:rPr lang="en-US" dirty="0"/>
              <a:t> </a:t>
            </a:r>
            <a:r>
              <a:rPr lang="en-US" dirty="0" err="1"/>
              <a:t>organizacjom</a:t>
            </a:r>
            <a:r>
              <a:rPr lang="en-US" dirty="0"/>
              <a:t> w </a:t>
            </a:r>
            <a:r>
              <a:rPr lang="en-US" dirty="0" err="1"/>
              <a:t>uzyskaniu</a:t>
            </a:r>
            <a:r>
              <a:rPr lang="en-US" dirty="0"/>
              <a:t> </a:t>
            </a:r>
            <a:r>
              <a:rPr lang="en-US" dirty="0" err="1"/>
              <a:t>dostępu</a:t>
            </a:r>
            <a:r>
              <a:rPr lang="en-US" dirty="0"/>
              <a:t> do </a:t>
            </a:r>
            <a:r>
              <a:rPr lang="en-US" dirty="0" err="1"/>
              <a:t>dużej</a:t>
            </a:r>
            <a:r>
              <a:rPr lang="en-US" dirty="0"/>
              <a:t> </a:t>
            </a:r>
            <a:r>
              <a:rPr lang="en-US" dirty="0" err="1"/>
              <a:t>liczby</a:t>
            </a:r>
            <a:r>
              <a:rPr lang="en-US" dirty="0"/>
              <a:t> </a:t>
            </a:r>
            <a:r>
              <a:rPr lang="en-US" dirty="0" err="1"/>
              <a:t>kandydatów</a:t>
            </a:r>
            <a:r>
              <a:rPr lang="en-US" dirty="0"/>
              <a:t>, </a:t>
            </a:r>
            <a:r>
              <a:rPr lang="en-US" dirty="0" err="1"/>
              <a:t>zwłaszcza</a:t>
            </a:r>
            <a:r>
              <a:rPr lang="en-US" dirty="0"/>
              <a:t> </a:t>
            </a:r>
            <a:r>
              <a:rPr lang="en-US" dirty="0" err="1"/>
              <a:t>absolwentów</a:t>
            </a:r>
            <a:r>
              <a:rPr lang="en-US" dirty="0"/>
              <a:t>. </a:t>
            </a:r>
            <a:r>
              <a:rPr lang="en-US" dirty="0" err="1"/>
              <a:t>Niektóre</a:t>
            </a:r>
            <a:r>
              <a:rPr lang="en-US" dirty="0"/>
              <a:t> </a:t>
            </a:r>
            <a:r>
              <a:rPr lang="en-US" dirty="0" err="1"/>
              <a:t>regionalne</a:t>
            </a:r>
            <a:r>
              <a:rPr lang="en-US" dirty="0"/>
              <a:t> </a:t>
            </a:r>
            <a:r>
              <a:rPr lang="en-US" dirty="0" err="1"/>
              <a:t>targi</a:t>
            </a:r>
            <a:r>
              <a:rPr lang="en-US" dirty="0"/>
              <a:t> </a:t>
            </a:r>
            <a:r>
              <a:rPr lang="en-US" dirty="0" err="1"/>
              <a:t>pracy</a:t>
            </a:r>
            <a:r>
              <a:rPr lang="en-US" dirty="0"/>
              <a:t> </a:t>
            </a:r>
            <a:r>
              <a:rPr lang="en-US" dirty="0" err="1"/>
              <a:t>mogą</a:t>
            </a:r>
            <a:r>
              <a:rPr lang="en-US" dirty="0"/>
              <a:t> </a:t>
            </a:r>
            <a:r>
              <a:rPr lang="en-US" dirty="0" err="1"/>
              <a:t>być</a:t>
            </a:r>
            <a:r>
              <a:rPr lang="en-US" dirty="0"/>
              <a:t> </a:t>
            </a:r>
            <a:r>
              <a:rPr lang="en-US" dirty="0" err="1"/>
              <a:t>doskonałe</a:t>
            </a:r>
            <a:r>
              <a:rPr lang="en-US" dirty="0"/>
              <a:t>, np. w </a:t>
            </a:r>
            <a:r>
              <a:rPr lang="en-US" dirty="0" err="1"/>
              <a:t>Armagh</a:t>
            </a:r>
            <a:r>
              <a:rPr lang="en-US" dirty="0"/>
              <a:t>, Craigavon, Banbridge w </a:t>
            </a:r>
            <a:r>
              <a:rPr lang="en-US" dirty="0" err="1"/>
              <a:t>Irlandii</a:t>
            </a:r>
            <a:r>
              <a:rPr lang="en-US" dirty="0"/>
              <a:t> </a:t>
            </a:r>
            <a:r>
              <a:rPr lang="en-US" dirty="0" err="1"/>
              <a:t>Północnej</a:t>
            </a:r>
            <a:r>
              <a:rPr lang="en-US" dirty="0"/>
              <a:t> </a:t>
            </a:r>
            <a:r>
              <a:rPr lang="en-US" dirty="0" err="1"/>
              <a:t>targi</a:t>
            </a:r>
            <a:r>
              <a:rPr lang="en-US" dirty="0"/>
              <a:t> </a:t>
            </a:r>
            <a:r>
              <a:rPr lang="en-US" dirty="0" err="1"/>
              <a:t>pracy</a:t>
            </a:r>
            <a:r>
              <a:rPr lang="en-US" dirty="0"/>
              <a:t> </a:t>
            </a:r>
            <a:r>
              <a:rPr lang="en-US" dirty="0" err="1"/>
              <a:t>promowane</a:t>
            </a:r>
            <a:r>
              <a:rPr lang="en-US" dirty="0"/>
              <a:t> </a:t>
            </a:r>
            <a:r>
              <a:rPr lang="en-US" dirty="0" err="1"/>
              <a:t>przez</a:t>
            </a:r>
            <a:r>
              <a:rPr lang="en-US" dirty="0"/>
              <a:t> </a:t>
            </a:r>
            <a:r>
              <a:rPr lang="en-US" dirty="0" err="1"/>
              <a:t>lokalną</a:t>
            </a:r>
            <a:r>
              <a:rPr lang="en-US" dirty="0"/>
              <a:t> </a:t>
            </a:r>
            <a:r>
              <a:rPr lang="en-US" dirty="0" err="1"/>
              <a:t>radę</a:t>
            </a:r>
            <a:r>
              <a:rPr lang="en-US" dirty="0"/>
              <a:t> </a:t>
            </a:r>
            <a:r>
              <a:rPr lang="en-US" dirty="0" err="1"/>
              <a:t>zaprezentują</a:t>
            </a:r>
            <a:r>
              <a:rPr lang="en-US" dirty="0"/>
              <a:t> </a:t>
            </a:r>
            <a:r>
              <a:rPr lang="en-US" dirty="0" err="1"/>
              <a:t>setki</a:t>
            </a:r>
            <a:r>
              <a:rPr lang="en-US" dirty="0"/>
              <a:t> </a:t>
            </a:r>
            <a:r>
              <a:rPr lang="en-US" dirty="0" err="1"/>
              <a:t>miejsc</a:t>
            </a:r>
            <a:r>
              <a:rPr lang="en-US" dirty="0"/>
              <a:t> </a:t>
            </a:r>
            <a:r>
              <a:rPr lang="en-US" dirty="0" err="1"/>
              <a:t>pracy</a:t>
            </a:r>
            <a:r>
              <a:rPr lang="en-US" dirty="0"/>
              <a:t> </a:t>
            </a:r>
            <a:r>
              <a:rPr lang="en-US" dirty="0" err="1"/>
              <a:t>tysiącom</a:t>
            </a:r>
            <a:r>
              <a:rPr lang="en-US" dirty="0"/>
              <a:t> </a:t>
            </a:r>
            <a:r>
              <a:rPr lang="en-US" dirty="0" err="1"/>
              <a:t>uczestników</a:t>
            </a:r>
            <a:r>
              <a:rPr lang="en-US" dirty="0"/>
              <a:t>.  </a:t>
            </a:r>
            <a:r>
              <a:rPr lang="en-US" u="sng" dirty="0">
                <a:hlinkClick r:id="rId3"/>
              </a:rPr>
              <a:t>https://www.nibusinessinfo.co.uk/content/armagh-city-banbridge-and-craigavon-borough-job-fair</a:t>
            </a:r>
            <a:endParaRPr lang="en-US" u="sng" dirty="0"/>
          </a:p>
          <a:p>
            <a:endParaRPr lang="en-IE" sz="1000" dirty="0"/>
          </a:p>
          <a:p>
            <a:r>
              <a:rPr lang="en-US" dirty="0" err="1"/>
              <a:t>Podobnie</a:t>
            </a:r>
            <a:r>
              <a:rPr lang="en-US" dirty="0"/>
              <a:t> w </a:t>
            </a:r>
            <a:r>
              <a:rPr lang="en-US" dirty="0" err="1"/>
              <a:t>Irlandii</a:t>
            </a:r>
            <a:r>
              <a:rPr lang="en-US" dirty="0"/>
              <a:t>, w </a:t>
            </a:r>
            <a:r>
              <a:rPr lang="en-US" dirty="0" err="1"/>
              <a:t>Leitrim</a:t>
            </a:r>
            <a:r>
              <a:rPr lang="en-US" dirty="0"/>
              <a:t>, </a:t>
            </a:r>
            <a:r>
              <a:rPr lang="en-US" dirty="0" err="1"/>
              <a:t>targi</a:t>
            </a:r>
            <a:r>
              <a:rPr lang="en-US" dirty="0"/>
              <a:t> </a:t>
            </a:r>
            <a:r>
              <a:rPr lang="en-US" dirty="0" err="1"/>
              <a:t>pracy</a:t>
            </a:r>
            <a:r>
              <a:rPr lang="en-US" dirty="0"/>
              <a:t> </a:t>
            </a:r>
            <a:r>
              <a:rPr lang="en-US" dirty="0" err="1"/>
              <a:t>organizowane</a:t>
            </a:r>
            <a:r>
              <a:rPr lang="en-US" dirty="0"/>
              <a:t> </a:t>
            </a:r>
            <a:r>
              <a:rPr lang="en-US" dirty="0" err="1"/>
              <a:t>są</a:t>
            </a:r>
            <a:r>
              <a:rPr lang="en-US" dirty="0"/>
              <a:t> </a:t>
            </a:r>
            <a:r>
              <a:rPr lang="en-US" dirty="0" err="1"/>
              <a:t>przez</a:t>
            </a:r>
            <a:r>
              <a:rPr lang="en-US" dirty="0"/>
              <a:t> </a:t>
            </a:r>
            <a:r>
              <a:rPr lang="en-US" dirty="0" err="1"/>
              <a:t>Biuro</a:t>
            </a:r>
            <a:r>
              <a:rPr lang="en-US" dirty="0"/>
              <a:t> </a:t>
            </a:r>
            <a:r>
              <a:rPr lang="en-US" dirty="0" err="1"/>
              <a:t>Lokalnej</a:t>
            </a:r>
            <a:r>
              <a:rPr lang="en-US" dirty="0"/>
              <a:t> </a:t>
            </a:r>
            <a:r>
              <a:rPr lang="en-US" dirty="0" err="1"/>
              <a:t>Przedsiębiorczości</a:t>
            </a:r>
            <a:r>
              <a:rPr lang="en-US" dirty="0"/>
              <a:t> </a:t>
            </a:r>
            <a:r>
              <a:rPr lang="en-US" u="sng" dirty="0">
                <a:hlinkClick r:id="rId4"/>
              </a:rPr>
              <a:t>https://www.localenterprise.ie/Leitrim/News/Press-Releases/Jobs-Fair-2018.html</a:t>
            </a:r>
            <a:r>
              <a:rPr lang="en-US" dirty="0"/>
              <a:t>. </a:t>
            </a:r>
            <a:endParaRPr lang="en-IE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372387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675133" y="311403"/>
            <a:ext cx="8227568" cy="662475"/>
          </a:xfrm>
        </p:spPr>
        <p:txBody>
          <a:bodyPr>
            <a:noAutofit/>
          </a:bodyPr>
          <a:lstStyle/>
          <a:p>
            <a:r>
              <a:rPr lang="en-US" dirty="0"/>
              <a:t>WYDARZENIA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48562F3-5E76-3944-AB4A-C04A9869D636}"/>
              </a:ext>
            </a:extLst>
          </p:cNvPr>
          <p:cNvCxnSpPr/>
          <p:nvPr/>
        </p:nvCxnSpPr>
        <p:spPr>
          <a:xfrm flipH="1">
            <a:off x="414337" y="1094805"/>
            <a:ext cx="8072437" cy="0"/>
          </a:xfrm>
          <a:prstGeom prst="line">
            <a:avLst/>
          </a:prstGeom>
          <a:ln w="28575"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>
            <a:extLst>
              <a:ext uri="{FF2B5EF4-FFF2-40B4-BE49-F238E27FC236}">
                <a16:creationId xmlns:a16="http://schemas.microsoft.com/office/drawing/2014/main" id="{352ADE03-BB81-5A4E-A271-FF40025F8B7D}"/>
              </a:ext>
            </a:extLst>
          </p:cNvPr>
          <p:cNvSpPr/>
          <p:nvPr/>
        </p:nvSpPr>
        <p:spPr>
          <a:xfrm>
            <a:off x="223995" y="1611775"/>
            <a:ext cx="8453120" cy="523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414337" y="1400183"/>
            <a:ext cx="7758113" cy="4232522"/>
          </a:xfrm>
        </p:spPr>
        <p:txBody>
          <a:bodyPr/>
          <a:lstStyle/>
          <a:p>
            <a:pPr algn="just"/>
            <a:r>
              <a:rPr lang="en-IE" dirty="0" err="1"/>
              <a:t>Oprócz</a:t>
            </a:r>
            <a:r>
              <a:rPr lang="en-IE" dirty="0"/>
              <a:t> </a:t>
            </a:r>
            <a:r>
              <a:rPr lang="en-IE" dirty="0" err="1"/>
              <a:t>targów</a:t>
            </a:r>
            <a:r>
              <a:rPr lang="en-IE" dirty="0"/>
              <a:t> </a:t>
            </a:r>
            <a:r>
              <a:rPr lang="en-IE" dirty="0" err="1"/>
              <a:t>pracy</a:t>
            </a:r>
            <a:r>
              <a:rPr lang="en-IE" dirty="0"/>
              <a:t> jest </a:t>
            </a:r>
            <a:r>
              <a:rPr lang="en-IE" dirty="0" err="1"/>
              <a:t>wiele</a:t>
            </a:r>
            <a:r>
              <a:rPr lang="en-IE" dirty="0"/>
              <a:t> </a:t>
            </a:r>
            <a:r>
              <a:rPr lang="en-IE" dirty="0" err="1"/>
              <a:t>innych</a:t>
            </a:r>
            <a:r>
              <a:rPr lang="en-IE" dirty="0"/>
              <a:t> </a:t>
            </a:r>
            <a:r>
              <a:rPr lang="en-IE" dirty="0" err="1"/>
              <a:t>wydarzeń</a:t>
            </a:r>
            <a:r>
              <a:rPr lang="en-IE" dirty="0"/>
              <a:t>, </a:t>
            </a:r>
            <a:r>
              <a:rPr lang="en-IE" dirty="0" err="1"/>
              <a:t>na</a:t>
            </a:r>
            <a:r>
              <a:rPr lang="en-IE" dirty="0"/>
              <a:t> </a:t>
            </a:r>
            <a:r>
              <a:rPr lang="en-IE" dirty="0" err="1"/>
              <a:t>których</a:t>
            </a:r>
            <a:r>
              <a:rPr lang="en-IE" dirty="0"/>
              <a:t> </a:t>
            </a:r>
            <a:r>
              <a:rPr lang="en-IE" dirty="0" err="1"/>
              <a:t>można</a:t>
            </a:r>
            <a:r>
              <a:rPr lang="en-IE" dirty="0"/>
              <a:t> </a:t>
            </a:r>
            <a:r>
              <a:rPr lang="en-IE" dirty="0" err="1"/>
              <a:t>spotkać</a:t>
            </a:r>
            <a:r>
              <a:rPr lang="en-IE" dirty="0"/>
              <a:t> </a:t>
            </a:r>
            <a:r>
              <a:rPr lang="en-IE" dirty="0" err="1"/>
              <a:t>się</a:t>
            </a:r>
            <a:r>
              <a:rPr lang="en-IE" dirty="0"/>
              <a:t> z </a:t>
            </a:r>
            <a:r>
              <a:rPr lang="en-IE" dirty="0" err="1"/>
              <a:t>potencjalnymi</a:t>
            </a:r>
            <a:r>
              <a:rPr lang="en-IE" dirty="0"/>
              <a:t> </a:t>
            </a:r>
            <a:r>
              <a:rPr lang="en-IE" dirty="0" err="1"/>
              <a:t>kandydatami</a:t>
            </a:r>
            <a:r>
              <a:rPr lang="en-IE" dirty="0"/>
              <a:t>. Od </a:t>
            </a:r>
            <a:r>
              <a:rPr lang="en-IE" dirty="0" err="1"/>
              <a:t>wydarzeń</a:t>
            </a:r>
            <a:r>
              <a:rPr lang="en-IE" dirty="0"/>
              <a:t> </a:t>
            </a:r>
            <a:r>
              <a:rPr lang="en-IE" dirty="0" err="1"/>
              <a:t>networkingowych</a:t>
            </a:r>
            <a:r>
              <a:rPr lang="en-IE" dirty="0"/>
              <a:t> </a:t>
            </a:r>
            <a:r>
              <a:rPr lang="en-IE" dirty="0" err="1"/>
              <a:t>po</a:t>
            </a:r>
            <a:r>
              <a:rPr lang="en-IE" dirty="0"/>
              <a:t> </a:t>
            </a:r>
            <a:r>
              <a:rPr lang="en-IE" dirty="0" err="1"/>
              <a:t>spotkania</a:t>
            </a:r>
            <a:r>
              <a:rPr lang="en-IE" dirty="0"/>
              <a:t>, w </a:t>
            </a:r>
            <a:r>
              <a:rPr lang="en-IE" dirty="0" err="1"/>
              <a:t>których</a:t>
            </a:r>
            <a:r>
              <a:rPr lang="en-IE" dirty="0"/>
              <a:t> </a:t>
            </a:r>
            <a:r>
              <a:rPr lang="en-IE" dirty="0" err="1"/>
              <a:t>może</a:t>
            </a:r>
            <a:r>
              <a:rPr lang="en-IE" dirty="0"/>
              <a:t> </a:t>
            </a:r>
            <a:r>
              <a:rPr lang="en-IE" dirty="0" err="1"/>
              <a:t>uczestniczyć</a:t>
            </a:r>
            <a:r>
              <a:rPr lang="en-IE" dirty="0"/>
              <a:t> </a:t>
            </a:r>
            <a:r>
              <a:rPr lang="en-IE" dirty="0" err="1"/>
              <a:t>Twoja</a:t>
            </a:r>
            <a:r>
              <a:rPr lang="en-IE" dirty="0"/>
              <a:t> </a:t>
            </a:r>
            <a:r>
              <a:rPr lang="en-IE" dirty="0" err="1"/>
              <a:t>grupa</a:t>
            </a:r>
            <a:r>
              <a:rPr lang="en-IE" dirty="0"/>
              <a:t> </a:t>
            </a:r>
            <a:r>
              <a:rPr lang="en-IE" dirty="0" err="1"/>
              <a:t>docelowa</a:t>
            </a:r>
            <a:r>
              <a:rPr lang="en-IE" dirty="0"/>
              <a:t> (</a:t>
            </a:r>
            <a:r>
              <a:rPr lang="en-IE" dirty="0" err="1"/>
              <a:t>takie</a:t>
            </a:r>
            <a:r>
              <a:rPr lang="en-IE" dirty="0"/>
              <a:t> </a:t>
            </a:r>
            <a:r>
              <a:rPr lang="en-IE" dirty="0" err="1"/>
              <a:t>jak</a:t>
            </a:r>
            <a:r>
              <a:rPr lang="en-IE" dirty="0"/>
              <a:t> </a:t>
            </a:r>
            <a:r>
              <a:rPr lang="en-IE" dirty="0" err="1"/>
              <a:t>seminaria</a:t>
            </a:r>
            <a:r>
              <a:rPr lang="en-IE" dirty="0"/>
              <a:t> </a:t>
            </a:r>
            <a:r>
              <a:rPr lang="en-IE" dirty="0" err="1"/>
              <a:t>i</a:t>
            </a:r>
            <a:r>
              <a:rPr lang="en-IE" dirty="0"/>
              <a:t> </a:t>
            </a:r>
            <a:r>
              <a:rPr lang="en-IE" dirty="0" err="1"/>
              <a:t>konferencje</a:t>
            </a:r>
            <a:r>
              <a:rPr lang="en-IE" dirty="0"/>
              <a:t>), </a:t>
            </a:r>
            <a:r>
              <a:rPr lang="en-IE" dirty="0" err="1"/>
              <a:t>masz</a:t>
            </a:r>
            <a:r>
              <a:rPr lang="en-IE" dirty="0"/>
              <a:t> </a:t>
            </a:r>
            <a:r>
              <a:rPr lang="en-IE" dirty="0" err="1"/>
              <a:t>szansę</a:t>
            </a:r>
            <a:r>
              <a:rPr lang="en-IE" dirty="0"/>
              <a:t> </a:t>
            </a:r>
            <a:r>
              <a:rPr lang="en-IE" dirty="0" err="1"/>
              <a:t>spotkać</a:t>
            </a:r>
            <a:r>
              <a:rPr lang="en-IE" dirty="0"/>
              <a:t> </a:t>
            </a:r>
            <a:r>
              <a:rPr lang="en-IE" dirty="0" err="1"/>
              <a:t>utalentowanych</a:t>
            </a:r>
            <a:r>
              <a:rPr lang="en-IE" dirty="0"/>
              <a:t> </a:t>
            </a:r>
            <a:r>
              <a:rPr lang="en-IE" dirty="0" err="1"/>
              <a:t>potencjalnych</a:t>
            </a:r>
            <a:r>
              <a:rPr lang="en-IE" dirty="0"/>
              <a:t> </a:t>
            </a:r>
            <a:r>
              <a:rPr lang="en-IE" dirty="0" err="1"/>
              <a:t>kandydatów</a:t>
            </a:r>
            <a:r>
              <a:rPr lang="en-IE" dirty="0"/>
              <a:t>, a </a:t>
            </a:r>
            <a:r>
              <a:rPr lang="en-IE" dirty="0" err="1"/>
              <a:t>jednocześnie</a:t>
            </a:r>
            <a:r>
              <a:rPr lang="en-IE" dirty="0"/>
              <a:t> </a:t>
            </a:r>
            <a:r>
              <a:rPr lang="en-IE" dirty="0" err="1"/>
              <a:t>skorzystać</a:t>
            </a:r>
            <a:r>
              <a:rPr lang="en-IE" dirty="0"/>
              <a:t> z </a:t>
            </a:r>
            <a:r>
              <a:rPr lang="en-IE" dirty="0" err="1"/>
              <a:t>udziału</a:t>
            </a:r>
            <a:r>
              <a:rPr lang="en-IE" dirty="0"/>
              <a:t> w </a:t>
            </a:r>
            <a:r>
              <a:rPr lang="en-IE" dirty="0" err="1"/>
              <a:t>wydarzeniach</a:t>
            </a:r>
            <a:r>
              <a:rPr lang="en-IE" dirty="0"/>
              <a:t> </a:t>
            </a:r>
            <a:r>
              <a:rPr lang="en-IE" dirty="0" err="1"/>
              <a:t>branżowych</a:t>
            </a:r>
            <a:r>
              <a:rPr lang="en-IE" dirty="0"/>
              <a:t>.</a:t>
            </a:r>
          </a:p>
          <a:p>
            <a:pPr algn="just"/>
            <a:r>
              <a:rPr lang="en-IE" dirty="0" err="1"/>
              <a:t>Dzięki</a:t>
            </a:r>
            <a:r>
              <a:rPr lang="en-IE" dirty="0"/>
              <a:t> </a:t>
            </a:r>
            <a:r>
              <a:rPr lang="en-IE" dirty="0" err="1"/>
              <a:t>szerokiemu</a:t>
            </a:r>
            <a:r>
              <a:rPr lang="en-IE" dirty="0"/>
              <a:t> </a:t>
            </a:r>
            <a:r>
              <a:rPr lang="en-IE" dirty="0" err="1"/>
              <a:t>wykorzystaniu</a:t>
            </a:r>
            <a:r>
              <a:rPr lang="en-IE" dirty="0"/>
              <a:t> </a:t>
            </a:r>
            <a:r>
              <a:rPr lang="en-IE" dirty="0" err="1"/>
              <a:t>Internetu</a:t>
            </a:r>
            <a:r>
              <a:rPr lang="en-IE" dirty="0"/>
              <a:t>, </a:t>
            </a:r>
            <a:r>
              <a:rPr lang="en-IE" dirty="0" err="1"/>
              <a:t>różne</a:t>
            </a:r>
            <a:r>
              <a:rPr lang="en-IE" dirty="0"/>
              <a:t> </a:t>
            </a:r>
            <a:r>
              <a:rPr lang="en-IE" dirty="0" err="1"/>
              <a:t>metody</a:t>
            </a:r>
            <a:r>
              <a:rPr lang="en-IE" dirty="0"/>
              <a:t> </a:t>
            </a:r>
            <a:r>
              <a:rPr lang="en-IE" b="1" dirty="0" err="1">
                <a:solidFill>
                  <a:srgbClr val="CE1779"/>
                </a:solidFill>
              </a:rPr>
              <a:t>rekrutacji</a:t>
            </a:r>
            <a:r>
              <a:rPr lang="en-IE" b="1" dirty="0">
                <a:solidFill>
                  <a:srgbClr val="CE1779"/>
                </a:solidFill>
              </a:rPr>
              <a:t> online </a:t>
            </a:r>
            <a:r>
              <a:rPr lang="en-IE" dirty="0" err="1"/>
              <a:t>docierają</a:t>
            </a:r>
            <a:r>
              <a:rPr lang="en-IE" dirty="0"/>
              <a:t> do </a:t>
            </a:r>
            <a:r>
              <a:rPr lang="en-IE" dirty="0" err="1"/>
              <a:t>znacznie</a:t>
            </a:r>
            <a:r>
              <a:rPr lang="en-IE" dirty="0"/>
              <a:t> </a:t>
            </a:r>
            <a:r>
              <a:rPr lang="en-IE" dirty="0" err="1"/>
              <a:t>większej</a:t>
            </a:r>
            <a:r>
              <a:rPr lang="en-IE" dirty="0"/>
              <a:t> </a:t>
            </a:r>
            <a:r>
              <a:rPr lang="en-IE" dirty="0" err="1"/>
              <a:t>lub</a:t>
            </a:r>
            <a:r>
              <a:rPr lang="en-IE" dirty="0"/>
              <a:t> </a:t>
            </a:r>
            <a:r>
              <a:rPr lang="en-IE" dirty="0" err="1"/>
              <a:t>bardziej</a:t>
            </a:r>
            <a:r>
              <a:rPr lang="en-IE" dirty="0"/>
              <a:t> </a:t>
            </a:r>
            <a:r>
              <a:rPr lang="en-IE" dirty="0" err="1"/>
              <a:t>ukierunkowanej</a:t>
            </a:r>
            <a:r>
              <a:rPr lang="en-IE" dirty="0"/>
              <a:t> </a:t>
            </a:r>
            <a:r>
              <a:rPr lang="en-IE" dirty="0" err="1"/>
              <a:t>grupy</a:t>
            </a:r>
            <a:r>
              <a:rPr lang="en-IE" dirty="0"/>
              <a:t> </a:t>
            </a:r>
            <a:r>
              <a:rPr lang="en-IE" dirty="0" err="1"/>
              <a:t>odbiorców</a:t>
            </a:r>
            <a:r>
              <a:rPr lang="en-IE" dirty="0"/>
              <a:t> </a:t>
            </a:r>
            <a:r>
              <a:rPr lang="en-IE" dirty="0" err="1"/>
              <a:t>niż</a:t>
            </a:r>
            <a:r>
              <a:rPr lang="en-IE" dirty="0"/>
              <a:t> </a:t>
            </a:r>
            <a:r>
              <a:rPr lang="en-IE" dirty="0" err="1"/>
              <a:t>inne</a:t>
            </a:r>
            <a:r>
              <a:rPr lang="en-IE" dirty="0"/>
              <a:t> </a:t>
            </a:r>
            <a:r>
              <a:rPr lang="en-IE" dirty="0" err="1"/>
              <a:t>metody</a:t>
            </a:r>
            <a:r>
              <a:rPr lang="en-IE" dirty="0"/>
              <a:t>. </a:t>
            </a:r>
            <a:r>
              <a:rPr lang="en-IE" dirty="0" err="1"/>
              <a:t>Oprócz</a:t>
            </a:r>
            <a:r>
              <a:rPr lang="en-IE" dirty="0"/>
              <a:t> </a:t>
            </a:r>
            <a:r>
              <a:rPr lang="en-IE" dirty="0" err="1"/>
              <a:t>dotarcia</a:t>
            </a:r>
            <a:r>
              <a:rPr lang="en-IE" dirty="0"/>
              <a:t> do </a:t>
            </a:r>
            <a:r>
              <a:rPr lang="en-IE" dirty="0" err="1"/>
              <a:t>osób</a:t>
            </a:r>
            <a:r>
              <a:rPr lang="en-IE" dirty="0"/>
              <a:t> </a:t>
            </a:r>
            <a:r>
              <a:rPr lang="en-IE" dirty="0" err="1"/>
              <a:t>poszukujących</a:t>
            </a:r>
            <a:r>
              <a:rPr lang="en-IE" dirty="0"/>
              <a:t> </a:t>
            </a:r>
            <a:r>
              <a:rPr lang="en-IE" dirty="0" err="1"/>
              <a:t>pracy</a:t>
            </a:r>
            <a:r>
              <a:rPr lang="en-IE" dirty="0"/>
              <a:t> w </a:t>
            </a:r>
            <a:r>
              <a:rPr lang="en-IE" dirty="0" err="1"/>
              <a:t>dowolnym</a:t>
            </a:r>
            <a:r>
              <a:rPr lang="en-IE" dirty="0"/>
              <a:t> </a:t>
            </a:r>
            <a:r>
              <a:rPr lang="en-IE" dirty="0" err="1"/>
              <a:t>miejscu</a:t>
            </a:r>
            <a:r>
              <a:rPr lang="en-IE" dirty="0"/>
              <a:t>, </a:t>
            </a:r>
            <a:r>
              <a:rPr lang="en-IE" dirty="0" err="1"/>
              <a:t>można</a:t>
            </a:r>
            <a:r>
              <a:rPr lang="en-IE" dirty="0"/>
              <a:t> </a:t>
            </a:r>
            <a:r>
              <a:rPr lang="en-IE" dirty="0" err="1"/>
              <a:t>przyciągnąć</a:t>
            </a:r>
            <a:r>
              <a:rPr lang="en-IE" dirty="0"/>
              <a:t> </a:t>
            </a:r>
            <a:r>
              <a:rPr lang="en-IE" dirty="0" err="1"/>
              <a:t>kandydatów</a:t>
            </a:r>
            <a:r>
              <a:rPr lang="en-IE" dirty="0"/>
              <a:t> o </a:t>
            </a:r>
            <a:r>
              <a:rPr lang="en-IE" dirty="0" err="1"/>
              <a:t>bardzo</a:t>
            </a:r>
            <a:r>
              <a:rPr lang="en-IE" dirty="0"/>
              <a:t> </a:t>
            </a:r>
            <a:r>
              <a:rPr lang="en-IE" dirty="0" err="1"/>
              <a:t>specyficznych</a:t>
            </a:r>
            <a:r>
              <a:rPr lang="en-IE" dirty="0"/>
              <a:t> </a:t>
            </a:r>
            <a:r>
              <a:rPr lang="en-IE" dirty="0" err="1"/>
              <a:t>umiejętnościach</a:t>
            </a:r>
            <a:r>
              <a:rPr lang="en-IE" dirty="0"/>
              <a:t>. </a:t>
            </a:r>
            <a:r>
              <a:rPr lang="en-IE" dirty="0" err="1"/>
              <a:t>Dokonajmy</a:t>
            </a:r>
            <a:r>
              <a:rPr lang="en-IE" dirty="0"/>
              <a:t> </a:t>
            </a:r>
            <a:r>
              <a:rPr lang="en-IE" dirty="0" err="1"/>
              <a:t>przeglądu</a:t>
            </a:r>
            <a:r>
              <a:rPr lang="en-IE" dirty="0"/>
              <a:t> </a:t>
            </a:r>
            <a:r>
              <a:rPr lang="en-IE" dirty="0" err="1"/>
              <a:t>swoich</a:t>
            </a:r>
            <a:r>
              <a:rPr lang="en-IE" dirty="0"/>
              <a:t> </a:t>
            </a:r>
            <a:r>
              <a:rPr lang="en-IE" dirty="0" err="1"/>
              <a:t>możliwości</a:t>
            </a:r>
            <a:r>
              <a:rPr lang="en-IE" dirty="0"/>
              <a:t> w </a:t>
            </a:r>
            <a:r>
              <a:rPr lang="en-IE" dirty="0" err="1"/>
              <a:t>zakresie</a:t>
            </a:r>
            <a:r>
              <a:rPr lang="en-IE" dirty="0"/>
              <a:t> </a:t>
            </a:r>
            <a:r>
              <a:rPr lang="en-IE" b="1" dirty="0" err="1">
                <a:solidFill>
                  <a:srgbClr val="CE1779"/>
                </a:solidFill>
              </a:rPr>
              <a:t>rekrutacji</a:t>
            </a:r>
            <a:r>
              <a:rPr lang="en-IE" b="1" dirty="0">
                <a:solidFill>
                  <a:srgbClr val="CE1779"/>
                </a:solidFill>
              </a:rPr>
              <a:t> online.</a:t>
            </a:r>
          </a:p>
        </p:txBody>
      </p:sp>
      <p:pic>
        <p:nvPicPr>
          <p:cNvPr id="3" name="Picture 2" descr="A crowd of people in a room&#10;&#10;Description automatically generated">
            <a:extLst>
              <a:ext uri="{FF2B5EF4-FFF2-40B4-BE49-F238E27FC236}">
                <a16:creationId xmlns:a16="http://schemas.microsoft.com/office/drawing/2014/main" id="{A3D20864-7562-4557-B028-FAB09672846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8486774" y="3847410"/>
            <a:ext cx="3410655" cy="2797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531660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CCD976A-DE40-4541-A9FD-02F484952D90}"/>
              </a:ext>
            </a:extLst>
          </p:cNvPr>
          <p:cNvSpPr/>
          <p:nvPr/>
        </p:nvSpPr>
        <p:spPr>
          <a:xfrm>
            <a:off x="3566160" y="1810512"/>
            <a:ext cx="8430768" cy="3179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413EDB8C-8378-EA48-ACCB-A1CAA79CC803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418114" y="1754551"/>
            <a:ext cx="8183336" cy="3872188"/>
          </a:xfrm>
        </p:spPr>
        <p:txBody>
          <a:bodyPr>
            <a:noAutofit/>
          </a:bodyPr>
          <a:lstStyle/>
          <a:p>
            <a:pPr marL="0" indent="0" algn="just">
              <a:spcBef>
                <a:spcPts val="300"/>
              </a:spcBef>
              <a:buNone/>
            </a:pPr>
            <a:r>
              <a:rPr lang="en-IE" sz="2000" dirty="0" err="1"/>
              <a:t>Portale</a:t>
            </a:r>
            <a:r>
              <a:rPr lang="en-IE" sz="2000" dirty="0"/>
              <a:t> </a:t>
            </a:r>
            <a:r>
              <a:rPr lang="en-IE" sz="2000" dirty="0" err="1"/>
              <a:t>pracy</a:t>
            </a:r>
            <a:r>
              <a:rPr lang="en-IE" sz="2000" dirty="0"/>
              <a:t> (</a:t>
            </a:r>
            <a:r>
              <a:rPr lang="en-IE" sz="2000" dirty="0" err="1"/>
              <a:t>giełdy</a:t>
            </a:r>
            <a:r>
              <a:rPr lang="en-IE" sz="2000" dirty="0"/>
              <a:t> </a:t>
            </a:r>
            <a:r>
              <a:rPr lang="en-IE" sz="2000" dirty="0" err="1"/>
              <a:t>pracy</a:t>
            </a:r>
            <a:r>
              <a:rPr lang="en-IE" sz="2000" dirty="0"/>
              <a:t>) </a:t>
            </a:r>
            <a:r>
              <a:rPr lang="en-IE" sz="2000" dirty="0" err="1"/>
              <a:t>odgrywają</a:t>
            </a:r>
            <a:r>
              <a:rPr lang="en-IE" sz="2000" dirty="0"/>
              <a:t> </a:t>
            </a:r>
            <a:r>
              <a:rPr lang="en-IE" sz="2000" dirty="0" err="1"/>
              <a:t>obecnie</a:t>
            </a:r>
            <a:r>
              <a:rPr lang="en-IE" sz="2000" dirty="0"/>
              <a:t> </a:t>
            </a:r>
            <a:r>
              <a:rPr lang="en-IE" sz="2000" dirty="0" err="1"/>
              <a:t>kluczową</a:t>
            </a:r>
            <a:r>
              <a:rPr lang="en-IE" sz="2000" dirty="0"/>
              <a:t> </a:t>
            </a:r>
            <a:r>
              <a:rPr lang="en-IE" sz="2000" dirty="0" err="1"/>
              <a:t>rolę</a:t>
            </a:r>
            <a:r>
              <a:rPr lang="en-IE" sz="2000" dirty="0"/>
              <a:t> w </a:t>
            </a:r>
            <a:r>
              <a:rPr lang="en-IE" sz="2000" dirty="0" err="1"/>
              <a:t>łączeniu</a:t>
            </a:r>
            <a:r>
              <a:rPr lang="en-IE" sz="2000" dirty="0"/>
              <a:t> firm z </a:t>
            </a:r>
            <a:r>
              <a:rPr lang="en-IE" sz="2000" dirty="0" err="1"/>
              <a:t>kandydatami</a:t>
            </a:r>
            <a:r>
              <a:rPr lang="en-IE" sz="2000" dirty="0"/>
              <a:t>. </a:t>
            </a:r>
            <a:r>
              <a:rPr lang="en-IE" sz="2000" dirty="0" err="1"/>
              <a:t>Portale</a:t>
            </a:r>
            <a:r>
              <a:rPr lang="en-IE" sz="2000" dirty="0"/>
              <a:t> </a:t>
            </a:r>
            <a:r>
              <a:rPr lang="en-IE" sz="2000" dirty="0" err="1"/>
              <a:t>te</a:t>
            </a:r>
            <a:r>
              <a:rPr lang="en-IE" sz="2000" dirty="0"/>
              <a:t> </a:t>
            </a:r>
            <a:r>
              <a:rPr lang="en-IE" sz="2000" dirty="0" err="1"/>
              <a:t>są</a:t>
            </a:r>
            <a:r>
              <a:rPr lang="en-IE" sz="2000" dirty="0"/>
              <a:t> </a:t>
            </a:r>
            <a:r>
              <a:rPr lang="en-IE" sz="2000" dirty="0" err="1"/>
              <a:t>preferowaną</a:t>
            </a:r>
            <a:r>
              <a:rPr lang="en-IE" sz="2000" dirty="0"/>
              <a:t> </a:t>
            </a:r>
            <a:r>
              <a:rPr lang="en-IE" sz="2000" dirty="0" err="1"/>
              <a:t>platformą</a:t>
            </a:r>
            <a:r>
              <a:rPr lang="en-IE" sz="2000" dirty="0"/>
              <a:t> </a:t>
            </a:r>
            <a:r>
              <a:rPr lang="en-IE" sz="2000" dirty="0" err="1"/>
              <a:t>dla</a:t>
            </a:r>
            <a:r>
              <a:rPr lang="en-IE" sz="2000" dirty="0"/>
              <a:t> </a:t>
            </a:r>
            <a:r>
              <a:rPr lang="en-IE" sz="2000" dirty="0" err="1"/>
              <a:t>osób</a:t>
            </a:r>
            <a:r>
              <a:rPr lang="en-IE" sz="2000" dirty="0"/>
              <a:t> </a:t>
            </a:r>
            <a:r>
              <a:rPr lang="en-IE" sz="2000" dirty="0" err="1"/>
              <a:t>poszukujących</a:t>
            </a:r>
            <a:r>
              <a:rPr lang="en-IE" sz="2000" dirty="0"/>
              <a:t> </a:t>
            </a:r>
            <a:r>
              <a:rPr lang="en-IE" sz="2000" dirty="0" err="1"/>
              <a:t>pracy</a:t>
            </a:r>
            <a:r>
              <a:rPr lang="en-IE" sz="2000" dirty="0"/>
              <a:t>, </a:t>
            </a:r>
            <a:r>
              <a:rPr lang="en-IE" sz="2000" dirty="0" err="1"/>
              <a:t>które</a:t>
            </a:r>
            <a:r>
              <a:rPr lang="en-IE" sz="2000" dirty="0"/>
              <a:t> </a:t>
            </a:r>
            <a:r>
              <a:rPr lang="en-IE" sz="2000" dirty="0" err="1"/>
              <a:t>szukają</a:t>
            </a:r>
            <a:r>
              <a:rPr lang="en-IE" sz="2000" dirty="0"/>
              <a:t> </a:t>
            </a:r>
            <a:r>
              <a:rPr lang="en-IE" sz="2000" dirty="0" err="1"/>
              <a:t>lepszych</a:t>
            </a:r>
            <a:r>
              <a:rPr lang="en-IE" sz="2000" dirty="0"/>
              <a:t> </a:t>
            </a:r>
            <a:r>
              <a:rPr lang="en-IE" sz="2000" dirty="0" err="1"/>
              <a:t>perspektyw</a:t>
            </a:r>
            <a:r>
              <a:rPr lang="en-IE" sz="2000" dirty="0"/>
              <a:t> </a:t>
            </a:r>
            <a:r>
              <a:rPr lang="en-IE" sz="2000" dirty="0" err="1"/>
              <a:t>kariery</a:t>
            </a:r>
            <a:r>
              <a:rPr lang="en-IE" sz="2000" dirty="0"/>
              <a:t>, </a:t>
            </a:r>
            <a:r>
              <a:rPr lang="en-IE" sz="2000" dirty="0" err="1"/>
              <a:t>dlatego</a:t>
            </a:r>
            <a:r>
              <a:rPr lang="en-IE" sz="2000" dirty="0"/>
              <a:t> </a:t>
            </a:r>
            <a:r>
              <a:rPr lang="en-IE" sz="2000" dirty="0" err="1"/>
              <a:t>stanowią</a:t>
            </a:r>
            <a:r>
              <a:rPr lang="en-IE" sz="2000" dirty="0"/>
              <a:t> </a:t>
            </a:r>
            <a:r>
              <a:rPr lang="en-IE" sz="2000" dirty="0" err="1"/>
              <a:t>doskonałe</a:t>
            </a:r>
            <a:r>
              <a:rPr lang="en-IE" sz="2000" dirty="0"/>
              <a:t> </a:t>
            </a:r>
            <a:r>
              <a:rPr lang="en-IE" sz="2000" dirty="0" err="1"/>
              <a:t>źródło</a:t>
            </a:r>
            <a:r>
              <a:rPr lang="en-IE" sz="2000" dirty="0"/>
              <a:t> </a:t>
            </a:r>
            <a:r>
              <a:rPr lang="en-IE" sz="2000" dirty="0" err="1"/>
              <a:t>informacji</a:t>
            </a:r>
            <a:r>
              <a:rPr lang="en-IE" sz="2000" dirty="0"/>
              <a:t> </a:t>
            </a:r>
            <a:r>
              <a:rPr lang="en-IE" sz="2000" dirty="0" err="1"/>
              <a:t>dla</a:t>
            </a:r>
            <a:r>
              <a:rPr lang="en-IE" sz="2000" dirty="0"/>
              <a:t> </a:t>
            </a:r>
            <a:r>
              <a:rPr lang="en-IE" sz="2000" dirty="0" err="1"/>
              <a:t>nowego</a:t>
            </a:r>
            <a:r>
              <a:rPr lang="en-IE" sz="2000" dirty="0"/>
              <a:t> </a:t>
            </a:r>
            <a:r>
              <a:rPr lang="en-IE" sz="2000" dirty="0" err="1"/>
              <a:t>pracodawcy</a:t>
            </a:r>
            <a:r>
              <a:rPr lang="en-IE" sz="2000" dirty="0"/>
              <a:t>, </a:t>
            </a:r>
            <a:r>
              <a:rPr lang="en-IE" sz="2000" dirty="0" err="1"/>
              <a:t>który</a:t>
            </a:r>
            <a:r>
              <a:rPr lang="en-IE" sz="2000" dirty="0"/>
              <a:t> </a:t>
            </a:r>
            <a:r>
              <a:rPr lang="en-IE" sz="2000" dirty="0" err="1"/>
              <a:t>może</a:t>
            </a:r>
            <a:r>
              <a:rPr lang="en-IE" sz="2000" dirty="0"/>
              <a:t> </a:t>
            </a:r>
            <a:r>
              <a:rPr lang="en-IE" sz="2000" dirty="0" err="1"/>
              <a:t>wykorzystać</a:t>
            </a:r>
            <a:r>
              <a:rPr lang="en-IE" sz="2000" dirty="0"/>
              <a:t> </a:t>
            </a:r>
            <a:r>
              <a:rPr lang="en-IE" sz="2000" dirty="0" err="1"/>
              <a:t>największe</a:t>
            </a:r>
            <a:r>
              <a:rPr lang="en-IE" sz="2000" dirty="0"/>
              <a:t> </a:t>
            </a:r>
            <a:r>
              <a:rPr lang="en-IE" sz="2000" dirty="0" err="1"/>
              <a:t>talenty</a:t>
            </a:r>
            <a:r>
              <a:rPr lang="en-IE" sz="2000" dirty="0"/>
              <a:t> w </a:t>
            </a:r>
            <a:r>
              <a:rPr lang="en-IE" sz="2000" dirty="0" err="1"/>
              <a:t>branży</a:t>
            </a:r>
            <a:r>
              <a:rPr lang="en-IE" sz="2000" dirty="0"/>
              <a:t>. </a:t>
            </a:r>
            <a:r>
              <a:rPr lang="en-IE" sz="2000" dirty="0" err="1"/>
              <a:t>Mileniasi</a:t>
            </a:r>
            <a:r>
              <a:rPr lang="en-IE" sz="2000" dirty="0"/>
              <a:t> </a:t>
            </a:r>
            <a:r>
              <a:rPr lang="en-IE" sz="2000" dirty="0" err="1"/>
              <a:t>mają</a:t>
            </a:r>
            <a:r>
              <a:rPr lang="en-IE" sz="2000" dirty="0"/>
              <a:t> </a:t>
            </a:r>
            <a:r>
              <a:rPr lang="en-IE" sz="2000" dirty="0" err="1"/>
              <a:t>tendencję</a:t>
            </a:r>
            <a:r>
              <a:rPr lang="en-IE" sz="2000" dirty="0"/>
              <a:t> do </a:t>
            </a:r>
            <a:r>
              <a:rPr lang="en-IE" sz="2000" dirty="0" err="1"/>
              <a:t>prowadzenia</a:t>
            </a:r>
            <a:r>
              <a:rPr lang="en-IE" sz="2000" dirty="0"/>
              <a:t> </a:t>
            </a:r>
            <a:r>
              <a:rPr lang="en-IE" sz="2000" dirty="0" err="1"/>
              <a:t>poszukiwań</a:t>
            </a:r>
            <a:r>
              <a:rPr lang="en-IE" sz="2000" dirty="0"/>
              <a:t> </a:t>
            </a:r>
            <a:r>
              <a:rPr lang="en-IE" sz="2000" dirty="0" err="1"/>
              <a:t>pracy</a:t>
            </a:r>
            <a:r>
              <a:rPr lang="en-IE" sz="2000" dirty="0"/>
              <a:t> </a:t>
            </a:r>
            <a:r>
              <a:rPr lang="en-IE" sz="2000" dirty="0" err="1"/>
              <a:t>na</a:t>
            </a:r>
            <a:r>
              <a:rPr lang="en-IE" sz="2000" dirty="0"/>
              <a:t> </a:t>
            </a:r>
            <a:r>
              <a:rPr lang="en-IE" sz="2000" dirty="0" err="1"/>
              <a:t>tablicach</a:t>
            </a:r>
            <a:r>
              <a:rPr lang="en-IE" sz="2000" dirty="0"/>
              <a:t> </a:t>
            </a:r>
            <a:r>
              <a:rPr lang="en-IE" sz="2000" dirty="0" err="1"/>
              <a:t>ogłoszeń</a:t>
            </a:r>
            <a:r>
              <a:rPr lang="en-IE" sz="2000" dirty="0"/>
              <a:t> o </a:t>
            </a:r>
            <a:r>
              <a:rPr lang="en-IE" sz="2000" dirty="0" err="1"/>
              <a:t>pracę</a:t>
            </a:r>
            <a:r>
              <a:rPr lang="en-IE" sz="2000" dirty="0"/>
              <a:t>, </a:t>
            </a:r>
            <a:r>
              <a:rPr lang="en-IE" sz="2000" dirty="0" err="1"/>
              <a:t>więc</a:t>
            </a:r>
            <a:r>
              <a:rPr lang="en-IE" sz="2000" dirty="0"/>
              <a:t> </a:t>
            </a:r>
            <a:r>
              <a:rPr lang="en-IE" sz="2000" dirty="0" err="1"/>
              <a:t>jeśli</a:t>
            </a:r>
            <a:r>
              <a:rPr lang="en-IE" sz="2000" dirty="0"/>
              <a:t> </a:t>
            </a:r>
            <a:r>
              <a:rPr lang="en-IE" sz="2000" dirty="0" err="1"/>
              <a:t>chcesz</a:t>
            </a:r>
            <a:r>
              <a:rPr lang="en-IE" sz="2000" dirty="0"/>
              <a:t> </a:t>
            </a:r>
            <a:r>
              <a:rPr lang="en-IE" sz="2000" dirty="0" err="1"/>
              <a:t>przyciągnąć</a:t>
            </a:r>
            <a:r>
              <a:rPr lang="en-IE" sz="2000" dirty="0"/>
              <a:t> </a:t>
            </a:r>
            <a:r>
              <a:rPr lang="en-IE" sz="2000" dirty="0" err="1"/>
              <a:t>młodsze</a:t>
            </a:r>
            <a:r>
              <a:rPr lang="en-IE" sz="2000" dirty="0"/>
              <a:t> </a:t>
            </a:r>
            <a:r>
              <a:rPr lang="en-IE" sz="2000" dirty="0" err="1"/>
              <a:t>talenty</a:t>
            </a:r>
            <a:r>
              <a:rPr lang="en-IE" sz="2000" dirty="0"/>
              <a:t>, </a:t>
            </a:r>
            <a:r>
              <a:rPr lang="en-IE" sz="2000" dirty="0" err="1"/>
              <a:t>powinieneś</a:t>
            </a:r>
            <a:r>
              <a:rPr lang="en-IE" sz="2000" dirty="0"/>
              <a:t> o </a:t>
            </a:r>
            <a:r>
              <a:rPr lang="en-IE" sz="2000" dirty="0" err="1"/>
              <a:t>tym</a:t>
            </a:r>
            <a:r>
              <a:rPr lang="en-IE" sz="2000" dirty="0"/>
              <a:t> </a:t>
            </a:r>
            <a:r>
              <a:rPr lang="en-IE" sz="2000" dirty="0" err="1"/>
              <a:t>pamiętać</a:t>
            </a:r>
            <a:r>
              <a:rPr lang="en-IE" sz="2000" dirty="0"/>
              <a:t>.  </a:t>
            </a:r>
          </a:p>
          <a:p>
            <a:pPr marL="0" indent="0" algn="just">
              <a:spcBef>
                <a:spcPts val="300"/>
              </a:spcBef>
              <a:buNone/>
            </a:pPr>
            <a:endParaRPr lang="en-IE" sz="2000" dirty="0"/>
          </a:p>
          <a:p>
            <a:pPr marL="0" indent="0" algn="just">
              <a:spcBef>
                <a:spcPts val="300"/>
              </a:spcBef>
              <a:buNone/>
            </a:pPr>
            <a:r>
              <a:rPr lang="en-IE" sz="2000" dirty="0" err="1"/>
              <a:t>Wiele</a:t>
            </a:r>
            <a:r>
              <a:rPr lang="en-IE" sz="2000" dirty="0"/>
              <a:t> </a:t>
            </a:r>
            <a:r>
              <a:rPr lang="en-IE" sz="2000" dirty="0" err="1"/>
              <a:t>portali</a:t>
            </a:r>
            <a:r>
              <a:rPr lang="en-IE" sz="2000" dirty="0"/>
              <a:t> </a:t>
            </a:r>
            <a:r>
              <a:rPr lang="en-IE" sz="2000" dirty="0" err="1"/>
              <a:t>pracy</a:t>
            </a:r>
            <a:r>
              <a:rPr lang="en-IE" sz="2000" dirty="0"/>
              <a:t> </a:t>
            </a:r>
            <a:r>
              <a:rPr lang="en-IE" sz="2000" dirty="0" err="1"/>
              <a:t>posiada</a:t>
            </a:r>
            <a:r>
              <a:rPr lang="en-IE" sz="2000" dirty="0"/>
              <a:t> </a:t>
            </a:r>
            <a:r>
              <a:rPr lang="en-IE" sz="2000" dirty="0" err="1"/>
              <a:t>teraz</a:t>
            </a:r>
            <a:r>
              <a:rPr lang="en-IE" sz="2000" dirty="0"/>
              <a:t> </a:t>
            </a:r>
            <a:r>
              <a:rPr lang="en-IE" sz="2000" dirty="0" err="1"/>
              <a:t>również</a:t>
            </a:r>
            <a:r>
              <a:rPr lang="en-IE" sz="2000" dirty="0"/>
              <a:t> </a:t>
            </a:r>
            <a:r>
              <a:rPr lang="en-IE" sz="2000" dirty="0" err="1"/>
              <a:t>bazy</a:t>
            </a:r>
            <a:r>
              <a:rPr lang="en-IE" sz="2000" dirty="0"/>
              <a:t> </a:t>
            </a:r>
            <a:r>
              <a:rPr lang="en-IE" sz="2000" dirty="0" err="1"/>
              <a:t>danych</a:t>
            </a:r>
            <a:r>
              <a:rPr lang="en-IE" sz="2000" dirty="0"/>
              <a:t> CV, </a:t>
            </a:r>
            <a:r>
              <a:rPr lang="en-IE" sz="2000" dirty="0" err="1"/>
              <a:t>które</a:t>
            </a:r>
            <a:r>
              <a:rPr lang="en-IE" sz="2000" dirty="0"/>
              <a:t> </a:t>
            </a:r>
            <a:r>
              <a:rPr lang="en-IE" sz="2000" dirty="0" err="1"/>
              <a:t>pozwalają</a:t>
            </a:r>
            <a:r>
              <a:rPr lang="en-IE" sz="2000" dirty="0"/>
              <a:t> </a:t>
            </a:r>
            <a:r>
              <a:rPr lang="en-IE" sz="2000" dirty="0" err="1"/>
              <a:t>pracodawcy</a:t>
            </a:r>
            <a:r>
              <a:rPr lang="en-IE" sz="2000" dirty="0"/>
              <a:t> </a:t>
            </a:r>
            <a:r>
              <a:rPr lang="en-IE" sz="2000" dirty="0" err="1"/>
              <a:t>na</a:t>
            </a:r>
            <a:r>
              <a:rPr lang="en-IE" sz="2000" dirty="0"/>
              <a:t> </a:t>
            </a:r>
            <a:r>
              <a:rPr lang="en-IE" sz="2000" dirty="0" err="1"/>
              <a:t>filtrowanie</a:t>
            </a:r>
            <a:r>
              <a:rPr lang="en-IE" sz="2000" dirty="0"/>
              <a:t> </a:t>
            </a:r>
            <a:r>
              <a:rPr lang="en-IE" sz="2000" dirty="0" err="1"/>
              <a:t>profili</a:t>
            </a:r>
            <a:r>
              <a:rPr lang="en-IE" sz="2000" dirty="0"/>
              <a:t> </a:t>
            </a:r>
            <a:r>
              <a:rPr lang="en-IE" sz="2000" dirty="0" err="1"/>
              <a:t>kandydatów</a:t>
            </a:r>
            <a:r>
              <a:rPr lang="en-IE" sz="2000" dirty="0"/>
              <a:t> w </a:t>
            </a:r>
            <a:r>
              <a:rPr lang="en-IE" sz="2000" dirty="0" err="1"/>
              <a:t>oparciu</a:t>
            </a:r>
            <a:r>
              <a:rPr lang="en-IE" sz="2000" dirty="0"/>
              <a:t> o </a:t>
            </a:r>
            <a:r>
              <a:rPr lang="en-IE" sz="2000" dirty="0" err="1"/>
              <a:t>wybrane</a:t>
            </a:r>
            <a:r>
              <a:rPr lang="en-IE" sz="2000" dirty="0"/>
              <a:t> </a:t>
            </a:r>
            <a:r>
              <a:rPr lang="en-IE" sz="2000" dirty="0" err="1"/>
              <a:t>przez</a:t>
            </a:r>
            <a:r>
              <a:rPr lang="en-IE" sz="2000" dirty="0"/>
              <a:t> </a:t>
            </a:r>
            <a:r>
              <a:rPr lang="en-IE" sz="2000" dirty="0" err="1"/>
              <a:t>Ciebie</a:t>
            </a:r>
            <a:r>
              <a:rPr lang="en-IE" sz="2000" dirty="0"/>
              <a:t> </a:t>
            </a:r>
            <a:r>
              <a:rPr lang="en-IE" sz="2000" dirty="0" err="1"/>
              <a:t>kryteria</a:t>
            </a:r>
            <a:r>
              <a:rPr lang="en-IE" sz="2000" dirty="0"/>
              <a:t>, </a:t>
            </a:r>
            <a:r>
              <a:rPr lang="en-IE" sz="2000" dirty="0" err="1"/>
              <a:t>które</a:t>
            </a:r>
            <a:r>
              <a:rPr lang="en-IE" sz="2000" dirty="0"/>
              <a:t> </a:t>
            </a:r>
            <a:r>
              <a:rPr lang="en-IE" sz="2000" dirty="0" err="1"/>
              <a:t>także</a:t>
            </a:r>
            <a:r>
              <a:rPr lang="en-IE" sz="2000" dirty="0"/>
              <a:t> Ty </a:t>
            </a:r>
            <a:r>
              <a:rPr lang="en-IE" sz="2000" dirty="0" err="1"/>
              <a:t>zdefiniowałeś</a:t>
            </a:r>
            <a:r>
              <a:rPr lang="en-IE" sz="2000" dirty="0"/>
              <a:t> </a:t>
            </a:r>
            <a:r>
              <a:rPr lang="en-IE" sz="2000" dirty="0" err="1"/>
              <a:t>jako</a:t>
            </a:r>
            <a:r>
              <a:rPr lang="en-IE" sz="2000" dirty="0"/>
              <a:t> </a:t>
            </a:r>
            <a:r>
              <a:rPr lang="en-IE" sz="2000" dirty="0" err="1"/>
              <a:t>część</a:t>
            </a:r>
            <a:r>
              <a:rPr lang="en-IE" sz="2000" dirty="0"/>
              <a:t> </a:t>
            </a:r>
            <a:r>
              <a:rPr lang="en-IE" sz="2000" dirty="0" err="1"/>
              <a:t>Modułu</a:t>
            </a:r>
            <a:r>
              <a:rPr lang="en-IE" sz="2000" dirty="0"/>
              <a:t> 2.   Co </a:t>
            </a:r>
            <a:r>
              <a:rPr lang="en-IE" sz="2000" dirty="0" err="1"/>
              <a:t>ważne</a:t>
            </a:r>
            <a:r>
              <a:rPr lang="en-IE" sz="2000" dirty="0"/>
              <a:t>, </a:t>
            </a:r>
            <a:r>
              <a:rPr lang="en-IE" sz="2000" dirty="0" err="1"/>
              <a:t>ponieważ</a:t>
            </a:r>
            <a:r>
              <a:rPr lang="en-IE" sz="2000" dirty="0"/>
              <a:t> </a:t>
            </a:r>
            <a:r>
              <a:rPr lang="en-IE" sz="2000" dirty="0" err="1"/>
              <a:t>tablice</a:t>
            </a:r>
            <a:r>
              <a:rPr lang="en-IE" sz="2000" dirty="0"/>
              <a:t> </a:t>
            </a:r>
            <a:r>
              <a:rPr lang="en-IE" sz="2000" dirty="0" err="1"/>
              <a:t>ogłoszeń</a:t>
            </a:r>
            <a:r>
              <a:rPr lang="en-IE" sz="2000" dirty="0"/>
              <a:t> o </a:t>
            </a:r>
            <a:r>
              <a:rPr lang="en-IE" sz="2000" dirty="0" err="1"/>
              <a:t>pracę</a:t>
            </a:r>
            <a:r>
              <a:rPr lang="en-IE" sz="2000" dirty="0"/>
              <a:t> </a:t>
            </a:r>
            <a:r>
              <a:rPr lang="en-IE" sz="2000" dirty="0" err="1"/>
              <a:t>ułatwiają</a:t>
            </a:r>
            <a:r>
              <a:rPr lang="en-IE" sz="2000" dirty="0"/>
              <a:t> </a:t>
            </a:r>
            <a:r>
              <a:rPr lang="en-IE" sz="2000" dirty="0" err="1"/>
              <a:t>faktyczne</a:t>
            </a:r>
            <a:r>
              <a:rPr lang="en-IE" sz="2000" dirty="0"/>
              <a:t> </a:t>
            </a:r>
            <a:r>
              <a:rPr lang="en-IE" sz="2000" dirty="0" err="1"/>
              <a:t>ubieganie</a:t>
            </a:r>
            <a:r>
              <a:rPr lang="en-IE" sz="2000" dirty="0"/>
              <a:t> </a:t>
            </a:r>
            <a:r>
              <a:rPr lang="en-IE" sz="2000" dirty="0" err="1"/>
              <a:t>się</a:t>
            </a:r>
            <a:r>
              <a:rPr lang="en-IE" sz="2000" dirty="0"/>
              <a:t> o </a:t>
            </a:r>
            <a:r>
              <a:rPr lang="en-IE" sz="2000" dirty="0" err="1"/>
              <a:t>stanowisko</a:t>
            </a:r>
            <a:r>
              <a:rPr lang="en-IE" sz="2000" dirty="0"/>
              <a:t>, </a:t>
            </a:r>
            <a:r>
              <a:rPr lang="en-IE" sz="2000" dirty="0" err="1"/>
              <a:t>mogą</a:t>
            </a:r>
            <a:r>
              <a:rPr lang="en-IE" sz="2000" dirty="0"/>
              <a:t> </a:t>
            </a:r>
            <a:r>
              <a:rPr lang="en-IE" sz="2000" dirty="0" err="1"/>
              <a:t>również</a:t>
            </a:r>
            <a:r>
              <a:rPr lang="en-IE" sz="2000" dirty="0"/>
              <a:t> </a:t>
            </a:r>
            <a:r>
              <a:rPr lang="en-IE" sz="2000" dirty="0" err="1"/>
              <a:t>pomóc</a:t>
            </a:r>
            <a:r>
              <a:rPr lang="en-IE" sz="2000" dirty="0"/>
              <a:t> w </a:t>
            </a:r>
            <a:r>
              <a:rPr lang="en-IE" sz="2000" dirty="0" err="1"/>
              <a:t>przyspieszeniu</a:t>
            </a:r>
            <a:r>
              <a:rPr lang="en-IE" sz="2000" dirty="0"/>
              <a:t> </a:t>
            </a:r>
            <a:r>
              <a:rPr lang="en-IE" sz="2000" dirty="0" err="1"/>
              <a:t>procesu</a:t>
            </a:r>
            <a:r>
              <a:rPr lang="en-IE" sz="2000" dirty="0"/>
              <a:t> </a:t>
            </a:r>
            <a:r>
              <a:rPr lang="en-IE" sz="2000" dirty="0" err="1"/>
              <a:t>rekrutacji</a:t>
            </a:r>
            <a:r>
              <a:rPr lang="en-IE" sz="2200" dirty="0"/>
              <a:t>.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82CB890-18BB-4049-9FB5-1BB612F21D9A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2495266" y="865599"/>
            <a:ext cx="3040830" cy="857158"/>
          </a:xfrm>
        </p:spPr>
        <p:txBody>
          <a:bodyPr>
            <a:normAutofit fontScale="92500"/>
          </a:bodyPr>
          <a:lstStyle/>
          <a:p>
            <a:pPr lvl="0" algn="just">
              <a:buClr>
                <a:srgbClr val="CE1779"/>
              </a:buClr>
            </a:pPr>
            <a:r>
              <a:rPr lang="en-US" dirty="0">
                <a:solidFill>
                  <a:srgbClr val="CE1779"/>
                </a:solidFill>
              </a:rPr>
              <a:t>PORTALE PRACY</a:t>
            </a:r>
          </a:p>
        </p:txBody>
      </p:sp>
      <p:pic>
        <p:nvPicPr>
          <p:cNvPr id="7" name="Graphic 6" descr="Employee badge">
            <a:extLst>
              <a:ext uri="{FF2B5EF4-FFF2-40B4-BE49-F238E27FC236}">
                <a16:creationId xmlns:a16="http://schemas.microsoft.com/office/drawing/2014/main" id="{3304F627-7EF5-5E43-83CA-55A9B27B40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23824" y="794163"/>
            <a:ext cx="648876" cy="648876"/>
          </a:xfrm>
          <a:prstGeom prst="rect">
            <a:avLst/>
          </a:prstGeom>
        </p:spPr>
      </p:pic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AB19D27E-E48C-4D68-A33C-86EF49C28FA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0" y="3429000"/>
            <a:ext cx="3418114" cy="156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47895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4.1 WPROWADZENIE</a:t>
            </a:r>
          </a:p>
        </p:txBody>
      </p:sp>
    </p:spTree>
    <p:extLst>
      <p:ext uri="{BB962C8B-B14F-4D97-AF65-F5344CB8AC3E}">
        <p14:creationId xmlns:p14="http://schemas.microsoft.com/office/powerpoint/2010/main" val="193848114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CCD976A-DE40-4541-A9FD-02F484952D90}"/>
              </a:ext>
            </a:extLst>
          </p:cNvPr>
          <p:cNvSpPr/>
          <p:nvPr/>
        </p:nvSpPr>
        <p:spPr>
          <a:xfrm>
            <a:off x="3566160" y="1810512"/>
            <a:ext cx="8430768" cy="3179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413EDB8C-8378-EA48-ACCB-A1CAA79CC803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2495266" y="1754551"/>
            <a:ext cx="9106184" cy="38721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 algn="just">
              <a:spcBef>
                <a:spcPts val="300"/>
              </a:spcBef>
              <a:buNone/>
            </a:pPr>
            <a:endParaRPr lang="en-IE" dirty="0"/>
          </a:p>
          <a:p>
            <a:pPr marL="0" indent="0" fontAlgn="base">
              <a:spcBef>
                <a:spcPts val="300"/>
              </a:spcBef>
              <a:buNone/>
            </a:pPr>
            <a:r>
              <a:rPr lang="en-US" b="1" dirty="0" err="1"/>
              <a:t>Płatne</a:t>
            </a:r>
            <a:r>
              <a:rPr lang="en-US" b="1" dirty="0"/>
              <a:t> </a:t>
            </a:r>
            <a:r>
              <a:rPr lang="en-US" b="1" dirty="0" err="1"/>
              <a:t>portale</a:t>
            </a:r>
            <a:r>
              <a:rPr lang="en-US" b="1" dirty="0"/>
              <a:t> </a:t>
            </a:r>
            <a:r>
              <a:rPr lang="en-US" b="1" dirty="0" err="1"/>
              <a:t>lub</a:t>
            </a:r>
            <a:r>
              <a:rPr lang="en-US" b="1" dirty="0"/>
              <a:t> </a:t>
            </a:r>
            <a:r>
              <a:rPr lang="en-US" b="1" dirty="0" err="1"/>
              <a:t>tablice</a:t>
            </a:r>
            <a:r>
              <a:rPr lang="en-US" b="1" dirty="0"/>
              <a:t> </a:t>
            </a:r>
            <a:r>
              <a:rPr lang="en-US" b="1" dirty="0" err="1"/>
              <a:t>ogłoszeń</a:t>
            </a:r>
            <a:r>
              <a:rPr lang="en-US" b="1" dirty="0"/>
              <a:t> o </a:t>
            </a:r>
            <a:r>
              <a:rPr lang="en-US" b="1" dirty="0" err="1"/>
              <a:t>pracy</a:t>
            </a:r>
            <a:r>
              <a:rPr lang="en-US" b="1" dirty="0"/>
              <a:t> online </a:t>
            </a:r>
            <a:r>
              <a:rPr lang="en-US" dirty="0" err="1"/>
              <a:t>obejmują</a:t>
            </a:r>
            <a:r>
              <a:rPr lang="en-US" dirty="0"/>
              <a:t> </a:t>
            </a:r>
            <a:r>
              <a:rPr lang="en-US" u="sng" dirty="0">
                <a:hlinkClick r:id="rId2"/>
              </a:rPr>
              <a:t>www.</a:t>
            </a:r>
            <a:r>
              <a:rPr lang="en-US" u="sng" dirty="0">
                <a:hlinkClick r:id="rId2"/>
              </a:rPr>
              <a:t>LinkedIn.com</a:t>
            </a:r>
            <a:r>
              <a:rPr lang="en-US" dirty="0"/>
              <a:t> , </a:t>
            </a:r>
            <a:r>
              <a:rPr lang="en-US" dirty="0">
                <a:hlinkClick r:id="rId3"/>
              </a:rPr>
              <a:t>www.pracuj.pl</a:t>
            </a:r>
            <a:r>
              <a:rPr lang="en-US" dirty="0"/>
              <a:t>  </a:t>
            </a:r>
            <a:r>
              <a:rPr lang="en-US" dirty="0" err="1"/>
              <a:t>inne</a:t>
            </a:r>
            <a:r>
              <a:rPr lang="en-US" dirty="0"/>
              <a:t>. </a:t>
            </a:r>
            <a:r>
              <a:rPr lang="en-US" dirty="0" err="1"/>
              <a:t>Większość</a:t>
            </a:r>
            <a:r>
              <a:rPr lang="en-US" dirty="0"/>
              <a:t> z </a:t>
            </a:r>
            <a:r>
              <a:rPr lang="en-US" dirty="0" err="1"/>
              <a:t>nich</a:t>
            </a:r>
            <a:r>
              <a:rPr lang="en-US" dirty="0"/>
              <a:t> </a:t>
            </a:r>
            <a:r>
              <a:rPr lang="en-US" dirty="0" err="1"/>
              <a:t>posiada</a:t>
            </a:r>
            <a:r>
              <a:rPr lang="en-US" dirty="0"/>
              <a:t> </a:t>
            </a:r>
            <a:r>
              <a:rPr lang="en-US" dirty="0" err="1"/>
              <a:t>wbudowane</a:t>
            </a:r>
            <a:r>
              <a:rPr lang="en-US" dirty="0"/>
              <a:t> </a:t>
            </a:r>
            <a:r>
              <a:rPr lang="en-US" dirty="0" err="1"/>
              <a:t>sposoby</a:t>
            </a:r>
            <a:r>
              <a:rPr lang="en-US" dirty="0"/>
              <a:t> </a:t>
            </a:r>
            <a:r>
              <a:rPr lang="en-US" dirty="0" err="1"/>
              <a:t>kierowania</a:t>
            </a:r>
            <a:r>
              <a:rPr lang="en-US" dirty="0"/>
              <a:t> </a:t>
            </a:r>
            <a:r>
              <a:rPr lang="en-US" dirty="0" err="1"/>
              <a:t>kandydatów</a:t>
            </a:r>
            <a:r>
              <a:rPr lang="en-US" dirty="0"/>
              <a:t> w </a:t>
            </a:r>
            <a:r>
              <a:rPr lang="en-US" dirty="0" err="1"/>
              <a:t>oparciu</a:t>
            </a:r>
            <a:r>
              <a:rPr lang="en-US" dirty="0"/>
              <a:t> o </a:t>
            </a:r>
            <a:r>
              <a:rPr lang="en-US" dirty="0" err="1"/>
              <a:t>poziom</a:t>
            </a:r>
            <a:r>
              <a:rPr lang="en-US" dirty="0"/>
              <a:t> </a:t>
            </a:r>
            <a:r>
              <a:rPr lang="en-US" dirty="0" err="1"/>
              <a:t>doświadczenia</a:t>
            </a:r>
            <a:r>
              <a:rPr lang="en-US" dirty="0"/>
              <a:t>, </a:t>
            </a:r>
            <a:r>
              <a:rPr lang="en-US" dirty="0" err="1"/>
              <a:t>zestawy</a:t>
            </a:r>
            <a:r>
              <a:rPr lang="en-US" dirty="0"/>
              <a:t> </a:t>
            </a:r>
            <a:r>
              <a:rPr lang="en-US" dirty="0" err="1"/>
              <a:t>umiejętności</a:t>
            </a:r>
            <a:r>
              <a:rPr lang="en-US" dirty="0"/>
              <a:t>, </a:t>
            </a:r>
            <a:r>
              <a:rPr lang="en-US" dirty="0" err="1"/>
              <a:t>wykształcenie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branżę</a:t>
            </a:r>
            <a:r>
              <a:rPr lang="en-US" dirty="0"/>
              <a:t>. </a:t>
            </a:r>
            <a:endParaRPr lang="en-US" dirty="0">
              <a:cs typeface="Calibri"/>
            </a:endParaRPr>
          </a:p>
          <a:p>
            <a:pPr marL="0" indent="0" fontAlgn="base">
              <a:spcBef>
                <a:spcPts val="300"/>
              </a:spcBef>
              <a:buNone/>
            </a:pPr>
            <a:endParaRPr lang="en-US" dirty="0"/>
          </a:p>
          <a:p>
            <a:pPr marL="0" indent="0" algn="just" fontAlgn="base">
              <a:spcBef>
                <a:spcPts val="300"/>
              </a:spcBef>
              <a:buNone/>
            </a:pPr>
            <a:r>
              <a:rPr lang="en-US" dirty="0" err="1"/>
              <a:t>Jeśli</a:t>
            </a:r>
            <a:r>
              <a:rPr lang="en-US" dirty="0"/>
              <a:t> </a:t>
            </a:r>
            <a:r>
              <a:rPr lang="en-US" dirty="0" err="1"/>
              <a:t>szukasz</a:t>
            </a:r>
            <a:r>
              <a:rPr lang="en-US" dirty="0"/>
              <a:t> </a:t>
            </a:r>
            <a:r>
              <a:rPr lang="en-US" dirty="0" err="1"/>
              <a:t>kandydata</a:t>
            </a:r>
            <a:r>
              <a:rPr lang="en-US" dirty="0"/>
              <a:t> ze </a:t>
            </a:r>
            <a:r>
              <a:rPr lang="en-US" dirty="0" err="1"/>
              <a:t>specjalistycznymi</a:t>
            </a:r>
            <a:r>
              <a:rPr lang="en-US" dirty="0"/>
              <a:t> </a:t>
            </a:r>
            <a:r>
              <a:rPr lang="en-US" dirty="0" err="1"/>
              <a:t>umiejętnościami</a:t>
            </a:r>
            <a:r>
              <a:rPr lang="en-US" dirty="0"/>
              <a:t>, </a:t>
            </a:r>
            <a:r>
              <a:rPr lang="en-US" dirty="0" err="1"/>
              <a:t>możesz</a:t>
            </a:r>
            <a:r>
              <a:rPr lang="en-US" dirty="0"/>
              <a:t> </a:t>
            </a:r>
            <a:r>
              <a:rPr lang="en-US" dirty="0" err="1"/>
              <a:t>również</a:t>
            </a:r>
            <a:r>
              <a:rPr lang="en-US" dirty="0"/>
              <a:t> </a:t>
            </a:r>
            <a:r>
              <a:rPr lang="en-US" dirty="0" err="1"/>
              <a:t>poszukać</a:t>
            </a:r>
            <a:r>
              <a:rPr lang="en-US" dirty="0"/>
              <a:t> </a:t>
            </a:r>
            <a:r>
              <a:rPr lang="en-US" dirty="0" err="1"/>
              <a:t>niszowych</a:t>
            </a:r>
            <a:r>
              <a:rPr lang="en-US" dirty="0"/>
              <a:t> </a:t>
            </a:r>
            <a:r>
              <a:rPr lang="en-US" dirty="0" err="1"/>
              <a:t>tablic</a:t>
            </a:r>
            <a:r>
              <a:rPr lang="en-US" dirty="0"/>
              <a:t> </a:t>
            </a:r>
            <a:r>
              <a:rPr lang="en-US" dirty="0" err="1"/>
              <a:t>ogłoszeniowych</a:t>
            </a:r>
            <a:r>
              <a:rPr lang="en-US" dirty="0"/>
              <a:t> </a:t>
            </a:r>
            <a:r>
              <a:rPr lang="en-US" dirty="0" err="1"/>
              <a:t>odpowiednich</a:t>
            </a:r>
            <a:r>
              <a:rPr lang="en-US" dirty="0"/>
              <a:t> </a:t>
            </a:r>
            <a:r>
              <a:rPr lang="en-US" dirty="0" err="1"/>
              <a:t>dla</a:t>
            </a:r>
            <a:r>
              <a:rPr lang="en-US" dirty="0"/>
              <a:t> </a:t>
            </a:r>
            <a:r>
              <a:rPr lang="en-US" dirty="0" err="1"/>
              <a:t>Twojej</a:t>
            </a:r>
            <a:r>
              <a:rPr lang="en-US" dirty="0"/>
              <a:t> </a:t>
            </a:r>
            <a:r>
              <a:rPr lang="en-US" dirty="0" err="1"/>
              <a:t>branży</a:t>
            </a:r>
            <a:r>
              <a:rPr lang="en-US" dirty="0"/>
              <a:t> </a:t>
            </a:r>
            <a:r>
              <a:rPr lang="en-US" dirty="0" err="1"/>
              <a:t>lub</a:t>
            </a:r>
            <a:r>
              <a:rPr lang="en-US" dirty="0"/>
              <a:t> </a:t>
            </a:r>
            <a:r>
              <a:rPr lang="en-US" dirty="0" err="1"/>
              <a:t>kandydata</a:t>
            </a:r>
            <a:r>
              <a:rPr lang="en-US" dirty="0"/>
              <a:t>, </a:t>
            </a:r>
            <a:r>
              <a:rPr lang="en-US" dirty="0" err="1"/>
              <a:t>którego</a:t>
            </a:r>
            <a:r>
              <a:rPr lang="en-US" dirty="0"/>
              <a:t> </a:t>
            </a:r>
            <a:r>
              <a:rPr lang="en-US" dirty="0" err="1"/>
              <a:t>chcesz</a:t>
            </a:r>
            <a:r>
              <a:rPr lang="en-US" dirty="0"/>
              <a:t> </a:t>
            </a:r>
            <a:r>
              <a:rPr lang="en-US" dirty="0" err="1"/>
              <a:t>zatrudnić</a:t>
            </a:r>
            <a:r>
              <a:rPr lang="en-US" dirty="0"/>
              <a:t>, np. </a:t>
            </a:r>
            <a:r>
              <a:rPr lang="en-US" dirty="0" err="1"/>
              <a:t>sprzedawca</a:t>
            </a:r>
            <a:r>
              <a:rPr lang="en-US" dirty="0"/>
              <a:t> </a:t>
            </a:r>
            <a:r>
              <a:rPr lang="en-US" dirty="0" err="1"/>
              <a:t>może</a:t>
            </a:r>
            <a:r>
              <a:rPr lang="en-US" dirty="0"/>
              <a:t> </a:t>
            </a:r>
            <a:r>
              <a:rPr lang="en-US" dirty="0" err="1"/>
              <a:t>być</a:t>
            </a:r>
            <a:r>
              <a:rPr lang="en-US" dirty="0"/>
              <a:t> </a:t>
            </a:r>
            <a:r>
              <a:rPr lang="en-US" dirty="0" err="1"/>
              <a:t>dostępny</a:t>
            </a:r>
            <a:r>
              <a:rPr lang="en-US" dirty="0"/>
              <a:t> </a:t>
            </a:r>
            <a:r>
              <a:rPr lang="en-US" dirty="0" err="1"/>
              <a:t>poprzez</a:t>
            </a:r>
            <a:r>
              <a:rPr lang="en-US" dirty="0"/>
              <a:t> </a:t>
            </a:r>
            <a:r>
              <a:rPr lang="en-US" dirty="0" err="1"/>
              <a:t>strony</a:t>
            </a:r>
            <a:r>
              <a:rPr lang="en-US" dirty="0"/>
              <a:t> </a:t>
            </a:r>
            <a:r>
              <a:rPr lang="en-US" dirty="0" err="1"/>
              <a:t>takie</a:t>
            </a:r>
            <a:r>
              <a:rPr lang="en-US" dirty="0"/>
              <a:t> </a:t>
            </a:r>
            <a:r>
              <a:rPr lang="en-US" dirty="0" err="1"/>
              <a:t>jak</a:t>
            </a:r>
            <a:r>
              <a:rPr lang="en-US" dirty="0"/>
              <a:t> </a:t>
            </a:r>
            <a:r>
              <a:rPr lang="en-US" dirty="0" err="1"/>
              <a:t>SalesJobs</a:t>
            </a:r>
            <a:r>
              <a:rPr lang="en-US" dirty="0"/>
              <a:t>.</a:t>
            </a:r>
          </a:p>
          <a:p>
            <a:pPr marL="0" indent="0" algn="just" fontAlgn="base">
              <a:spcBef>
                <a:spcPts val="300"/>
              </a:spcBef>
              <a:buNone/>
            </a:pPr>
            <a:r>
              <a:rPr lang="en-US" dirty="0"/>
              <a:t> </a:t>
            </a:r>
            <a:endParaRPr lang="en-IE" dirty="0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82CB890-18BB-4049-9FB5-1BB612F21D9A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2495266" y="865599"/>
            <a:ext cx="3110404" cy="857158"/>
          </a:xfrm>
        </p:spPr>
        <p:txBody>
          <a:bodyPr>
            <a:normAutofit fontScale="92500"/>
          </a:bodyPr>
          <a:lstStyle/>
          <a:p>
            <a:pPr lvl="0" algn="just">
              <a:buClr>
                <a:srgbClr val="CE1779"/>
              </a:buClr>
            </a:pPr>
            <a:r>
              <a:rPr lang="en-US" dirty="0">
                <a:solidFill>
                  <a:srgbClr val="CE1779"/>
                </a:solidFill>
              </a:rPr>
              <a:t>PORTALE PRACY</a:t>
            </a:r>
          </a:p>
        </p:txBody>
      </p:sp>
      <p:pic>
        <p:nvPicPr>
          <p:cNvPr id="5" name="Graphic 4" descr="Employee badge">
            <a:extLst>
              <a:ext uri="{FF2B5EF4-FFF2-40B4-BE49-F238E27FC236}">
                <a16:creationId xmlns:a16="http://schemas.microsoft.com/office/drawing/2014/main" id="{4E8A8D90-F157-A847-9D3F-A80913DC287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23824" y="794163"/>
            <a:ext cx="648876" cy="648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579106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E558E11-8135-454A-B62D-5A1B0659B5C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-2" y="500519"/>
            <a:ext cx="3955775" cy="2425550"/>
          </a:xfrm>
        </p:spPr>
        <p:txBody>
          <a:bodyPr/>
          <a:lstStyle/>
          <a:p>
            <a:r>
              <a:rPr lang="en-US" dirty="0">
                <a:solidFill>
                  <a:srgbClr val="CE1779"/>
                </a:solidFill>
              </a:rPr>
              <a:t> MEDIA SPOŁECZNOŚCIOWE</a:t>
            </a:r>
          </a:p>
          <a:p>
            <a:endParaRPr lang="en-US" dirty="0">
              <a:solidFill>
                <a:srgbClr val="CE1779"/>
              </a:solidFill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3DC0785-3343-ED47-9598-6EB802E826E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094921" y="890451"/>
            <a:ext cx="7781265" cy="5077098"/>
          </a:xfrm>
        </p:spPr>
        <p:txBody>
          <a:bodyPr/>
          <a:lstStyle/>
          <a:p>
            <a:pPr algn="just"/>
            <a:r>
              <a:rPr lang="en-IE" sz="2000" dirty="0"/>
              <a:t>Media </a:t>
            </a:r>
            <a:r>
              <a:rPr lang="en-IE" sz="2000" dirty="0" err="1"/>
              <a:t>społecznościowe</a:t>
            </a:r>
            <a:r>
              <a:rPr lang="en-IE" sz="2000" dirty="0"/>
              <a:t> to </a:t>
            </a:r>
            <a:r>
              <a:rPr lang="en-IE" sz="2000" dirty="0" err="1"/>
              <a:t>bardzo</a:t>
            </a:r>
            <a:r>
              <a:rPr lang="en-IE" sz="2000" dirty="0"/>
              <a:t> </a:t>
            </a:r>
            <a:r>
              <a:rPr lang="en-IE" sz="2000" dirty="0" err="1"/>
              <a:t>praktyczne</a:t>
            </a:r>
            <a:r>
              <a:rPr lang="en-IE" sz="2000" dirty="0"/>
              <a:t> </a:t>
            </a:r>
            <a:r>
              <a:rPr lang="en-IE" sz="2000" dirty="0" err="1"/>
              <a:t>narzędzie</a:t>
            </a:r>
            <a:r>
              <a:rPr lang="en-IE" sz="2000" dirty="0"/>
              <a:t> </a:t>
            </a:r>
            <a:r>
              <a:rPr lang="en-IE" sz="2000" dirty="0" err="1"/>
              <a:t>rekrutacji</a:t>
            </a:r>
            <a:r>
              <a:rPr lang="en-IE" sz="2000" dirty="0"/>
              <a:t>.  </a:t>
            </a:r>
            <a:r>
              <a:rPr lang="en-IE" sz="2000" dirty="0" err="1"/>
              <a:t>Prawie</a:t>
            </a:r>
            <a:r>
              <a:rPr lang="en-IE" sz="2000" dirty="0"/>
              <a:t> </a:t>
            </a:r>
            <a:r>
              <a:rPr lang="en-IE" sz="2000" dirty="0" err="1"/>
              <a:t>każdy</a:t>
            </a:r>
            <a:r>
              <a:rPr lang="en-IE" sz="2000" dirty="0"/>
              <a:t> </a:t>
            </a:r>
            <a:r>
              <a:rPr lang="en-IE" sz="2000" dirty="0" err="1"/>
              <a:t>korzysta</a:t>
            </a:r>
            <a:r>
              <a:rPr lang="en-IE" sz="2000" dirty="0"/>
              <a:t> z </a:t>
            </a:r>
            <a:r>
              <a:rPr lang="en-IE" sz="2000" dirty="0" err="1"/>
              <a:t>jakiejś</a:t>
            </a:r>
            <a:r>
              <a:rPr lang="en-IE" sz="2000" dirty="0"/>
              <a:t> </a:t>
            </a:r>
            <a:r>
              <a:rPr lang="en-IE" sz="2000" dirty="0" err="1"/>
              <a:t>formy</a:t>
            </a:r>
            <a:r>
              <a:rPr lang="en-IE" sz="2000" dirty="0"/>
              <a:t> </a:t>
            </a:r>
            <a:r>
              <a:rPr lang="en-IE" sz="2000" dirty="0" err="1"/>
              <a:t>mediów</a:t>
            </a:r>
            <a:r>
              <a:rPr lang="en-IE" sz="2000" dirty="0"/>
              <a:t> </a:t>
            </a:r>
            <a:r>
              <a:rPr lang="en-IE" sz="2000" dirty="0" err="1"/>
              <a:t>społecznościowych</a:t>
            </a:r>
            <a:r>
              <a:rPr lang="en-IE" sz="2000" dirty="0"/>
              <a:t>, </a:t>
            </a:r>
            <a:r>
              <a:rPr lang="en-IE" sz="2000" dirty="0" err="1"/>
              <a:t>więc</a:t>
            </a:r>
            <a:r>
              <a:rPr lang="en-IE" sz="2000" dirty="0"/>
              <a:t> </a:t>
            </a:r>
            <a:r>
              <a:rPr lang="en-IE" sz="2000" dirty="0" err="1"/>
              <a:t>sensowne</a:t>
            </a:r>
            <a:r>
              <a:rPr lang="en-IE" sz="2000" dirty="0"/>
              <a:t> jest </a:t>
            </a:r>
            <a:r>
              <a:rPr lang="en-IE" sz="2000" dirty="0" err="1"/>
              <a:t>prowadzenie</a:t>
            </a:r>
            <a:r>
              <a:rPr lang="en-IE" sz="2000" dirty="0"/>
              <a:t> </a:t>
            </a:r>
            <a:r>
              <a:rPr lang="en-IE" sz="2000" dirty="0" err="1"/>
              <a:t>kampanii</a:t>
            </a:r>
            <a:r>
              <a:rPr lang="en-IE" sz="2000" dirty="0"/>
              <a:t> </a:t>
            </a:r>
            <a:r>
              <a:rPr lang="en-IE" sz="2000" dirty="0" err="1"/>
              <a:t>rekrutacyjnych</a:t>
            </a:r>
            <a:r>
              <a:rPr lang="en-IE" sz="2000" dirty="0"/>
              <a:t> </a:t>
            </a:r>
            <a:r>
              <a:rPr lang="en-IE" sz="2000" dirty="0" err="1"/>
              <a:t>na</a:t>
            </a:r>
            <a:r>
              <a:rPr lang="en-IE" sz="2000" dirty="0"/>
              <a:t> LinkedIn, </a:t>
            </a:r>
            <a:r>
              <a:rPr lang="en-IE" sz="2000" dirty="0" err="1"/>
              <a:t>Facebooku</a:t>
            </a:r>
            <a:r>
              <a:rPr lang="en-IE" sz="2000" dirty="0"/>
              <a:t> </a:t>
            </a:r>
            <a:r>
              <a:rPr lang="en-IE" sz="2000" dirty="0" err="1"/>
              <a:t>i</a:t>
            </a:r>
            <a:r>
              <a:rPr lang="en-IE" sz="2000" dirty="0"/>
              <a:t> </a:t>
            </a:r>
            <a:r>
              <a:rPr lang="en-IE" sz="2000" dirty="0" err="1"/>
              <a:t>Twitterze</a:t>
            </a:r>
            <a:r>
              <a:rPr lang="en-IE" sz="2000" dirty="0"/>
              <a:t> </a:t>
            </a:r>
            <a:r>
              <a:rPr lang="en-IE" sz="2000" dirty="0" err="1"/>
              <a:t>oraz</a:t>
            </a:r>
            <a:r>
              <a:rPr lang="en-IE" sz="2000" dirty="0"/>
              <a:t> </a:t>
            </a:r>
            <a:r>
              <a:rPr lang="en-IE" sz="2000" dirty="0" err="1"/>
              <a:t>wykorzystanie</a:t>
            </a:r>
            <a:r>
              <a:rPr lang="en-IE" sz="2000" dirty="0"/>
              <a:t> </a:t>
            </a:r>
            <a:r>
              <a:rPr lang="en-IE" sz="2000" dirty="0" err="1"/>
              <a:t>algorytmów</a:t>
            </a:r>
            <a:r>
              <a:rPr lang="en-IE" sz="2000" dirty="0"/>
              <a:t> </a:t>
            </a:r>
            <a:r>
              <a:rPr lang="en-IE" sz="2000" dirty="0" err="1"/>
              <a:t>każdej</a:t>
            </a:r>
            <a:r>
              <a:rPr lang="en-IE" sz="2000" dirty="0"/>
              <a:t> z platform do </a:t>
            </a:r>
            <a:r>
              <a:rPr lang="en-IE" sz="2000" dirty="0" err="1"/>
              <a:t>ścisłego</a:t>
            </a:r>
            <a:r>
              <a:rPr lang="en-IE" sz="2000" dirty="0"/>
              <a:t> </a:t>
            </a:r>
            <a:r>
              <a:rPr lang="en-IE" sz="2000" dirty="0" err="1"/>
              <a:t>ukierunkowania</a:t>
            </a:r>
            <a:r>
              <a:rPr lang="en-IE" sz="2000" dirty="0"/>
              <a:t> </a:t>
            </a:r>
            <a:r>
              <a:rPr lang="en-IE" sz="2000" dirty="0" err="1"/>
              <a:t>na</a:t>
            </a:r>
            <a:r>
              <a:rPr lang="en-IE" sz="2000" dirty="0"/>
              <a:t> </a:t>
            </a:r>
            <a:r>
              <a:rPr lang="en-IE" sz="2000" dirty="0" err="1"/>
              <a:t>określone</a:t>
            </a:r>
            <a:r>
              <a:rPr lang="en-IE" sz="2000" dirty="0"/>
              <a:t> </a:t>
            </a:r>
            <a:r>
              <a:rPr lang="en-IE" sz="2000" dirty="0" err="1"/>
              <a:t>lokalizacje</a:t>
            </a:r>
            <a:r>
              <a:rPr lang="en-IE" sz="2000" dirty="0"/>
              <a:t> </a:t>
            </a:r>
            <a:r>
              <a:rPr lang="en-IE" sz="2000" dirty="0" err="1"/>
              <a:t>i</a:t>
            </a:r>
            <a:r>
              <a:rPr lang="en-IE" sz="2000" dirty="0"/>
              <a:t> </a:t>
            </a:r>
            <a:r>
              <a:rPr lang="en-IE" sz="2000" dirty="0" err="1"/>
              <a:t>inne</a:t>
            </a:r>
            <a:r>
              <a:rPr lang="en-IE" sz="2000" dirty="0"/>
              <a:t> </a:t>
            </a:r>
            <a:r>
              <a:rPr lang="en-IE" sz="2000" dirty="0" err="1"/>
              <a:t>dane</a:t>
            </a:r>
            <a:r>
              <a:rPr lang="en-IE" sz="2000" dirty="0"/>
              <a:t> </a:t>
            </a:r>
            <a:r>
              <a:rPr lang="en-IE" sz="2000" dirty="0" err="1"/>
              <a:t>demograficzne</a:t>
            </a:r>
            <a:r>
              <a:rPr lang="en-IE" sz="2000" dirty="0"/>
              <a:t>. </a:t>
            </a:r>
            <a:r>
              <a:rPr lang="en-IE" sz="2000" dirty="0" err="1"/>
              <a:t>Młodsze</a:t>
            </a:r>
            <a:r>
              <a:rPr lang="en-IE" sz="2000" dirty="0"/>
              <a:t> </a:t>
            </a:r>
            <a:r>
              <a:rPr lang="en-IE" sz="2000" dirty="0" err="1"/>
              <a:t>pokolenia</a:t>
            </a:r>
            <a:r>
              <a:rPr lang="en-IE" sz="2000" dirty="0"/>
              <a:t> </a:t>
            </a:r>
            <a:r>
              <a:rPr lang="en-IE" sz="2000" dirty="0" err="1"/>
              <a:t>osób</a:t>
            </a:r>
            <a:r>
              <a:rPr lang="en-IE" sz="2000" dirty="0"/>
              <a:t> </a:t>
            </a:r>
            <a:r>
              <a:rPr lang="en-IE" sz="2000" dirty="0" err="1"/>
              <a:t>poszukujących</a:t>
            </a:r>
            <a:r>
              <a:rPr lang="en-IE" sz="2000" dirty="0"/>
              <a:t> </a:t>
            </a:r>
            <a:r>
              <a:rPr lang="en-IE" sz="2000" dirty="0" err="1"/>
              <a:t>pracy</a:t>
            </a:r>
            <a:r>
              <a:rPr lang="en-IE" sz="2000" dirty="0"/>
              <a:t> </a:t>
            </a:r>
            <a:r>
              <a:rPr lang="en-IE" sz="2000" dirty="0" err="1"/>
              <a:t>używają</a:t>
            </a:r>
            <a:r>
              <a:rPr lang="en-IE" sz="2000" dirty="0"/>
              <a:t> </a:t>
            </a:r>
            <a:r>
              <a:rPr lang="en-IE" sz="2000" dirty="0" err="1"/>
              <a:t>pewnego</a:t>
            </a:r>
            <a:r>
              <a:rPr lang="en-IE" sz="2000" dirty="0"/>
              <a:t> </a:t>
            </a:r>
            <a:r>
              <a:rPr lang="en-IE" sz="2000" dirty="0" err="1"/>
              <a:t>rodzaju</a:t>
            </a:r>
            <a:r>
              <a:rPr lang="en-IE" sz="2000" dirty="0"/>
              <a:t> </a:t>
            </a:r>
            <a:r>
              <a:rPr lang="en-IE" sz="2000" dirty="0" err="1"/>
              <a:t>kanału</a:t>
            </a:r>
            <a:r>
              <a:rPr lang="en-IE" sz="2000" dirty="0"/>
              <a:t> </a:t>
            </a:r>
            <a:r>
              <a:rPr lang="en-IE" sz="2000" dirty="0" err="1"/>
              <a:t>społecznościowego</a:t>
            </a:r>
            <a:r>
              <a:rPr lang="en-IE" sz="2000" dirty="0"/>
              <a:t>, </a:t>
            </a:r>
            <a:r>
              <a:rPr lang="en-IE" sz="2000" dirty="0" err="1"/>
              <a:t>gdy</a:t>
            </a:r>
            <a:r>
              <a:rPr lang="en-IE" sz="2000" dirty="0"/>
              <a:t> </a:t>
            </a:r>
            <a:r>
              <a:rPr lang="en-IE" sz="2000" dirty="0" err="1"/>
              <a:t>szukają</a:t>
            </a:r>
            <a:r>
              <a:rPr lang="en-IE" sz="2000" dirty="0"/>
              <a:t> </a:t>
            </a:r>
            <a:r>
              <a:rPr lang="en-IE" sz="2000" dirty="0" err="1"/>
              <a:t>pracy</a:t>
            </a:r>
            <a:r>
              <a:rPr lang="en-IE" sz="2000" dirty="0"/>
              <a:t> (</a:t>
            </a:r>
            <a:r>
              <a:rPr lang="en-IE" sz="2000" dirty="0" err="1"/>
              <a:t>dokładnie</a:t>
            </a:r>
            <a:r>
              <a:rPr lang="en-IE" sz="2000" dirty="0"/>
              <a:t> 86%).   </a:t>
            </a:r>
          </a:p>
          <a:p>
            <a:pPr algn="just"/>
            <a:endParaRPr lang="en-IE" sz="2000" dirty="0"/>
          </a:p>
          <a:p>
            <a:pPr algn="just"/>
            <a:r>
              <a:rPr lang="en-IE" sz="2000" dirty="0" err="1"/>
              <a:t>Kluczem</a:t>
            </a:r>
            <a:r>
              <a:rPr lang="en-IE" sz="2000" dirty="0"/>
              <a:t> do </a:t>
            </a:r>
            <a:r>
              <a:rPr lang="en-IE" sz="2000" dirty="0" err="1"/>
              <a:t>korzystania</a:t>
            </a:r>
            <a:r>
              <a:rPr lang="en-IE" sz="2000" dirty="0"/>
              <a:t> z </a:t>
            </a:r>
            <a:r>
              <a:rPr lang="en-IE" sz="2000" dirty="0" err="1"/>
              <a:t>mediów</a:t>
            </a:r>
            <a:r>
              <a:rPr lang="en-IE" sz="2000" dirty="0"/>
              <a:t> </a:t>
            </a:r>
            <a:r>
              <a:rPr lang="en-IE" sz="2000" dirty="0" err="1"/>
              <a:t>społecznościowych</a:t>
            </a:r>
            <a:r>
              <a:rPr lang="en-IE" sz="2000" dirty="0"/>
              <a:t> w </a:t>
            </a:r>
            <a:r>
              <a:rPr lang="en-IE" sz="2000" dirty="0" err="1"/>
              <a:t>celach</a:t>
            </a:r>
            <a:r>
              <a:rPr lang="en-IE" sz="2000" dirty="0"/>
              <a:t> </a:t>
            </a:r>
            <a:r>
              <a:rPr lang="en-IE" sz="2000" dirty="0" err="1"/>
              <a:t>rekrutacyjnych</a:t>
            </a:r>
            <a:r>
              <a:rPr lang="en-IE" sz="2000" dirty="0"/>
              <a:t> jest </a:t>
            </a:r>
            <a:r>
              <a:rPr lang="en-IE" sz="2000" dirty="0" err="1"/>
              <a:t>poznanie</a:t>
            </a:r>
            <a:r>
              <a:rPr lang="en-IE" sz="2000" dirty="0"/>
              <a:t> </a:t>
            </a:r>
            <a:r>
              <a:rPr lang="en-IE" sz="2000" dirty="0" err="1"/>
              <a:t>docelowych</a:t>
            </a:r>
            <a:r>
              <a:rPr lang="en-IE" sz="2000" dirty="0"/>
              <a:t> </a:t>
            </a:r>
            <a:r>
              <a:rPr lang="en-IE" sz="2000" dirty="0" err="1"/>
              <a:t>kandydatów</a:t>
            </a:r>
            <a:r>
              <a:rPr lang="en-IE" sz="2000" dirty="0"/>
              <a:t> </a:t>
            </a:r>
            <a:r>
              <a:rPr lang="en-IE" sz="2000" dirty="0" err="1"/>
              <a:t>i</a:t>
            </a:r>
            <a:r>
              <a:rPr lang="en-IE" sz="2000" dirty="0"/>
              <a:t> </a:t>
            </a:r>
            <a:r>
              <a:rPr lang="en-IE" sz="2000" dirty="0" err="1"/>
              <a:t>tego</a:t>
            </a:r>
            <a:r>
              <a:rPr lang="en-IE" sz="2000" dirty="0"/>
              <a:t>, </a:t>
            </a:r>
            <a:r>
              <a:rPr lang="en-IE" sz="2000" dirty="0" err="1"/>
              <a:t>gdzie</a:t>
            </a:r>
            <a:r>
              <a:rPr lang="en-IE" sz="2000" dirty="0"/>
              <a:t> </a:t>
            </a:r>
            <a:r>
              <a:rPr lang="en-IE" sz="2000" dirty="0" err="1"/>
              <a:t>można</a:t>
            </a:r>
            <a:r>
              <a:rPr lang="en-IE" sz="2000" dirty="0"/>
              <a:t> </a:t>
            </a:r>
            <a:r>
              <a:rPr lang="en-IE" sz="2000" dirty="0" err="1"/>
              <a:t>ich</a:t>
            </a:r>
            <a:r>
              <a:rPr lang="en-IE" sz="2000" dirty="0"/>
              <a:t> </a:t>
            </a:r>
            <a:r>
              <a:rPr lang="en-IE" sz="2000" dirty="0" err="1"/>
              <a:t>znaleźć</a:t>
            </a:r>
            <a:r>
              <a:rPr lang="en-IE" sz="2000" dirty="0"/>
              <a:t> online. </a:t>
            </a:r>
          </a:p>
          <a:p>
            <a:pPr algn="just"/>
            <a:endParaRPr lang="en-IE" sz="2000" dirty="0"/>
          </a:p>
          <a:p>
            <a:pPr algn="just"/>
            <a:r>
              <a:rPr lang="en-IE" sz="2000" dirty="0" err="1"/>
              <a:t>Pamiętaj</a:t>
            </a:r>
            <a:r>
              <a:rPr lang="en-IE" sz="2000" dirty="0"/>
              <a:t>, </a:t>
            </a:r>
            <a:r>
              <a:rPr lang="en-IE" sz="2000" dirty="0" err="1"/>
              <a:t>że</a:t>
            </a:r>
            <a:r>
              <a:rPr lang="en-IE" sz="2000" dirty="0"/>
              <a:t> </a:t>
            </a:r>
            <a:r>
              <a:rPr lang="en-IE" sz="2000" dirty="0" err="1"/>
              <a:t>oprócz</a:t>
            </a:r>
            <a:r>
              <a:rPr lang="en-IE" sz="2000" dirty="0"/>
              <a:t> </a:t>
            </a:r>
            <a:r>
              <a:rPr lang="en-IE" sz="2000" dirty="0" err="1"/>
              <a:t>umieszczania</a:t>
            </a:r>
            <a:r>
              <a:rPr lang="en-IE" sz="2000" dirty="0"/>
              <a:t> </a:t>
            </a:r>
            <a:r>
              <a:rPr lang="en-IE" sz="2000" dirty="0" err="1"/>
              <a:t>wakatu</a:t>
            </a:r>
            <a:r>
              <a:rPr lang="en-IE" sz="2000" dirty="0"/>
              <a:t> </a:t>
            </a:r>
            <a:r>
              <a:rPr lang="en-IE" sz="2000" dirty="0" err="1"/>
              <a:t>na</a:t>
            </a:r>
            <a:r>
              <a:rPr lang="en-IE" sz="2000" dirty="0"/>
              <a:t> </a:t>
            </a:r>
            <a:r>
              <a:rPr lang="en-IE" sz="2000" dirty="0" err="1"/>
              <a:t>własnych</a:t>
            </a:r>
            <a:r>
              <a:rPr lang="en-IE" sz="2000" dirty="0"/>
              <a:t> </a:t>
            </a:r>
            <a:r>
              <a:rPr lang="en-IE" sz="2000" dirty="0" err="1"/>
              <a:t>kontach</a:t>
            </a:r>
            <a:r>
              <a:rPr lang="en-IE" sz="2000" dirty="0"/>
              <a:t> </a:t>
            </a:r>
            <a:r>
              <a:rPr lang="en-IE" sz="2000" dirty="0" err="1"/>
              <a:t>społecznościowych</a:t>
            </a:r>
            <a:r>
              <a:rPr lang="en-IE" sz="2000" dirty="0"/>
              <a:t> </a:t>
            </a:r>
            <a:r>
              <a:rPr lang="en-IE" sz="2000" dirty="0" err="1"/>
              <a:t>firmy</a:t>
            </a:r>
            <a:r>
              <a:rPr lang="en-IE" sz="2000" dirty="0"/>
              <a:t>, </a:t>
            </a:r>
            <a:r>
              <a:rPr lang="en-IE" sz="2000" dirty="0" err="1"/>
              <a:t>ważne</a:t>
            </a:r>
            <a:r>
              <a:rPr lang="en-IE" sz="2000" dirty="0"/>
              <a:t> jest </a:t>
            </a:r>
            <a:r>
              <a:rPr lang="en-IE" sz="2000" dirty="0" err="1"/>
              <a:t>również</a:t>
            </a:r>
            <a:r>
              <a:rPr lang="en-IE" sz="2000" dirty="0"/>
              <a:t>, aby </a:t>
            </a:r>
            <a:r>
              <a:rPr lang="en-IE" sz="2000" dirty="0" err="1"/>
              <a:t>włączyć</a:t>
            </a:r>
            <a:r>
              <a:rPr lang="en-IE" sz="2000" dirty="0"/>
              <a:t> </a:t>
            </a:r>
            <a:r>
              <a:rPr lang="en-IE" sz="2000" dirty="0" err="1"/>
              <a:t>sponsorowane</a:t>
            </a:r>
            <a:r>
              <a:rPr lang="en-IE" sz="2000" dirty="0"/>
              <a:t> </a:t>
            </a:r>
            <a:r>
              <a:rPr lang="en-IE" sz="2000" dirty="0" err="1"/>
              <a:t>posty</a:t>
            </a:r>
            <a:r>
              <a:rPr lang="en-IE" sz="2000" dirty="0"/>
              <a:t> w </a:t>
            </a:r>
            <a:r>
              <a:rPr lang="en-IE" sz="2000" dirty="0" err="1"/>
              <a:t>swojej</a:t>
            </a:r>
            <a:r>
              <a:rPr lang="en-IE" sz="2000" dirty="0"/>
              <a:t> </a:t>
            </a:r>
            <a:r>
              <a:rPr lang="en-IE" sz="2000" dirty="0" err="1"/>
              <a:t>kampanii</a:t>
            </a:r>
            <a:r>
              <a:rPr lang="en-IE" sz="2000" dirty="0"/>
              <a:t>, </a:t>
            </a:r>
            <a:r>
              <a:rPr lang="en-IE" sz="2000" dirty="0" err="1"/>
              <a:t>ponieważ</a:t>
            </a:r>
            <a:r>
              <a:rPr lang="en-IE" sz="2000" dirty="0"/>
              <a:t> </a:t>
            </a:r>
            <a:r>
              <a:rPr lang="en-IE" sz="2000" dirty="0" err="1"/>
              <a:t>można</a:t>
            </a:r>
            <a:r>
              <a:rPr lang="en-IE" sz="2000" dirty="0"/>
              <a:t> </a:t>
            </a:r>
            <a:r>
              <a:rPr lang="en-IE" sz="2000" dirty="0" err="1"/>
              <a:t>korzystać</a:t>
            </a:r>
            <a:r>
              <a:rPr lang="en-IE" sz="2000" dirty="0"/>
              <a:t> z </a:t>
            </a:r>
            <a:r>
              <a:rPr lang="en-IE" sz="2000" dirty="0" err="1"/>
              <a:t>tych</a:t>
            </a:r>
            <a:r>
              <a:rPr lang="en-IE" sz="2000" dirty="0"/>
              <a:t> platform do </a:t>
            </a:r>
            <a:r>
              <a:rPr lang="en-IE" sz="2000" dirty="0" err="1"/>
              <a:t>kierowania</a:t>
            </a:r>
            <a:r>
              <a:rPr lang="en-IE" sz="2000" dirty="0"/>
              <a:t> </a:t>
            </a:r>
            <a:r>
              <a:rPr lang="en-IE" sz="2000" dirty="0" err="1"/>
              <a:t>biernych</a:t>
            </a:r>
            <a:r>
              <a:rPr lang="en-IE" sz="2000" dirty="0"/>
              <a:t> </a:t>
            </a:r>
            <a:r>
              <a:rPr lang="en-IE" sz="2000" dirty="0" err="1"/>
              <a:t>kandydatów</a:t>
            </a:r>
            <a:r>
              <a:rPr lang="en-IE" sz="2200" dirty="0"/>
              <a:t>. </a:t>
            </a:r>
          </a:p>
          <a:p>
            <a:pPr algn="just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047941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4F3DF42-D072-5340-9FFD-BD9BDD281AC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38548" y="3940704"/>
            <a:ext cx="6491432" cy="2654302"/>
          </a:xfrm>
        </p:spPr>
        <p:txBody>
          <a:bodyPr/>
          <a:lstStyle/>
          <a:p>
            <a:pPr algn="ctr"/>
            <a:r>
              <a:rPr lang="en-US" sz="3200" b="1" i="1" dirty="0" err="1">
                <a:latin typeface="+mn-lt"/>
              </a:rPr>
              <a:t>Ostatecznie</a:t>
            </a:r>
            <a:r>
              <a:rPr lang="en-US" sz="3200" b="1" i="1" dirty="0">
                <a:latin typeface="+mn-lt"/>
              </a:rPr>
              <a:t> </a:t>
            </a:r>
            <a:r>
              <a:rPr lang="en-US" sz="3200" b="1" i="1" dirty="0" err="1">
                <a:latin typeface="+mn-lt"/>
              </a:rPr>
              <a:t>połączysz</a:t>
            </a:r>
            <a:r>
              <a:rPr lang="en-US" sz="3200" b="1" i="1" dirty="0">
                <a:latin typeface="+mn-lt"/>
              </a:rPr>
              <a:t> </a:t>
            </a:r>
            <a:r>
              <a:rPr lang="en-US" sz="3200" b="1" i="1" dirty="0" err="1">
                <a:latin typeface="+mn-lt"/>
              </a:rPr>
              <a:t>wiele</a:t>
            </a:r>
            <a:r>
              <a:rPr lang="en-US" sz="3200" b="1" i="1" dirty="0">
                <a:latin typeface="+mn-lt"/>
              </a:rPr>
              <a:t> z </a:t>
            </a:r>
            <a:r>
              <a:rPr lang="en-US" sz="3200" b="1" i="1" dirty="0" err="1">
                <a:latin typeface="+mn-lt"/>
              </a:rPr>
              <a:t>tych</a:t>
            </a:r>
            <a:r>
              <a:rPr lang="en-US" sz="3200" b="1" i="1" dirty="0">
                <a:latin typeface="+mn-lt"/>
              </a:rPr>
              <a:t> </a:t>
            </a:r>
            <a:r>
              <a:rPr lang="en-US" sz="3200" b="1" i="1" dirty="0" err="1">
                <a:latin typeface="+mn-lt"/>
              </a:rPr>
              <a:t>metod</a:t>
            </a:r>
            <a:r>
              <a:rPr lang="en-US" sz="3200" b="1" i="1" dirty="0">
                <a:latin typeface="+mn-lt"/>
              </a:rPr>
              <a:t>, aby </a:t>
            </a:r>
            <a:r>
              <a:rPr lang="en-US" sz="3200" b="1" i="1" dirty="0" err="1">
                <a:latin typeface="+mn-lt"/>
              </a:rPr>
              <a:t>osiągnąć</a:t>
            </a:r>
            <a:r>
              <a:rPr lang="en-US" sz="3200" b="1" i="1" dirty="0">
                <a:latin typeface="+mn-lt"/>
              </a:rPr>
              <a:t> </a:t>
            </a:r>
            <a:r>
              <a:rPr lang="en-US" sz="3200" b="1" i="1" dirty="0" err="1">
                <a:latin typeface="+mn-lt"/>
              </a:rPr>
              <a:t>silną</a:t>
            </a:r>
            <a:r>
              <a:rPr lang="en-US" sz="3200" b="1" i="1" dirty="0">
                <a:latin typeface="+mn-lt"/>
              </a:rPr>
              <a:t> </a:t>
            </a:r>
            <a:r>
              <a:rPr lang="en-US" sz="3200" b="1" i="1" dirty="0" err="1">
                <a:latin typeface="+mn-lt"/>
              </a:rPr>
              <a:t>grupę</a:t>
            </a:r>
            <a:r>
              <a:rPr lang="en-US" sz="3200" b="1" i="1" dirty="0">
                <a:latin typeface="+mn-lt"/>
              </a:rPr>
              <a:t> </a:t>
            </a:r>
            <a:r>
              <a:rPr lang="en-US" sz="3200" b="1" i="1" dirty="0" err="1">
                <a:latin typeface="+mn-lt"/>
              </a:rPr>
              <a:t>swoich</a:t>
            </a:r>
            <a:r>
              <a:rPr lang="en-US" sz="3200" b="1" i="1" dirty="0">
                <a:latin typeface="+mn-lt"/>
              </a:rPr>
              <a:t> </a:t>
            </a:r>
            <a:r>
              <a:rPr lang="en-US" sz="3200" b="1" i="1" dirty="0" err="1">
                <a:latin typeface="+mn-lt"/>
              </a:rPr>
              <a:t>idealnych</a:t>
            </a:r>
            <a:r>
              <a:rPr lang="en-US" sz="3200" b="1" i="1" dirty="0">
                <a:latin typeface="+mn-lt"/>
              </a:rPr>
              <a:t> </a:t>
            </a:r>
            <a:r>
              <a:rPr lang="en-US" sz="3200" b="1" i="1" dirty="0" err="1">
                <a:latin typeface="+mn-lt"/>
              </a:rPr>
              <a:t>pracowników</a:t>
            </a:r>
            <a:r>
              <a:rPr lang="en-US" sz="3200" b="1" i="1" dirty="0">
                <a:latin typeface="+mn-lt"/>
              </a:rPr>
              <a:t>.</a:t>
            </a:r>
            <a:endParaRPr lang="en-US" sz="3200" i="1" dirty="0"/>
          </a:p>
        </p:txBody>
      </p:sp>
      <p:pic>
        <p:nvPicPr>
          <p:cNvPr id="7" name="Picture 6" descr="A close up of a logo&#10;&#10;Description automatically generated">
            <a:extLst>
              <a:ext uri="{FF2B5EF4-FFF2-40B4-BE49-F238E27FC236}">
                <a16:creationId xmlns:a16="http://schemas.microsoft.com/office/drawing/2014/main" id="{5729C6C3-960A-4DC8-B353-F26ADAD6259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7791189" y="1114585"/>
            <a:ext cx="3997347" cy="2826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707278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b="1" dirty="0"/>
              <a:t>4.3 </a:t>
            </a:r>
            <a:r>
              <a:rPr lang="en-US" dirty="0"/>
              <a:t>WSTĘPNA SELEKCJA </a:t>
            </a:r>
            <a:endParaRPr lang="en-IE" b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1400760-30A0-4399-935D-05F9887124C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8939407" y="1074107"/>
            <a:ext cx="2486025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104087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 descr="A person wearing a suit and tie&#10;&#10;Description automatically generated">
            <a:extLst>
              <a:ext uri="{FF2B5EF4-FFF2-40B4-BE49-F238E27FC236}">
                <a16:creationId xmlns:a16="http://schemas.microsoft.com/office/drawing/2014/main" id="{102ECA00-A595-5D4F-AAFA-CEF70E969558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70"/>
          <a:stretch/>
        </p:blipFill>
        <p:spPr>
          <a:xfrm flipH="1">
            <a:off x="6325641" y="4724"/>
            <a:ext cx="5850251" cy="6782936"/>
          </a:xfr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BD72E79-3337-7F40-8D62-FCF4A6F3EF2E}"/>
              </a:ext>
            </a:extLst>
          </p:cNvPr>
          <p:cNvSpPr/>
          <p:nvPr/>
        </p:nvSpPr>
        <p:spPr>
          <a:xfrm>
            <a:off x="585788" y="1628775"/>
            <a:ext cx="5739853" cy="2857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D67A6D4-9BB0-2A4E-84F2-71ED2FA7959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25676" y="542925"/>
            <a:ext cx="5850251" cy="5339546"/>
          </a:xfrm>
        </p:spPr>
        <p:txBody>
          <a:bodyPr/>
          <a:lstStyle/>
          <a:p>
            <a:pPr algn="just"/>
            <a:r>
              <a:rPr lang="en-US" sz="2200" dirty="0" err="1"/>
              <a:t>Wykonanie</a:t>
            </a:r>
            <a:r>
              <a:rPr lang="en-US" sz="2200" dirty="0"/>
              <a:t> </a:t>
            </a:r>
            <a:r>
              <a:rPr lang="en-US" sz="2200" dirty="0" err="1"/>
              <a:t>wstępnej</a:t>
            </a:r>
            <a:r>
              <a:rPr lang="en-US" sz="2200" dirty="0"/>
              <a:t> </a:t>
            </a:r>
            <a:r>
              <a:rPr lang="en-US" sz="2200" dirty="0" err="1"/>
              <a:t>selekcji</a:t>
            </a:r>
            <a:r>
              <a:rPr lang="en-US" sz="2200" dirty="0"/>
              <a:t> </a:t>
            </a:r>
            <a:r>
              <a:rPr lang="en-US" sz="2200" dirty="0" err="1"/>
              <a:t>pozwala</a:t>
            </a:r>
            <a:r>
              <a:rPr lang="en-US" sz="2200" dirty="0"/>
              <a:t> </a:t>
            </a:r>
            <a:r>
              <a:rPr lang="en-US" sz="2200" dirty="0" err="1"/>
              <a:t>na</a:t>
            </a:r>
            <a:r>
              <a:rPr lang="en-US" sz="2200" dirty="0"/>
              <a:t> </a:t>
            </a:r>
            <a:r>
              <a:rPr lang="en-US" sz="2200" dirty="0" err="1"/>
              <a:t>stworzenie</a:t>
            </a:r>
            <a:r>
              <a:rPr lang="en-US" sz="2200" dirty="0"/>
              <a:t> "</a:t>
            </a:r>
            <a:r>
              <a:rPr lang="en-US" sz="2200" dirty="0" err="1"/>
              <a:t>krótkiej</a:t>
            </a:r>
            <a:r>
              <a:rPr lang="en-US" sz="2200" dirty="0"/>
              <a:t> </a:t>
            </a:r>
            <a:r>
              <a:rPr lang="en-US" sz="2200" dirty="0" err="1"/>
              <a:t>listy</a:t>
            </a:r>
            <a:r>
              <a:rPr lang="en-US" sz="2200" dirty="0"/>
              <a:t>" </a:t>
            </a:r>
            <a:r>
              <a:rPr lang="en-US" sz="2200" dirty="0" err="1"/>
              <a:t>kandydatów</a:t>
            </a:r>
            <a:r>
              <a:rPr lang="en-US" sz="2200" dirty="0"/>
              <a:t>, z </a:t>
            </a:r>
            <a:r>
              <a:rPr lang="en-US" sz="2200" dirty="0" err="1"/>
              <a:t>którymi</a:t>
            </a:r>
            <a:r>
              <a:rPr lang="en-US" sz="2200" dirty="0"/>
              <a:t> </a:t>
            </a:r>
            <a:r>
              <a:rPr lang="en-US" sz="2200" dirty="0" err="1"/>
              <a:t>chcesz</a:t>
            </a:r>
            <a:r>
              <a:rPr lang="en-US" sz="2200" dirty="0"/>
              <a:t> </a:t>
            </a:r>
            <a:r>
              <a:rPr lang="en-US" sz="2200" dirty="0" err="1"/>
              <a:t>porozmawiać</a:t>
            </a:r>
            <a:r>
              <a:rPr lang="en-US" sz="2200" dirty="0"/>
              <a:t>. </a:t>
            </a:r>
            <a:r>
              <a:rPr lang="en-US" sz="2200" dirty="0" err="1"/>
              <a:t>Tworzenie</a:t>
            </a:r>
            <a:r>
              <a:rPr lang="en-US" sz="2200" dirty="0"/>
              <a:t> </a:t>
            </a:r>
            <a:r>
              <a:rPr lang="en-US" sz="2200" dirty="0" err="1"/>
              <a:t>krótkiej</a:t>
            </a:r>
            <a:r>
              <a:rPr lang="en-US" sz="2200" dirty="0"/>
              <a:t> </a:t>
            </a:r>
            <a:r>
              <a:rPr lang="en-US" sz="2200" dirty="0" err="1"/>
              <a:t>listy</a:t>
            </a:r>
            <a:r>
              <a:rPr lang="en-US" sz="2200" dirty="0"/>
              <a:t> jest </a:t>
            </a:r>
            <a:r>
              <a:rPr lang="en-US" sz="2200" dirty="0" err="1"/>
              <a:t>często</a:t>
            </a:r>
            <a:r>
              <a:rPr lang="en-US" sz="2200" dirty="0"/>
              <a:t> </a:t>
            </a:r>
            <a:r>
              <a:rPr lang="en-US" sz="2200" dirty="0" err="1"/>
              <a:t>najbardziej</a:t>
            </a:r>
            <a:r>
              <a:rPr lang="en-US" sz="2200" dirty="0"/>
              <a:t> </a:t>
            </a:r>
            <a:r>
              <a:rPr lang="en-US" sz="2200" dirty="0" err="1"/>
              <a:t>wymagającym</a:t>
            </a:r>
            <a:r>
              <a:rPr lang="en-US" sz="2200" dirty="0"/>
              <a:t> </a:t>
            </a:r>
            <a:r>
              <a:rPr lang="en-US" sz="2200" dirty="0" err="1"/>
              <a:t>i</a:t>
            </a:r>
            <a:r>
              <a:rPr lang="en-US" sz="2200" dirty="0"/>
              <a:t> </a:t>
            </a:r>
            <a:r>
              <a:rPr lang="en-US" sz="2200" dirty="0" err="1"/>
              <a:t>czasochłonnym</a:t>
            </a:r>
            <a:r>
              <a:rPr lang="en-US" sz="2200" dirty="0"/>
              <a:t> </a:t>
            </a:r>
            <a:r>
              <a:rPr lang="en-US" sz="2200" dirty="0" err="1"/>
              <a:t>krokiem</a:t>
            </a:r>
            <a:r>
              <a:rPr lang="en-US" sz="2200" dirty="0"/>
              <a:t> w </a:t>
            </a:r>
            <a:r>
              <a:rPr lang="en-US" sz="2200" dirty="0" err="1"/>
              <a:t>procesie</a:t>
            </a:r>
            <a:r>
              <a:rPr lang="en-US" sz="2200" dirty="0"/>
              <a:t> </a:t>
            </a:r>
            <a:r>
              <a:rPr lang="en-US" sz="2200" dirty="0" err="1"/>
              <a:t>rekrutacji</a:t>
            </a:r>
            <a:r>
              <a:rPr lang="en-US" sz="2200" dirty="0"/>
              <a:t>.   </a:t>
            </a:r>
            <a:r>
              <a:rPr lang="en-US" sz="2200" dirty="0" err="1"/>
              <a:t>Zasadniczo</a:t>
            </a:r>
            <a:r>
              <a:rPr lang="en-US" sz="2200" dirty="0"/>
              <a:t> jest to </a:t>
            </a:r>
            <a:r>
              <a:rPr lang="en-US" sz="2200" dirty="0" err="1"/>
              <a:t>proces</a:t>
            </a:r>
            <a:r>
              <a:rPr lang="en-US" sz="2200" dirty="0"/>
              <a:t> </a:t>
            </a:r>
            <a:r>
              <a:rPr lang="en-US" sz="2200" dirty="0" err="1"/>
              <a:t>przechodzenia</a:t>
            </a:r>
            <a:r>
              <a:rPr lang="en-US" sz="2200" dirty="0"/>
              <a:t> </a:t>
            </a:r>
            <a:r>
              <a:rPr lang="en-US" sz="2200" dirty="0" err="1"/>
              <a:t>przez</a:t>
            </a:r>
            <a:r>
              <a:rPr lang="en-US" sz="2200" dirty="0"/>
              <a:t> </a:t>
            </a:r>
            <a:r>
              <a:rPr lang="en-US" sz="2200" dirty="0" err="1"/>
              <a:t>otrzymane</a:t>
            </a:r>
            <a:r>
              <a:rPr lang="en-US" sz="2200" dirty="0"/>
              <a:t> </a:t>
            </a:r>
            <a:r>
              <a:rPr lang="en-US" sz="2200" dirty="0" err="1"/>
              <a:t>aplikacje</a:t>
            </a:r>
            <a:r>
              <a:rPr lang="en-US" sz="2200" dirty="0"/>
              <a:t> </a:t>
            </a:r>
            <a:r>
              <a:rPr lang="en-US" sz="2200" dirty="0" err="1"/>
              <a:t>i</a:t>
            </a:r>
            <a:r>
              <a:rPr lang="en-US" sz="2200" dirty="0"/>
              <a:t> </a:t>
            </a:r>
            <a:r>
              <a:rPr lang="en-US" sz="2200" dirty="0" err="1"/>
              <a:t>identyfikacji</a:t>
            </a:r>
            <a:r>
              <a:rPr lang="en-US" sz="2200" dirty="0"/>
              <a:t> </a:t>
            </a:r>
            <a:r>
              <a:rPr lang="en-US" sz="2200" dirty="0" err="1"/>
              <a:t>kandydatów</a:t>
            </a:r>
            <a:r>
              <a:rPr lang="en-US" sz="2200" dirty="0"/>
              <a:t> pod </a:t>
            </a:r>
            <a:r>
              <a:rPr lang="en-US" sz="2200" dirty="0" err="1"/>
              <a:t>kątem</a:t>
            </a:r>
            <a:r>
              <a:rPr lang="en-US" sz="2200" dirty="0"/>
              <a:t> </a:t>
            </a:r>
            <a:r>
              <a:rPr lang="en-US" sz="2200" dirty="0" err="1"/>
              <a:t>tego</a:t>
            </a:r>
            <a:r>
              <a:rPr lang="en-US" sz="2200" dirty="0"/>
              <a:t>, </a:t>
            </a:r>
            <a:r>
              <a:rPr lang="en-US" sz="2200" dirty="0" err="1"/>
              <a:t>którzy</a:t>
            </a:r>
            <a:r>
              <a:rPr lang="en-US" sz="2200" dirty="0"/>
              <a:t> </a:t>
            </a:r>
            <a:r>
              <a:rPr lang="en-US" sz="2200" dirty="0" err="1"/>
              <a:t>najlepiej</a:t>
            </a:r>
            <a:r>
              <a:rPr lang="en-US" sz="2200" dirty="0"/>
              <a:t> </a:t>
            </a:r>
            <a:r>
              <a:rPr lang="en-US" sz="2200" dirty="0" err="1"/>
              <a:t>spełniają</a:t>
            </a:r>
            <a:r>
              <a:rPr lang="en-US" sz="2200" dirty="0"/>
              <a:t> </a:t>
            </a:r>
            <a:r>
              <a:rPr lang="en-US" sz="2200" dirty="0" err="1"/>
              <a:t>zarówno</a:t>
            </a:r>
            <a:r>
              <a:rPr lang="en-US" sz="2200" dirty="0"/>
              <a:t> </a:t>
            </a:r>
            <a:r>
              <a:rPr lang="en-US" sz="2200" dirty="0" err="1"/>
              <a:t>wymagane</a:t>
            </a:r>
            <a:r>
              <a:rPr lang="en-US" sz="2200" dirty="0"/>
              <a:t> </a:t>
            </a:r>
            <a:r>
              <a:rPr lang="en-US" sz="2200" dirty="0" err="1"/>
              <a:t>przez</a:t>
            </a:r>
            <a:r>
              <a:rPr lang="en-US" sz="2200" dirty="0"/>
              <a:t> </a:t>
            </a:r>
            <a:r>
              <a:rPr lang="en-US" sz="2200" dirty="0" err="1"/>
              <a:t>Ciebie</a:t>
            </a:r>
            <a:r>
              <a:rPr lang="en-US" sz="2200" dirty="0"/>
              <a:t>, </a:t>
            </a:r>
            <a:r>
              <a:rPr lang="en-US" sz="2200" dirty="0" err="1"/>
              <a:t>jak</a:t>
            </a:r>
            <a:r>
              <a:rPr lang="en-US" sz="2200" dirty="0"/>
              <a:t> </a:t>
            </a:r>
            <a:r>
              <a:rPr lang="en-US" sz="2200" dirty="0" err="1"/>
              <a:t>i</a:t>
            </a:r>
            <a:r>
              <a:rPr lang="en-US" sz="2200" dirty="0"/>
              <a:t> </a:t>
            </a:r>
            <a:r>
              <a:rPr lang="en-US" sz="2200" dirty="0" err="1"/>
              <a:t>pożądane</a:t>
            </a:r>
            <a:r>
              <a:rPr lang="en-US" sz="2200" dirty="0"/>
              <a:t> </a:t>
            </a:r>
            <a:r>
              <a:rPr lang="en-US" sz="2200" dirty="0" err="1"/>
              <a:t>kryteria</a:t>
            </a:r>
            <a:r>
              <a:rPr lang="en-US" sz="2200" dirty="0"/>
              <a:t>.   </a:t>
            </a:r>
          </a:p>
          <a:p>
            <a:pPr algn="just"/>
            <a:r>
              <a:rPr lang="en-US" sz="2200" dirty="0" err="1"/>
              <a:t>Zaleca</a:t>
            </a:r>
            <a:r>
              <a:rPr lang="en-US" sz="2200" dirty="0"/>
              <a:t> </a:t>
            </a:r>
            <a:r>
              <a:rPr lang="en-US" sz="2200" dirty="0" err="1"/>
              <a:t>się</a:t>
            </a:r>
            <a:r>
              <a:rPr lang="en-US" sz="2200" dirty="0"/>
              <a:t>, aby </a:t>
            </a:r>
            <a:r>
              <a:rPr lang="en-US" sz="2200" dirty="0" err="1"/>
              <a:t>wyłonić</a:t>
            </a:r>
            <a:r>
              <a:rPr lang="en-US" sz="2200" dirty="0"/>
              <a:t> co </a:t>
            </a:r>
            <a:r>
              <a:rPr lang="en-US" sz="2200" dirty="0" err="1"/>
              <a:t>najmniej</a:t>
            </a:r>
            <a:r>
              <a:rPr lang="en-US" sz="2200" dirty="0"/>
              <a:t> </a:t>
            </a:r>
            <a:r>
              <a:rPr lang="en-US" sz="2200" dirty="0" err="1"/>
              <a:t>trzech</a:t>
            </a:r>
            <a:r>
              <a:rPr lang="en-US" sz="2200" dirty="0"/>
              <a:t> </a:t>
            </a:r>
            <a:r>
              <a:rPr lang="en-US" sz="2200" dirty="0" err="1"/>
              <a:t>kandydatów</a:t>
            </a:r>
            <a:r>
              <a:rPr lang="en-US" sz="2200" dirty="0"/>
              <a:t> (a </a:t>
            </a:r>
            <a:r>
              <a:rPr lang="en-US" sz="2200" dirty="0" err="1"/>
              <a:t>najlepiej</a:t>
            </a:r>
            <a:r>
              <a:rPr lang="en-US" sz="2200" dirty="0"/>
              <a:t> </a:t>
            </a:r>
            <a:r>
              <a:rPr lang="en-US" sz="2200" dirty="0" err="1"/>
              <a:t>więcej</a:t>
            </a:r>
            <a:r>
              <a:rPr lang="en-US" sz="2200" dirty="0"/>
              <a:t>), </a:t>
            </a:r>
            <a:r>
              <a:rPr lang="en-US" sz="2200" dirty="0" err="1"/>
              <a:t>którzy</a:t>
            </a:r>
            <a:r>
              <a:rPr lang="en-US" sz="2200" dirty="0"/>
              <a:t> </a:t>
            </a:r>
            <a:r>
              <a:rPr lang="en-US" sz="2200" dirty="0" err="1"/>
              <a:t>przejdą</a:t>
            </a:r>
            <a:r>
              <a:rPr lang="en-US" sz="2200" dirty="0"/>
              <a:t> do </a:t>
            </a:r>
            <a:r>
              <a:rPr lang="en-US" sz="2200" dirty="0" err="1"/>
              <a:t>etapu</a:t>
            </a:r>
            <a:r>
              <a:rPr lang="en-US" sz="2200" dirty="0"/>
              <a:t> </a:t>
            </a:r>
            <a:r>
              <a:rPr lang="en-US" sz="2200" dirty="0" err="1"/>
              <a:t>rozmowy</a:t>
            </a:r>
            <a:r>
              <a:rPr lang="en-US" sz="2200" dirty="0"/>
              <a:t> </a:t>
            </a:r>
            <a:r>
              <a:rPr lang="en-US" sz="2200" dirty="0" err="1"/>
              <a:t>kwalifikacyjnej</a:t>
            </a:r>
            <a:r>
              <a:rPr lang="en-US" sz="2200" dirty="0"/>
              <a:t>/</a:t>
            </a:r>
            <a:r>
              <a:rPr lang="en-US" sz="2200" dirty="0" err="1"/>
              <a:t>oceny</a:t>
            </a:r>
            <a:r>
              <a:rPr lang="en-US" sz="2200" dirty="0"/>
              <a:t> </a:t>
            </a:r>
            <a:r>
              <a:rPr lang="en-US" sz="2200" dirty="0" err="1"/>
              <a:t>zintegrowanej</a:t>
            </a:r>
            <a:r>
              <a:rPr lang="en-US" sz="2200" dirty="0"/>
              <a:t>.  </a:t>
            </a:r>
          </a:p>
          <a:p>
            <a:pPr algn="just"/>
            <a:r>
              <a:rPr lang="en-US" sz="2200" dirty="0" err="1"/>
              <a:t>Usystematyzowane</a:t>
            </a:r>
            <a:r>
              <a:rPr lang="en-US" sz="2200" dirty="0"/>
              <a:t> </a:t>
            </a:r>
            <a:r>
              <a:rPr lang="en-US" sz="2200" dirty="0" err="1"/>
              <a:t>podejście</a:t>
            </a:r>
            <a:r>
              <a:rPr lang="en-US" sz="2200" dirty="0"/>
              <a:t> do </a:t>
            </a:r>
            <a:r>
              <a:rPr lang="en-US" sz="2200" dirty="0" err="1"/>
              <a:t>krótkiej</a:t>
            </a:r>
            <a:r>
              <a:rPr lang="en-US" sz="2200" dirty="0"/>
              <a:t> </a:t>
            </a:r>
            <a:r>
              <a:rPr lang="en-US" sz="2200" dirty="0" err="1"/>
              <a:t>listy</a:t>
            </a:r>
            <a:r>
              <a:rPr lang="en-US" sz="2200" dirty="0"/>
              <a:t> </a:t>
            </a:r>
            <a:r>
              <a:rPr lang="en-US" sz="2200" dirty="0" err="1"/>
              <a:t>kandydatów</a:t>
            </a:r>
            <a:r>
              <a:rPr lang="en-US" sz="2200" dirty="0"/>
              <a:t> jest </a:t>
            </a:r>
            <a:r>
              <a:rPr lang="en-US" sz="2200" dirty="0" err="1"/>
              <a:t>najlepszym</a:t>
            </a:r>
            <a:r>
              <a:rPr lang="en-US" sz="2200" dirty="0"/>
              <a:t> </a:t>
            </a:r>
            <a:r>
              <a:rPr lang="en-US" sz="2200" dirty="0" err="1"/>
              <a:t>podejściem</a:t>
            </a:r>
            <a:r>
              <a:rPr lang="en-US" sz="2200" dirty="0"/>
              <a:t>, </a:t>
            </a:r>
            <a:r>
              <a:rPr lang="en-US" sz="2200" dirty="0" err="1"/>
              <a:t>które</a:t>
            </a:r>
            <a:r>
              <a:rPr lang="en-US" sz="2200" dirty="0"/>
              <a:t> </a:t>
            </a:r>
            <a:r>
              <a:rPr lang="en-US" sz="2200" dirty="0" err="1"/>
              <a:t>obejmuje</a:t>
            </a:r>
            <a:r>
              <a:rPr lang="en-US" sz="2200" dirty="0"/>
              <a:t> </a:t>
            </a:r>
            <a:r>
              <a:rPr lang="en-US" sz="2200" dirty="0" err="1"/>
              <a:t>następujące</a:t>
            </a:r>
            <a:r>
              <a:rPr lang="en-US" sz="2200" dirty="0"/>
              <a:t> </a:t>
            </a:r>
            <a:r>
              <a:rPr lang="en-US" sz="2200" dirty="0" err="1"/>
              <a:t>etapy</a:t>
            </a:r>
            <a:r>
              <a:rPr lang="en-US" sz="22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03199261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4BB5304-08D4-A94F-96C3-805797C87F2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E" dirty="0"/>
              <a:t>REJESTR WSZYSTKICH WNIOSKÓW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D95100F-3AE9-8D4C-8F77-484CB188F36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20439" y="2117448"/>
            <a:ext cx="7748634" cy="3975101"/>
          </a:xfrm>
        </p:spPr>
        <p:txBody>
          <a:bodyPr/>
          <a:lstStyle/>
          <a:p>
            <a:pPr algn="just"/>
            <a:r>
              <a:rPr lang="en-IE" dirty="0" err="1"/>
              <a:t>Dobrą</a:t>
            </a:r>
            <a:r>
              <a:rPr lang="en-IE" dirty="0"/>
              <a:t> </a:t>
            </a:r>
            <a:r>
              <a:rPr lang="en-IE" dirty="0" err="1"/>
              <a:t>praktyką</a:t>
            </a:r>
            <a:r>
              <a:rPr lang="en-IE" dirty="0"/>
              <a:t> jest </a:t>
            </a:r>
            <a:r>
              <a:rPr lang="en-IE" dirty="0" err="1"/>
              <a:t>rejestrowanie</a:t>
            </a:r>
            <a:r>
              <a:rPr lang="en-IE" dirty="0"/>
              <a:t> </a:t>
            </a:r>
            <a:r>
              <a:rPr lang="en-IE" dirty="0" err="1"/>
              <a:t>wszystkich</a:t>
            </a:r>
            <a:r>
              <a:rPr lang="en-IE" dirty="0"/>
              <a:t> </a:t>
            </a:r>
            <a:r>
              <a:rPr lang="en-IE" dirty="0" err="1"/>
              <a:t>zgłoszeń</a:t>
            </a:r>
            <a:r>
              <a:rPr lang="en-IE" dirty="0"/>
              <a:t> z </a:t>
            </a:r>
            <a:r>
              <a:rPr lang="en-IE" dirty="0" err="1"/>
              <a:t>podaniem</a:t>
            </a:r>
            <a:r>
              <a:rPr lang="en-IE" dirty="0"/>
              <a:t> </a:t>
            </a:r>
            <a:r>
              <a:rPr lang="en-IE" dirty="0" err="1"/>
              <a:t>imienia</a:t>
            </a:r>
            <a:r>
              <a:rPr lang="en-IE" dirty="0"/>
              <a:t> </a:t>
            </a:r>
            <a:r>
              <a:rPr lang="en-IE" dirty="0" err="1"/>
              <a:t>i</a:t>
            </a:r>
            <a:r>
              <a:rPr lang="en-IE" dirty="0"/>
              <a:t> </a:t>
            </a:r>
            <a:r>
              <a:rPr lang="en-IE" dirty="0" err="1"/>
              <a:t>nazwiska</a:t>
            </a:r>
            <a:r>
              <a:rPr lang="en-IE" dirty="0"/>
              <a:t> </a:t>
            </a:r>
            <a:r>
              <a:rPr lang="en-IE" dirty="0" err="1"/>
              <a:t>kandydata</a:t>
            </a:r>
            <a:r>
              <a:rPr lang="en-IE" dirty="0"/>
              <a:t>, </a:t>
            </a:r>
            <a:r>
              <a:rPr lang="en-IE" dirty="0" err="1"/>
              <a:t>adresu</a:t>
            </a:r>
            <a:r>
              <a:rPr lang="en-IE" dirty="0"/>
              <a:t> e-mail </a:t>
            </a:r>
            <a:r>
              <a:rPr lang="en-IE" dirty="0" err="1"/>
              <a:t>i</a:t>
            </a:r>
            <a:r>
              <a:rPr lang="en-IE" dirty="0"/>
              <a:t> </a:t>
            </a:r>
            <a:r>
              <a:rPr lang="en-IE" dirty="0" err="1"/>
              <a:t>źródła</a:t>
            </a:r>
            <a:r>
              <a:rPr lang="en-IE" dirty="0"/>
              <a:t> </a:t>
            </a:r>
            <a:r>
              <a:rPr lang="en-IE" dirty="0" err="1"/>
              <a:t>pochodzenia</a:t>
            </a:r>
            <a:r>
              <a:rPr lang="en-IE" dirty="0"/>
              <a:t> </a:t>
            </a:r>
            <a:r>
              <a:rPr lang="en-IE" dirty="0" err="1"/>
              <a:t>jego</a:t>
            </a:r>
            <a:r>
              <a:rPr lang="en-IE" dirty="0"/>
              <a:t> </a:t>
            </a:r>
            <a:r>
              <a:rPr lang="en-IE" dirty="0" err="1"/>
              <a:t>zgłoszenia</a:t>
            </a:r>
            <a:r>
              <a:rPr lang="en-IE" dirty="0"/>
              <a:t>.  </a:t>
            </a:r>
            <a:r>
              <a:rPr lang="en-IE" dirty="0" err="1"/>
              <a:t>Podczas</a:t>
            </a:r>
            <a:r>
              <a:rPr lang="en-IE" dirty="0"/>
              <a:t> </a:t>
            </a:r>
            <a:r>
              <a:rPr lang="en-IE" dirty="0" err="1"/>
              <a:t>skanowania</a:t>
            </a:r>
            <a:r>
              <a:rPr lang="en-IE" dirty="0"/>
              <a:t> </a:t>
            </a:r>
            <a:r>
              <a:rPr lang="en-IE" dirty="0" err="1"/>
              <a:t>ich</a:t>
            </a:r>
            <a:r>
              <a:rPr lang="en-IE" dirty="0"/>
              <a:t> CV </a:t>
            </a:r>
            <a:r>
              <a:rPr lang="en-IE" dirty="0" err="1"/>
              <a:t>można</a:t>
            </a:r>
            <a:r>
              <a:rPr lang="en-IE" dirty="0"/>
              <a:t> </a:t>
            </a:r>
            <a:r>
              <a:rPr lang="en-IE" dirty="0" err="1"/>
              <a:t>również</a:t>
            </a:r>
            <a:r>
              <a:rPr lang="en-IE" dirty="0"/>
              <a:t> </a:t>
            </a:r>
            <a:r>
              <a:rPr lang="en-IE" dirty="0" err="1"/>
              <a:t>dodać</a:t>
            </a:r>
            <a:r>
              <a:rPr lang="en-IE" dirty="0"/>
              <a:t> w </a:t>
            </a:r>
            <a:r>
              <a:rPr lang="en-IE" dirty="0" err="1"/>
              <a:t>kilku</a:t>
            </a:r>
            <a:r>
              <a:rPr lang="en-IE" dirty="0"/>
              <a:t> </a:t>
            </a:r>
            <a:r>
              <a:rPr lang="en-IE" dirty="0" err="1"/>
              <a:t>krótkich</a:t>
            </a:r>
            <a:r>
              <a:rPr lang="en-IE" dirty="0"/>
              <a:t> </a:t>
            </a:r>
            <a:r>
              <a:rPr lang="en-IE" dirty="0" err="1"/>
              <a:t>notatkach</a:t>
            </a:r>
            <a:r>
              <a:rPr lang="en-IE" dirty="0"/>
              <a:t> o </a:t>
            </a:r>
            <a:r>
              <a:rPr lang="en-IE" dirty="0" err="1"/>
              <a:t>ich</a:t>
            </a:r>
            <a:r>
              <a:rPr lang="en-IE" dirty="0"/>
              <a:t> </a:t>
            </a:r>
            <a:r>
              <a:rPr lang="en-IE" dirty="0" err="1"/>
              <a:t>umiejętnościach</a:t>
            </a:r>
            <a:r>
              <a:rPr lang="en-IE" dirty="0"/>
              <a:t> </a:t>
            </a:r>
            <a:r>
              <a:rPr lang="en-IE" dirty="0" err="1"/>
              <a:t>i</a:t>
            </a:r>
            <a:r>
              <a:rPr lang="en-IE" dirty="0"/>
              <a:t> </a:t>
            </a:r>
            <a:r>
              <a:rPr lang="en-IE" dirty="0" err="1"/>
              <a:t>doświadczeniu</a:t>
            </a:r>
            <a:r>
              <a:rPr lang="en-IE" dirty="0"/>
              <a:t>.  </a:t>
            </a:r>
          </a:p>
          <a:p>
            <a:pPr algn="just"/>
            <a:endParaRPr lang="en-IE" dirty="0"/>
          </a:p>
          <a:p>
            <a:pPr algn="just"/>
            <a:r>
              <a:rPr lang="en-IE" dirty="0" err="1"/>
              <a:t>Może</a:t>
            </a:r>
            <a:r>
              <a:rPr lang="en-IE" dirty="0"/>
              <a:t> </a:t>
            </a:r>
            <a:r>
              <a:rPr lang="en-IE" dirty="0" err="1"/>
              <a:t>się</a:t>
            </a:r>
            <a:r>
              <a:rPr lang="en-IE" dirty="0"/>
              <a:t> </a:t>
            </a:r>
            <a:r>
              <a:rPr lang="en-IE" dirty="0" err="1"/>
              <a:t>wydawać</a:t>
            </a:r>
            <a:r>
              <a:rPr lang="en-IE" dirty="0"/>
              <a:t>, </a:t>
            </a:r>
            <a:r>
              <a:rPr lang="en-IE" dirty="0" err="1"/>
              <a:t>że</a:t>
            </a:r>
            <a:r>
              <a:rPr lang="en-IE" dirty="0"/>
              <a:t> to </a:t>
            </a:r>
            <a:r>
              <a:rPr lang="en-IE" dirty="0" err="1"/>
              <a:t>dużo</a:t>
            </a:r>
            <a:r>
              <a:rPr lang="en-IE" dirty="0"/>
              <a:t> </a:t>
            </a:r>
            <a:r>
              <a:rPr lang="en-IE" dirty="0" err="1"/>
              <a:t>pracy</a:t>
            </a:r>
            <a:r>
              <a:rPr lang="en-IE" dirty="0"/>
              <a:t>, ale </a:t>
            </a:r>
            <a:r>
              <a:rPr lang="en-IE" dirty="0" err="1"/>
              <a:t>pomoże</a:t>
            </a:r>
            <a:r>
              <a:rPr lang="en-IE" dirty="0"/>
              <a:t> </a:t>
            </a:r>
            <a:r>
              <a:rPr lang="en-IE" dirty="0" err="1"/>
              <a:t>ocenić</a:t>
            </a:r>
            <a:r>
              <a:rPr lang="en-IE" dirty="0"/>
              <a:t>, </a:t>
            </a:r>
            <a:r>
              <a:rPr lang="en-IE" dirty="0" err="1"/>
              <a:t>kogo</a:t>
            </a:r>
            <a:r>
              <a:rPr lang="en-IE" dirty="0"/>
              <a:t> </a:t>
            </a:r>
            <a:r>
              <a:rPr lang="en-IE" dirty="0" err="1"/>
              <a:t>odrzuciłeś</a:t>
            </a:r>
            <a:r>
              <a:rPr lang="en-IE" dirty="0"/>
              <a:t>, </a:t>
            </a:r>
            <a:r>
              <a:rPr lang="en-IE" dirty="0" err="1"/>
              <a:t>kim</a:t>
            </a:r>
            <a:r>
              <a:rPr lang="en-IE" dirty="0"/>
              <a:t> </a:t>
            </a:r>
            <a:r>
              <a:rPr lang="en-IE" dirty="0" err="1"/>
              <a:t>możesz</a:t>
            </a:r>
            <a:r>
              <a:rPr lang="en-IE" dirty="0"/>
              <a:t> </a:t>
            </a:r>
            <a:r>
              <a:rPr lang="en-IE" dirty="0" err="1"/>
              <a:t>być</a:t>
            </a:r>
            <a:r>
              <a:rPr lang="en-IE" dirty="0"/>
              <a:t> </a:t>
            </a:r>
            <a:r>
              <a:rPr lang="en-IE" dirty="0" err="1"/>
              <a:t>zainteresowany</a:t>
            </a:r>
            <a:r>
              <a:rPr lang="en-IE" dirty="0"/>
              <a:t> </a:t>
            </a:r>
            <a:r>
              <a:rPr lang="en-IE" dirty="0" err="1"/>
              <a:t>i</a:t>
            </a:r>
            <a:r>
              <a:rPr lang="en-IE" dirty="0"/>
              <a:t> </a:t>
            </a:r>
            <a:r>
              <a:rPr lang="en-IE" dirty="0" err="1"/>
              <a:t>pozwoli</a:t>
            </a:r>
            <a:r>
              <a:rPr lang="en-IE" dirty="0"/>
              <a:t> Ci </a:t>
            </a:r>
            <a:r>
              <a:rPr lang="en-IE" dirty="0" err="1"/>
              <a:t>ocenić</a:t>
            </a:r>
            <a:r>
              <a:rPr lang="en-IE" dirty="0"/>
              <a:t>, </a:t>
            </a:r>
            <a:r>
              <a:rPr lang="en-IE" dirty="0" err="1"/>
              <a:t>skąd</a:t>
            </a:r>
            <a:r>
              <a:rPr lang="en-IE" dirty="0"/>
              <a:t> </a:t>
            </a:r>
            <a:r>
              <a:rPr lang="en-IE" dirty="0" err="1"/>
              <a:t>pochodzą</a:t>
            </a:r>
            <a:r>
              <a:rPr lang="en-IE" dirty="0"/>
              <a:t> </a:t>
            </a:r>
            <a:r>
              <a:rPr lang="en-IE" dirty="0" err="1"/>
              <a:t>lepszej</a:t>
            </a:r>
            <a:r>
              <a:rPr lang="en-IE" dirty="0"/>
              <a:t> </a:t>
            </a:r>
            <a:r>
              <a:rPr lang="en-IE" dirty="0" err="1"/>
              <a:t>jakości</a:t>
            </a:r>
            <a:r>
              <a:rPr lang="en-IE" dirty="0"/>
              <a:t> </a:t>
            </a:r>
            <a:r>
              <a:rPr lang="en-IE" dirty="0" err="1"/>
              <a:t>aplikacje</a:t>
            </a:r>
            <a:r>
              <a:rPr lang="en-IE" dirty="0"/>
              <a:t> - </a:t>
            </a:r>
            <a:r>
              <a:rPr lang="en-IE" dirty="0" err="1"/>
              <a:t>przydatne</a:t>
            </a:r>
            <a:r>
              <a:rPr lang="en-IE" dirty="0"/>
              <a:t> </a:t>
            </a:r>
            <a:r>
              <a:rPr lang="en-IE" dirty="0" err="1"/>
              <a:t>przy</a:t>
            </a:r>
            <a:r>
              <a:rPr lang="en-IE" dirty="0"/>
              <a:t> </a:t>
            </a:r>
            <a:r>
              <a:rPr lang="en-IE" dirty="0" err="1"/>
              <a:t>podejmowaniu</a:t>
            </a:r>
            <a:r>
              <a:rPr lang="en-IE" dirty="0"/>
              <a:t> </a:t>
            </a:r>
            <a:r>
              <a:rPr lang="en-IE" dirty="0" err="1"/>
              <a:t>decyzji</a:t>
            </a:r>
            <a:r>
              <a:rPr lang="en-IE" dirty="0"/>
              <a:t>, </a:t>
            </a:r>
            <a:r>
              <a:rPr lang="en-IE" dirty="0" err="1"/>
              <a:t>jakie</a:t>
            </a:r>
            <a:r>
              <a:rPr lang="en-IE" dirty="0"/>
              <a:t> </a:t>
            </a:r>
            <a:r>
              <a:rPr lang="en-IE" dirty="0" err="1"/>
              <a:t>metody</a:t>
            </a:r>
            <a:r>
              <a:rPr lang="en-IE" dirty="0"/>
              <a:t> </a:t>
            </a:r>
            <a:r>
              <a:rPr lang="en-IE" dirty="0" err="1"/>
              <a:t>rekrutacji</a:t>
            </a:r>
            <a:r>
              <a:rPr lang="en-IE" dirty="0"/>
              <a:t> </a:t>
            </a:r>
            <a:r>
              <a:rPr lang="en-IE" dirty="0" err="1"/>
              <a:t>są</a:t>
            </a:r>
            <a:r>
              <a:rPr lang="en-IE" dirty="0"/>
              <a:t> </a:t>
            </a:r>
            <a:r>
              <a:rPr lang="en-IE" dirty="0" err="1"/>
              <a:t>najlepsze</a:t>
            </a:r>
            <a:r>
              <a:rPr lang="en-IE" dirty="0"/>
              <a:t> </a:t>
            </a:r>
            <a:r>
              <a:rPr lang="en-IE" dirty="0" err="1"/>
              <a:t>dla</a:t>
            </a:r>
            <a:r>
              <a:rPr lang="en-IE" dirty="0"/>
              <a:t> </a:t>
            </a:r>
            <a:r>
              <a:rPr lang="en-IE" dirty="0" err="1"/>
              <a:t>Twojej</a:t>
            </a:r>
            <a:r>
              <a:rPr lang="en-IE" dirty="0"/>
              <a:t> </a:t>
            </a:r>
            <a:r>
              <a:rPr lang="en-IE" dirty="0" err="1"/>
              <a:t>firmy</a:t>
            </a:r>
            <a:r>
              <a:rPr lang="en-IE" dirty="0"/>
              <a:t>.</a:t>
            </a:r>
            <a:endParaRPr lang="en-US" dirty="0"/>
          </a:p>
        </p:txBody>
      </p:sp>
      <p:pic>
        <p:nvPicPr>
          <p:cNvPr id="3" name="Picture 2" descr="A close up of a sign&#10;&#10;Description automatically generated">
            <a:extLst>
              <a:ext uri="{FF2B5EF4-FFF2-40B4-BE49-F238E27FC236}">
                <a16:creationId xmlns:a16="http://schemas.microsoft.com/office/drawing/2014/main" id="{2B01DEBD-C5FC-4CC6-A904-75021D1E5F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622927" y="3613759"/>
            <a:ext cx="2674612" cy="2674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638054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40450D3-8546-3247-9F30-46590F0C846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-1" y="326620"/>
            <a:ext cx="12192000" cy="697353"/>
          </a:xfrm>
        </p:spPr>
        <p:txBody>
          <a:bodyPr/>
          <a:lstStyle/>
          <a:p>
            <a:r>
              <a:rPr lang="en-IE" dirty="0"/>
              <a:t>TWORZENIE KRÓTKIEJ LISTY WYNIKÓW</a:t>
            </a:r>
            <a:endParaRPr lang="en-US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914284C0-F3A4-704B-81E6-EB798064CB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9636332"/>
              </p:ext>
            </p:extLst>
          </p:nvPr>
        </p:nvGraphicFramePr>
        <p:xfrm>
          <a:off x="631031" y="1873524"/>
          <a:ext cx="11225045" cy="452727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34813">
                  <a:extLst>
                    <a:ext uri="{9D8B030D-6E8A-4147-A177-3AD203B41FA5}">
                      <a16:colId xmlns:a16="http://schemas.microsoft.com/office/drawing/2014/main" val="3366856643"/>
                    </a:ext>
                  </a:extLst>
                </a:gridCol>
                <a:gridCol w="1292772">
                  <a:extLst>
                    <a:ext uri="{9D8B030D-6E8A-4147-A177-3AD203B41FA5}">
                      <a16:colId xmlns:a16="http://schemas.microsoft.com/office/drawing/2014/main" val="1814949657"/>
                    </a:ext>
                  </a:extLst>
                </a:gridCol>
                <a:gridCol w="2144110">
                  <a:extLst>
                    <a:ext uri="{9D8B030D-6E8A-4147-A177-3AD203B41FA5}">
                      <a16:colId xmlns:a16="http://schemas.microsoft.com/office/drawing/2014/main" val="3729201075"/>
                    </a:ext>
                  </a:extLst>
                </a:gridCol>
                <a:gridCol w="2469931">
                  <a:extLst>
                    <a:ext uri="{9D8B030D-6E8A-4147-A177-3AD203B41FA5}">
                      <a16:colId xmlns:a16="http://schemas.microsoft.com/office/drawing/2014/main" val="2879438122"/>
                    </a:ext>
                  </a:extLst>
                </a:gridCol>
                <a:gridCol w="1944413">
                  <a:extLst>
                    <a:ext uri="{9D8B030D-6E8A-4147-A177-3AD203B41FA5}">
                      <a16:colId xmlns:a16="http://schemas.microsoft.com/office/drawing/2014/main" val="3236076606"/>
                    </a:ext>
                  </a:extLst>
                </a:gridCol>
                <a:gridCol w="2039006">
                  <a:extLst>
                    <a:ext uri="{9D8B030D-6E8A-4147-A177-3AD203B41FA5}">
                      <a16:colId xmlns:a16="http://schemas.microsoft.com/office/drawing/2014/main" val="2096137772"/>
                    </a:ext>
                  </a:extLst>
                </a:gridCol>
              </a:tblGrid>
              <a:tr h="1681941">
                <a:tc>
                  <a:txBody>
                    <a:bodyPr/>
                    <a:lstStyle/>
                    <a:p>
                      <a:pPr marL="180340" marR="24384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IE" sz="1600" b="0" dirty="0">
                          <a:effectLst/>
                        </a:rPr>
                        <a:t>APPLICANT REF </a:t>
                      </a:r>
                      <a:endParaRPr lang="en-IE" sz="1600" b="0" dirty="0">
                        <a:solidFill>
                          <a:srgbClr val="2E95D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E95D2"/>
                    </a:solidFill>
                  </a:tcPr>
                </a:tc>
                <a:tc>
                  <a:txBody>
                    <a:bodyPr/>
                    <a:lstStyle/>
                    <a:p>
                      <a:pPr marL="180340" marR="243840"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IE" sz="1600" b="0" dirty="0">
                          <a:effectLst/>
                        </a:rPr>
                        <a:t>POZIOM</a:t>
                      </a:r>
                    </a:p>
                    <a:p>
                      <a:pPr marL="180340" marR="243840"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IE" sz="1600" b="0" dirty="0">
                          <a:effectLst/>
                        </a:rPr>
                        <a:t>EDUKACJI</a:t>
                      </a:r>
                      <a:endParaRPr lang="en-IE" sz="1600" b="0" dirty="0">
                        <a:solidFill>
                          <a:srgbClr val="2E95D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1779"/>
                    </a:solidFill>
                  </a:tcPr>
                </a:tc>
                <a:tc>
                  <a:txBody>
                    <a:bodyPr/>
                    <a:lstStyle/>
                    <a:p>
                      <a:pPr marL="180340" marR="243840"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sz="1600" b="0" dirty="0">
                          <a:effectLst/>
                        </a:rPr>
                        <a:t>DOŚWIADCZENIE W SPRZEDAŻY DETALICZNEJ (WSTAWIĆ WŁASNĄ BRANŻĘ)</a:t>
                      </a:r>
                      <a:endParaRPr lang="en-IE" sz="1600" b="0" dirty="0">
                        <a:solidFill>
                          <a:srgbClr val="2E95D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1779"/>
                    </a:solidFill>
                  </a:tcPr>
                </a:tc>
                <a:tc>
                  <a:txBody>
                    <a:bodyPr/>
                    <a:lstStyle/>
                    <a:p>
                      <a:pPr marL="180340" marR="94615"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sz="1600" b="0" dirty="0">
                          <a:effectLst/>
                        </a:rPr>
                        <a:t>DOŚWIADCZENIE W ZAKRESIE OBSŁUGI KLIENTA </a:t>
                      </a:r>
                      <a:endParaRPr lang="en-IE" sz="1600" b="0" dirty="0">
                        <a:solidFill>
                          <a:srgbClr val="2E95D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1779"/>
                    </a:solidFill>
                  </a:tcPr>
                </a:tc>
                <a:tc>
                  <a:txBody>
                    <a:bodyPr/>
                    <a:lstStyle/>
                    <a:p>
                      <a:pPr marL="180340" marR="243840"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sz="1600" b="0" dirty="0">
                          <a:effectLst/>
                        </a:rPr>
                        <a:t>UMIEJĘTNOŚCI KOMUNIKACYJNE</a:t>
                      </a:r>
                      <a:endParaRPr lang="en-IE" sz="1600" b="0" dirty="0">
                        <a:solidFill>
                          <a:srgbClr val="2E95D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1779"/>
                    </a:solidFill>
                  </a:tcPr>
                </a:tc>
                <a:tc>
                  <a:txBody>
                    <a:bodyPr/>
                    <a:lstStyle/>
                    <a:p>
                      <a:pPr marL="180340" marR="243840"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sz="1600" b="0" dirty="0">
                          <a:effectLst/>
                        </a:rPr>
                        <a:t>ŁĄCZNIE</a:t>
                      </a:r>
                      <a:endParaRPr lang="en-IE" sz="1600" b="0" dirty="0">
                        <a:solidFill>
                          <a:srgbClr val="2E95D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17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05224012"/>
                  </a:ext>
                </a:extLst>
              </a:tr>
              <a:tr h="1779382">
                <a:tc>
                  <a:txBody>
                    <a:bodyPr/>
                    <a:lstStyle/>
                    <a:p>
                      <a:pPr marL="180340" marR="24384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IE" sz="1600" b="0" dirty="0">
                          <a:effectLst/>
                        </a:rPr>
                        <a:t> </a:t>
                      </a:r>
                      <a:endParaRPr lang="en-IE" sz="1600" b="0" dirty="0">
                        <a:solidFill>
                          <a:srgbClr val="2E95D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E95D2"/>
                    </a:solidFill>
                  </a:tcPr>
                </a:tc>
                <a:tc>
                  <a:txBody>
                    <a:bodyPr/>
                    <a:lstStyle/>
                    <a:p>
                      <a:pPr marL="180340" marR="6985"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IE" sz="1400" i="1" dirty="0">
                          <a:solidFill>
                            <a:srgbClr val="6D6E6C"/>
                          </a:solidFill>
                          <a:effectLst/>
                        </a:rPr>
                        <a:t>1 =</a:t>
                      </a:r>
                      <a:r>
                        <a:rPr lang="en-IE" sz="1400" i="1" dirty="0" err="1">
                          <a:solidFill>
                            <a:srgbClr val="6D6E6C"/>
                          </a:solidFill>
                          <a:effectLst/>
                        </a:rPr>
                        <a:t>minimalny</a:t>
                      </a:r>
                      <a:r>
                        <a:rPr lang="en-IE" sz="1400" i="1" dirty="0">
                          <a:solidFill>
                            <a:srgbClr val="6D6E6C"/>
                          </a:solidFill>
                          <a:effectLst/>
                        </a:rPr>
                        <a:t>    </a:t>
                      </a:r>
                    </a:p>
                    <a:p>
                      <a:pPr marL="180340" marR="6985"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IE" sz="1400" i="1" dirty="0">
                          <a:solidFill>
                            <a:srgbClr val="6D6E6C"/>
                          </a:solidFill>
                          <a:effectLst/>
                        </a:rPr>
                        <a:t>2 = </a:t>
                      </a:r>
                      <a:r>
                        <a:rPr lang="en-IE" sz="1400" i="1" dirty="0" err="1">
                          <a:solidFill>
                            <a:srgbClr val="6D6E6C"/>
                          </a:solidFill>
                          <a:effectLst/>
                        </a:rPr>
                        <a:t>pożądany</a:t>
                      </a:r>
                      <a:endParaRPr lang="en-IE" sz="1400" b="1" i="1" dirty="0">
                        <a:solidFill>
                          <a:srgbClr val="6D6E6C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D6E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D6E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340" marR="243840"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IE" sz="1400" i="1" dirty="0">
                          <a:solidFill>
                            <a:srgbClr val="6D6E6C"/>
                          </a:solidFill>
                          <a:effectLst/>
                        </a:rPr>
                        <a:t>1 = </a:t>
                      </a:r>
                      <a:r>
                        <a:rPr lang="en-IE" sz="1400" i="1" dirty="0" err="1">
                          <a:solidFill>
                            <a:srgbClr val="6D6E6C"/>
                          </a:solidFill>
                          <a:effectLst/>
                        </a:rPr>
                        <a:t>mniej</a:t>
                      </a:r>
                      <a:r>
                        <a:rPr lang="en-IE" sz="1400" i="1" dirty="0">
                          <a:solidFill>
                            <a:srgbClr val="6D6E6C"/>
                          </a:solidFill>
                          <a:effectLst/>
                        </a:rPr>
                        <a:t> </a:t>
                      </a:r>
                      <a:r>
                        <a:rPr lang="en-IE" sz="1400" i="1" dirty="0" err="1">
                          <a:solidFill>
                            <a:srgbClr val="6D6E6C"/>
                          </a:solidFill>
                          <a:effectLst/>
                        </a:rPr>
                        <a:t>niż</a:t>
                      </a:r>
                      <a:r>
                        <a:rPr lang="en-IE" sz="1400" i="1" dirty="0">
                          <a:solidFill>
                            <a:srgbClr val="6D6E6C"/>
                          </a:solidFill>
                          <a:effectLst/>
                        </a:rPr>
                        <a:t> 1 </a:t>
                      </a:r>
                      <a:r>
                        <a:rPr lang="en-IE" sz="1400" i="1" dirty="0" err="1">
                          <a:solidFill>
                            <a:srgbClr val="6D6E6C"/>
                          </a:solidFill>
                          <a:effectLst/>
                        </a:rPr>
                        <a:t>rok</a:t>
                      </a:r>
                      <a:r>
                        <a:rPr lang="en-IE" sz="1400" i="1" dirty="0">
                          <a:solidFill>
                            <a:srgbClr val="6D6E6C"/>
                          </a:solidFill>
                          <a:effectLst/>
                        </a:rPr>
                        <a:t> </a:t>
                      </a:r>
                      <a:r>
                        <a:rPr lang="en-IE" sz="1400" i="1" dirty="0" err="1">
                          <a:solidFill>
                            <a:srgbClr val="6D6E6C"/>
                          </a:solidFill>
                          <a:effectLst/>
                        </a:rPr>
                        <a:t>doświadczenia</a:t>
                      </a:r>
                      <a:r>
                        <a:rPr lang="en-IE" sz="1400" i="1" dirty="0">
                          <a:solidFill>
                            <a:srgbClr val="6D6E6C"/>
                          </a:solidFill>
                          <a:effectLst/>
                        </a:rPr>
                        <a:t> </a:t>
                      </a:r>
                    </a:p>
                    <a:p>
                      <a:pPr marL="180340" marR="243840"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IE" sz="1400" i="1" dirty="0">
                          <a:solidFill>
                            <a:srgbClr val="6D6E6C"/>
                          </a:solidFill>
                          <a:effectLst/>
                        </a:rPr>
                        <a:t>2 = 1-roczne </a:t>
                      </a:r>
                      <a:r>
                        <a:rPr lang="en-IE" sz="1400" i="1" dirty="0" err="1">
                          <a:solidFill>
                            <a:srgbClr val="6D6E6C"/>
                          </a:solidFill>
                          <a:effectLst/>
                        </a:rPr>
                        <a:t>doświadczenie</a:t>
                      </a:r>
                      <a:endParaRPr lang="en-IE" sz="1400" i="1" dirty="0">
                        <a:solidFill>
                          <a:srgbClr val="6D6E6C"/>
                        </a:solidFill>
                        <a:effectLst/>
                      </a:endParaRPr>
                    </a:p>
                    <a:p>
                      <a:pPr marL="180340" marR="243840"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IE" sz="1400" i="1" dirty="0">
                          <a:solidFill>
                            <a:srgbClr val="6D6E6C"/>
                          </a:solidFill>
                          <a:effectLst/>
                        </a:rPr>
                        <a:t>3 = </a:t>
                      </a:r>
                      <a:r>
                        <a:rPr lang="en-IE" sz="1400" i="1" dirty="0" err="1">
                          <a:solidFill>
                            <a:srgbClr val="6D6E6C"/>
                          </a:solidFill>
                          <a:effectLst/>
                        </a:rPr>
                        <a:t>więcej</a:t>
                      </a:r>
                      <a:r>
                        <a:rPr lang="en-IE" sz="1400" i="1" dirty="0">
                          <a:solidFill>
                            <a:srgbClr val="6D6E6C"/>
                          </a:solidFill>
                          <a:effectLst/>
                        </a:rPr>
                        <a:t> </a:t>
                      </a:r>
                      <a:r>
                        <a:rPr lang="en-IE" sz="1400" i="1" dirty="0" err="1">
                          <a:solidFill>
                            <a:srgbClr val="6D6E6C"/>
                          </a:solidFill>
                          <a:effectLst/>
                        </a:rPr>
                        <a:t>niż</a:t>
                      </a:r>
                      <a:r>
                        <a:rPr lang="en-IE" sz="1400" i="1" dirty="0">
                          <a:solidFill>
                            <a:srgbClr val="6D6E6C"/>
                          </a:solidFill>
                          <a:effectLst/>
                        </a:rPr>
                        <a:t> 1 </a:t>
                      </a:r>
                      <a:r>
                        <a:rPr lang="en-IE" sz="1400" i="1" dirty="0" err="1">
                          <a:solidFill>
                            <a:srgbClr val="6D6E6C"/>
                          </a:solidFill>
                          <a:effectLst/>
                        </a:rPr>
                        <a:t>doświadczenia</a:t>
                      </a:r>
                      <a:endParaRPr lang="en-IE" sz="1400" b="1" i="1" dirty="0">
                        <a:solidFill>
                          <a:srgbClr val="6D6E6C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6D6E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D6E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D6E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340" marR="243840"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IE" sz="1400" i="1" dirty="0">
                          <a:solidFill>
                            <a:srgbClr val="6D6E6C"/>
                          </a:solidFill>
                          <a:effectLst/>
                        </a:rPr>
                        <a:t>1 = </a:t>
                      </a:r>
                      <a:r>
                        <a:rPr lang="en-IE" sz="1400" i="1" dirty="0" err="1">
                          <a:solidFill>
                            <a:srgbClr val="6D6E6C"/>
                          </a:solidFill>
                          <a:effectLst/>
                        </a:rPr>
                        <a:t>mniej</a:t>
                      </a:r>
                      <a:r>
                        <a:rPr lang="en-IE" sz="1400" i="1" dirty="0">
                          <a:solidFill>
                            <a:srgbClr val="6D6E6C"/>
                          </a:solidFill>
                          <a:effectLst/>
                        </a:rPr>
                        <a:t> </a:t>
                      </a:r>
                      <a:r>
                        <a:rPr lang="en-IE" sz="1400" i="1" dirty="0" err="1">
                          <a:solidFill>
                            <a:srgbClr val="6D6E6C"/>
                          </a:solidFill>
                          <a:effectLst/>
                        </a:rPr>
                        <a:t>niż</a:t>
                      </a:r>
                      <a:r>
                        <a:rPr lang="en-IE" sz="1400" i="1" dirty="0">
                          <a:solidFill>
                            <a:srgbClr val="6D6E6C"/>
                          </a:solidFill>
                          <a:effectLst/>
                        </a:rPr>
                        <a:t> 1 </a:t>
                      </a:r>
                      <a:r>
                        <a:rPr lang="en-IE" sz="1400" i="1" dirty="0" err="1">
                          <a:solidFill>
                            <a:srgbClr val="6D6E6C"/>
                          </a:solidFill>
                          <a:effectLst/>
                        </a:rPr>
                        <a:t>rok</a:t>
                      </a:r>
                      <a:r>
                        <a:rPr lang="en-IE" sz="1400" i="1" dirty="0">
                          <a:solidFill>
                            <a:srgbClr val="6D6E6C"/>
                          </a:solidFill>
                          <a:effectLst/>
                        </a:rPr>
                        <a:t> </a:t>
                      </a:r>
                      <a:r>
                        <a:rPr lang="en-IE" sz="1400" i="1" dirty="0" err="1">
                          <a:solidFill>
                            <a:srgbClr val="6D6E6C"/>
                          </a:solidFill>
                          <a:effectLst/>
                        </a:rPr>
                        <a:t>doświadczenia</a:t>
                      </a:r>
                      <a:r>
                        <a:rPr lang="en-IE" sz="1400" i="1" dirty="0">
                          <a:solidFill>
                            <a:srgbClr val="6D6E6C"/>
                          </a:solidFill>
                          <a:effectLst/>
                        </a:rPr>
                        <a:t> </a:t>
                      </a:r>
                    </a:p>
                    <a:p>
                      <a:pPr marL="180340" marR="243840"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IE" sz="1400" i="1" dirty="0">
                          <a:solidFill>
                            <a:srgbClr val="6D6E6C"/>
                          </a:solidFill>
                          <a:effectLst/>
                        </a:rPr>
                        <a:t>2 = 1-roczne </a:t>
                      </a:r>
                      <a:r>
                        <a:rPr lang="en-IE" sz="1400" i="1" dirty="0" err="1">
                          <a:solidFill>
                            <a:srgbClr val="6D6E6C"/>
                          </a:solidFill>
                          <a:effectLst/>
                        </a:rPr>
                        <a:t>doświadczenie</a:t>
                      </a:r>
                      <a:endParaRPr lang="en-IE" sz="1400" i="1" dirty="0">
                        <a:solidFill>
                          <a:srgbClr val="6D6E6C"/>
                        </a:solidFill>
                        <a:effectLst/>
                      </a:endParaRPr>
                    </a:p>
                    <a:p>
                      <a:pPr marL="180340" marR="243840"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IE" sz="1400" i="1" dirty="0">
                          <a:solidFill>
                            <a:srgbClr val="6D6E6C"/>
                          </a:solidFill>
                          <a:effectLst/>
                        </a:rPr>
                        <a:t>3 = </a:t>
                      </a:r>
                      <a:r>
                        <a:rPr lang="en-IE" sz="1400" i="1" dirty="0" err="1">
                          <a:solidFill>
                            <a:srgbClr val="6D6E6C"/>
                          </a:solidFill>
                          <a:effectLst/>
                        </a:rPr>
                        <a:t>więcej</a:t>
                      </a:r>
                      <a:r>
                        <a:rPr lang="en-IE" sz="1400" i="1" dirty="0">
                          <a:solidFill>
                            <a:srgbClr val="6D6E6C"/>
                          </a:solidFill>
                          <a:effectLst/>
                        </a:rPr>
                        <a:t> </a:t>
                      </a:r>
                      <a:r>
                        <a:rPr lang="en-IE" sz="1400" i="1" dirty="0" err="1">
                          <a:solidFill>
                            <a:srgbClr val="6D6E6C"/>
                          </a:solidFill>
                          <a:effectLst/>
                        </a:rPr>
                        <a:t>niż</a:t>
                      </a:r>
                      <a:r>
                        <a:rPr lang="en-IE" sz="1400" i="1" dirty="0">
                          <a:solidFill>
                            <a:srgbClr val="6D6E6C"/>
                          </a:solidFill>
                          <a:effectLst/>
                        </a:rPr>
                        <a:t> 1 </a:t>
                      </a:r>
                      <a:r>
                        <a:rPr lang="en-IE" sz="1400" i="1" dirty="0" err="1">
                          <a:solidFill>
                            <a:srgbClr val="6D6E6C"/>
                          </a:solidFill>
                          <a:effectLst/>
                        </a:rPr>
                        <a:t>doświadczenia</a:t>
                      </a:r>
                      <a:endParaRPr lang="en-IE" sz="1400" b="1" i="1" dirty="0">
                        <a:solidFill>
                          <a:srgbClr val="6D6E6C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6D6E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D6E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D6E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340" marR="243840"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IE" sz="1400" i="1" dirty="0">
                          <a:solidFill>
                            <a:srgbClr val="6D6E6C"/>
                          </a:solidFill>
                          <a:effectLst/>
                        </a:rPr>
                        <a:t>1 = </a:t>
                      </a:r>
                      <a:r>
                        <a:rPr lang="en-IE" sz="1400" i="1" dirty="0" err="1">
                          <a:solidFill>
                            <a:srgbClr val="6D6E6C"/>
                          </a:solidFill>
                          <a:effectLst/>
                        </a:rPr>
                        <a:t>słabe</a:t>
                      </a:r>
                      <a:r>
                        <a:rPr lang="en-IE" sz="1400" i="1" dirty="0">
                          <a:solidFill>
                            <a:srgbClr val="6D6E6C"/>
                          </a:solidFill>
                          <a:effectLst/>
                        </a:rPr>
                        <a:t>                                                           2 = </a:t>
                      </a:r>
                      <a:r>
                        <a:rPr lang="en-IE" sz="1400" i="1" dirty="0" err="1">
                          <a:solidFill>
                            <a:srgbClr val="6D6E6C"/>
                          </a:solidFill>
                          <a:effectLst/>
                        </a:rPr>
                        <a:t>średnie</a:t>
                      </a:r>
                      <a:r>
                        <a:rPr lang="en-IE" sz="1400" i="1" dirty="0">
                          <a:solidFill>
                            <a:srgbClr val="6D6E6C"/>
                          </a:solidFill>
                          <a:effectLst/>
                        </a:rPr>
                        <a:t>                                   3 = </a:t>
                      </a:r>
                      <a:r>
                        <a:rPr lang="en-IE" sz="1400" i="1" dirty="0" err="1">
                          <a:solidFill>
                            <a:srgbClr val="6D6E6C"/>
                          </a:solidFill>
                          <a:effectLst/>
                        </a:rPr>
                        <a:t>mocne</a:t>
                      </a:r>
                      <a:r>
                        <a:rPr lang="en-IE" sz="1400" i="1" dirty="0">
                          <a:solidFill>
                            <a:srgbClr val="6D6E6C"/>
                          </a:solidFill>
                          <a:effectLst/>
                        </a:rPr>
                        <a:t>  </a:t>
                      </a:r>
                      <a:endParaRPr lang="en-IE" sz="1400" b="1" i="1" dirty="0">
                        <a:solidFill>
                          <a:srgbClr val="6D6E6C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6D6E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D6E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D6E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340" marR="24384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IE" sz="1600" dirty="0">
                          <a:effectLst/>
                        </a:rPr>
                        <a:t> </a:t>
                      </a:r>
                      <a:endParaRPr lang="en-IE" sz="1600" b="1" dirty="0">
                        <a:solidFill>
                          <a:srgbClr val="2E95D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6D6E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D6E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D6E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7275350"/>
                  </a:ext>
                </a:extLst>
              </a:tr>
              <a:tr h="266488">
                <a:tc>
                  <a:txBody>
                    <a:bodyPr/>
                    <a:lstStyle/>
                    <a:p>
                      <a:pPr marL="180340" marR="24384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IE" sz="1600" b="0" dirty="0">
                          <a:effectLst/>
                        </a:rPr>
                        <a:t>1</a:t>
                      </a:r>
                      <a:endParaRPr lang="en-IE" sz="1600" b="0" dirty="0">
                        <a:solidFill>
                          <a:srgbClr val="2E95D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E95D2"/>
                    </a:solidFill>
                  </a:tcPr>
                </a:tc>
                <a:tc>
                  <a:txBody>
                    <a:bodyPr/>
                    <a:lstStyle/>
                    <a:p>
                      <a:pPr marL="180340" marR="24384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IE" sz="1600">
                          <a:effectLst/>
                        </a:rPr>
                        <a:t> </a:t>
                      </a:r>
                      <a:endParaRPr lang="en-IE" sz="1600" b="1">
                        <a:solidFill>
                          <a:srgbClr val="2E95D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D6E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D6E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D6E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340" marR="24384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IE" sz="1600">
                          <a:effectLst/>
                        </a:rPr>
                        <a:t> </a:t>
                      </a:r>
                      <a:endParaRPr lang="en-IE" sz="1600" b="1">
                        <a:solidFill>
                          <a:srgbClr val="2E95D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6D6E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D6E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D6E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D6E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340" marR="24384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IE" sz="1600">
                          <a:effectLst/>
                        </a:rPr>
                        <a:t> </a:t>
                      </a:r>
                      <a:endParaRPr lang="en-IE" sz="1600" b="1">
                        <a:solidFill>
                          <a:srgbClr val="2E95D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6D6E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D6E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D6E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D6E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340" marR="24384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IE" sz="1600">
                          <a:effectLst/>
                        </a:rPr>
                        <a:t> </a:t>
                      </a:r>
                      <a:endParaRPr lang="en-IE" sz="1600" b="1">
                        <a:solidFill>
                          <a:srgbClr val="2E95D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6D6E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D6E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D6E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D6E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340" marR="24384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IE" sz="1600">
                          <a:effectLst/>
                        </a:rPr>
                        <a:t> </a:t>
                      </a:r>
                      <a:endParaRPr lang="en-IE" sz="1600" b="1">
                        <a:solidFill>
                          <a:srgbClr val="2E95D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6D6E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D6E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D6E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D6E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97885819"/>
                  </a:ext>
                </a:extLst>
              </a:tr>
              <a:tr h="266488">
                <a:tc>
                  <a:txBody>
                    <a:bodyPr/>
                    <a:lstStyle/>
                    <a:p>
                      <a:pPr marL="180340" marR="24384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IE" sz="1600" b="0" dirty="0">
                          <a:effectLst/>
                        </a:rPr>
                        <a:t>2</a:t>
                      </a:r>
                      <a:endParaRPr lang="en-IE" sz="1600" b="0" dirty="0">
                        <a:solidFill>
                          <a:srgbClr val="2E95D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E95D2"/>
                    </a:solidFill>
                  </a:tcPr>
                </a:tc>
                <a:tc>
                  <a:txBody>
                    <a:bodyPr/>
                    <a:lstStyle/>
                    <a:p>
                      <a:pPr marL="180340" marR="24384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IE" sz="1600">
                          <a:effectLst/>
                        </a:rPr>
                        <a:t> </a:t>
                      </a:r>
                      <a:endParaRPr lang="en-IE" sz="1600" b="1">
                        <a:solidFill>
                          <a:srgbClr val="2E95D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D6E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D6E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D6E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340" marR="24384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IE" sz="1600">
                          <a:effectLst/>
                        </a:rPr>
                        <a:t> </a:t>
                      </a:r>
                      <a:endParaRPr lang="en-IE" sz="1600" b="1">
                        <a:solidFill>
                          <a:srgbClr val="2E95D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6D6E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D6E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D6E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D6E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340" marR="24384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IE" sz="1600">
                          <a:effectLst/>
                        </a:rPr>
                        <a:t> </a:t>
                      </a:r>
                      <a:endParaRPr lang="en-IE" sz="1600" b="1">
                        <a:solidFill>
                          <a:srgbClr val="2E95D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6D6E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D6E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D6E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D6E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340" marR="24384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IE" sz="1600">
                          <a:effectLst/>
                        </a:rPr>
                        <a:t> </a:t>
                      </a:r>
                      <a:endParaRPr lang="en-IE" sz="1600" b="1">
                        <a:solidFill>
                          <a:srgbClr val="2E95D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6D6E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D6E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D6E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D6E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340" marR="24384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IE" sz="1600">
                          <a:effectLst/>
                        </a:rPr>
                        <a:t> </a:t>
                      </a:r>
                      <a:endParaRPr lang="en-IE" sz="1600" b="1">
                        <a:solidFill>
                          <a:srgbClr val="2E95D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6D6E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D6E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D6E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D6E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96160421"/>
                  </a:ext>
                </a:extLst>
              </a:tr>
              <a:tr h="266488">
                <a:tc>
                  <a:txBody>
                    <a:bodyPr/>
                    <a:lstStyle/>
                    <a:p>
                      <a:pPr marL="180340" marR="24384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IE" sz="1600" b="0" dirty="0">
                          <a:effectLst/>
                        </a:rPr>
                        <a:t>3</a:t>
                      </a:r>
                      <a:endParaRPr lang="en-IE" sz="1600" b="0" dirty="0">
                        <a:solidFill>
                          <a:srgbClr val="2E95D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E95D2"/>
                    </a:solidFill>
                  </a:tcPr>
                </a:tc>
                <a:tc>
                  <a:txBody>
                    <a:bodyPr/>
                    <a:lstStyle/>
                    <a:p>
                      <a:pPr marL="180340" marR="24384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IE" sz="1600">
                          <a:effectLst/>
                        </a:rPr>
                        <a:t> </a:t>
                      </a:r>
                      <a:endParaRPr lang="en-IE" sz="1600" b="1">
                        <a:solidFill>
                          <a:srgbClr val="2E95D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D6E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D6E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D6E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340" marR="24384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IE" sz="1600">
                          <a:effectLst/>
                        </a:rPr>
                        <a:t> </a:t>
                      </a:r>
                      <a:endParaRPr lang="en-IE" sz="1600" b="1">
                        <a:solidFill>
                          <a:srgbClr val="2E95D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6D6E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D6E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D6E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D6E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340" marR="24384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IE" sz="1600">
                          <a:effectLst/>
                        </a:rPr>
                        <a:t> </a:t>
                      </a:r>
                      <a:endParaRPr lang="en-IE" sz="1600" b="1">
                        <a:solidFill>
                          <a:srgbClr val="2E95D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6D6E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D6E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D6E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D6E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340" marR="24384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IE" sz="1600">
                          <a:effectLst/>
                        </a:rPr>
                        <a:t> </a:t>
                      </a:r>
                      <a:endParaRPr lang="en-IE" sz="1600" b="1">
                        <a:solidFill>
                          <a:srgbClr val="2E95D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6D6E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D6E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D6E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D6E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340" marR="24384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IE" sz="1600">
                          <a:effectLst/>
                        </a:rPr>
                        <a:t> </a:t>
                      </a:r>
                      <a:endParaRPr lang="en-IE" sz="1600" b="1">
                        <a:solidFill>
                          <a:srgbClr val="2E95D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6D6E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D6E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D6E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D6E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06161012"/>
                  </a:ext>
                </a:extLst>
              </a:tr>
              <a:tr h="266488">
                <a:tc>
                  <a:txBody>
                    <a:bodyPr/>
                    <a:lstStyle/>
                    <a:p>
                      <a:pPr marL="180340" marR="24384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IE" sz="1600" b="0" dirty="0">
                          <a:effectLst/>
                        </a:rPr>
                        <a:t>4</a:t>
                      </a:r>
                      <a:endParaRPr lang="en-IE" sz="1600" b="0" dirty="0">
                        <a:solidFill>
                          <a:srgbClr val="2E95D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E95D2"/>
                    </a:solidFill>
                  </a:tcPr>
                </a:tc>
                <a:tc>
                  <a:txBody>
                    <a:bodyPr/>
                    <a:lstStyle/>
                    <a:p>
                      <a:pPr marL="180340" marR="24384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IE" sz="1600">
                          <a:effectLst/>
                        </a:rPr>
                        <a:t> </a:t>
                      </a:r>
                      <a:endParaRPr lang="en-IE" sz="1600" b="1">
                        <a:solidFill>
                          <a:srgbClr val="2E95D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D6E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D6E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D6E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340" marR="24384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IE" sz="1600">
                          <a:effectLst/>
                        </a:rPr>
                        <a:t> </a:t>
                      </a:r>
                      <a:endParaRPr lang="en-IE" sz="1600" b="1">
                        <a:solidFill>
                          <a:srgbClr val="2E95D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6D6E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D6E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D6E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D6E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340" marR="24384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IE" sz="1600" dirty="0">
                          <a:effectLst/>
                        </a:rPr>
                        <a:t> </a:t>
                      </a:r>
                      <a:endParaRPr lang="en-IE" sz="1600" b="1" dirty="0">
                        <a:solidFill>
                          <a:srgbClr val="2E95D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6D6E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D6E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D6E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D6E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340" marR="24384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IE" sz="1600">
                          <a:effectLst/>
                        </a:rPr>
                        <a:t> </a:t>
                      </a:r>
                      <a:endParaRPr lang="en-IE" sz="1600" b="1">
                        <a:solidFill>
                          <a:srgbClr val="2E95D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6D6E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D6E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D6E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D6E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340" marR="24384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IE" sz="1600" dirty="0">
                          <a:effectLst/>
                        </a:rPr>
                        <a:t> </a:t>
                      </a:r>
                      <a:endParaRPr lang="en-IE" sz="1600" b="1" dirty="0">
                        <a:solidFill>
                          <a:srgbClr val="2E95D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6D6E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D6E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D6E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D6E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42872"/>
                  </a:ext>
                </a:extLst>
              </a:tr>
            </a:tbl>
          </a:graphicData>
        </a:graphic>
      </p:graphicFrame>
      <p:sp>
        <p:nvSpPr>
          <p:cNvPr id="10" name="Rectangle 9">
            <a:extLst>
              <a:ext uri="{FF2B5EF4-FFF2-40B4-BE49-F238E27FC236}">
                <a16:creationId xmlns:a16="http://schemas.microsoft.com/office/drawing/2014/main" id="{1DBFA959-B250-1A49-94E2-AF27BA9C5B01}"/>
              </a:ext>
            </a:extLst>
          </p:cNvPr>
          <p:cNvSpPr/>
          <p:nvPr/>
        </p:nvSpPr>
        <p:spPr>
          <a:xfrm>
            <a:off x="0" y="1093395"/>
            <a:ext cx="12192000" cy="7107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340" marR="57785" algn="ctr">
              <a:lnSpc>
                <a:spcPct val="115000"/>
              </a:lnSpc>
              <a:tabLst>
                <a:tab pos="450215" algn="l"/>
                <a:tab pos="457200" algn="l"/>
              </a:tabLst>
            </a:pPr>
            <a:r>
              <a:rPr lang="en-IE" dirty="0" err="1">
                <a:solidFill>
                  <a:srgbClr val="6D6E6C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Stwórz</a:t>
            </a:r>
            <a:r>
              <a:rPr lang="en-IE" dirty="0">
                <a:solidFill>
                  <a:srgbClr val="6D6E6C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dirty="0" err="1">
                <a:solidFill>
                  <a:srgbClr val="6D6E6C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krótką</a:t>
            </a:r>
            <a:r>
              <a:rPr lang="en-IE" dirty="0">
                <a:solidFill>
                  <a:srgbClr val="6D6E6C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dirty="0" err="1">
                <a:solidFill>
                  <a:srgbClr val="6D6E6C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kartę</a:t>
            </a:r>
            <a:r>
              <a:rPr lang="en-IE" dirty="0">
                <a:solidFill>
                  <a:srgbClr val="6D6E6C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dirty="0" err="1">
                <a:solidFill>
                  <a:srgbClr val="6D6E6C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wyników</a:t>
            </a:r>
            <a:r>
              <a:rPr lang="en-IE" dirty="0">
                <a:solidFill>
                  <a:srgbClr val="6D6E6C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IE" dirty="0" err="1">
                <a:solidFill>
                  <a:srgbClr val="6D6E6C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wyszczególniając</a:t>
            </a:r>
            <a:r>
              <a:rPr lang="en-IE" dirty="0">
                <a:solidFill>
                  <a:srgbClr val="6D6E6C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dirty="0" err="1">
                <a:solidFill>
                  <a:srgbClr val="6D6E6C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każde</a:t>
            </a:r>
            <a:r>
              <a:rPr lang="en-IE" dirty="0">
                <a:solidFill>
                  <a:srgbClr val="6D6E6C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z </a:t>
            </a:r>
            <a:r>
              <a:rPr lang="en-IE" dirty="0" err="1">
                <a:solidFill>
                  <a:srgbClr val="6D6E6C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kryteriów</a:t>
            </a:r>
            <a:r>
              <a:rPr lang="en-IE" dirty="0">
                <a:solidFill>
                  <a:srgbClr val="6D6E6C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dirty="0" err="1">
                <a:solidFill>
                  <a:srgbClr val="6D6E6C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en-IE" dirty="0">
                <a:solidFill>
                  <a:srgbClr val="6D6E6C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dirty="0" err="1">
                <a:solidFill>
                  <a:srgbClr val="6D6E6C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przyznając</a:t>
            </a:r>
            <a:r>
              <a:rPr lang="en-IE" dirty="0">
                <a:solidFill>
                  <a:srgbClr val="6D6E6C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dirty="0" err="1">
                <a:solidFill>
                  <a:srgbClr val="6D6E6C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ocenę</a:t>
            </a:r>
            <a:r>
              <a:rPr lang="en-IE" dirty="0">
                <a:solidFill>
                  <a:srgbClr val="6D6E6C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dirty="0" err="1">
                <a:solidFill>
                  <a:srgbClr val="6D6E6C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każdemu</a:t>
            </a:r>
            <a:r>
              <a:rPr lang="en-IE" dirty="0">
                <a:solidFill>
                  <a:srgbClr val="6D6E6C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dirty="0" err="1">
                <a:solidFill>
                  <a:srgbClr val="6D6E6C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sprawdzonemu</a:t>
            </a:r>
            <a:r>
              <a:rPr lang="en-IE" dirty="0">
                <a:solidFill>
                  <a:srgbClr val="6D6E6C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dirty="0" err="1">
                <a:solidFill>
                  <a:srgbClr val="6D6E6C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kandydatowi</a:t>
            </a:r>
            <a:r>
              <a:rPr lang="en-IE" dirty="0">
                <a:solidFill>
                  <a:srgbClr val="6D6E6C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pPr marL="180340" marR="57785" algn="ctr">
              <a:lnSpc>
                <a:spcPct val="115000"/>
              </a:lnSpc>
              <a:tabLst>
                <a:tab pos="450215" algn="l"/>
                <a:tab pos="457200" algn="l"/>
              </a:tabLst>
            </a:pPr>
            <a:r>
              <a:rPr lang="en-IE" dirty="0">
                <a:solidFill>
                  <a:srgbClr val="6D6E6C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 </a:t>
            </a:r>
            <a:r>
              <a:rPr lang="en-IE" dirty="0" err="1">
                <a:solidFill>
                  <a:srgbClr val="6D6E6C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przykład</a:t>
            </a:r>
            <a:r>
              <a:rPr lang="en-IE" dirty="0">
                <a:solidFill>
                  <a:srgbClr val="6D6E6C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IE" dirty="0" err="1">
                <a:solidFill>
                  <a:srgbClr val="6D6E6C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rola</a:t>
            </a:r>
            <a:r>
              <a:rPr lang="en-IE" dirty="0">
                <a:solidFill>
                  <a:srgbClr val="6D6E6C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b="1" dirty="0" err="1">
                <a:solidFill>
                  <a:srgbClr val="CE1779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Asystenta</a:t>
            </a:r>
            <a:r>
              <a:rPr lang="en-IE" b="1" dirty="0">
                <a:solidFill>
                  <a:srgbClr val="CE1779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b="1" dirty="0" err="1">
                <a:solidFill>
                  <a:srgbClr val="CE1779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Obsługi</a:t>
            </a:r>
            <a:r>
              <a:rPr lang="en-IE" b="1" dirty="0">
                <a:solidFill>
                  <a:srgbClr val="CE1779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b="1" dirty="0" err="1">
                <a:solidFill>
                  <a:srgbClr val="CE1779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Klienta</a:t>
            </a:r>
            <a:r>
              <a:rPr lang="en-IE" b="1" dirty="0">
                <a:solidFill>
                  <a:srgbClr val="CE1779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b="1" dirty="0" err="1">
                <a:solidFill>
                  <a:srgbClr val="CE1779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Detalicznego</a:t>
            </a:r>
            <a:r>
              <a:rPr lang="en-IE" b="1" dirty="0">
                <a:solidFill>
                  <a:srgbClr val="CE1779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dirty="0" err="1">
                <a:solidFill>
                  <a:srgbClr val="6D6E6C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może</a:t>
            </a:r>
            <a:r>
              <a:rPr lang="en-IE" dirty="0">
                <a:solidFill>
                  <a:srgbClr val="6D6E6C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dirty="0" err="1">
                <a:solidFill>
                  <a:srgbClr val="6D6E6C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być</a:t>
            </a:r>
            <a:r>
              <a:rPr lang="en-IE" dirty="0">
                <a:solidFill>
                  <a:srgbClr val="6D6E6C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dirty="0" err="1">
                <a:solidFill>
                  <a:srgbClr val="6D6E6C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sprawdzana</a:t>
            </a:r>
            <a:r>
              <a:rPr lang="en-IE" dirty="0">
                <a:solidFill>
                  <a:srgbClr val="6D6E6C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dirty="0" err="1">
                <a:solidFill>
                  <a:srgbClr val="6D6E6C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za</a:t>
            </a:r>
            <a:r>
              <a:rPr lang="en-IE" dirty="0">
                <a:solidFill>
                  <a:srgbClr val="6D6E6C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dirty="0" err="1">
                <a:solidFill>
                  <a:srgbClr val="6D6E6C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pomocą</a:t>
            </a:r>
            <a:r>
              <a:rPr lang="en-IE" dirty="0">
                <a:solidFill>
                  <a:srgbClr val="6D6E6C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dirty="0" err="1">
                <a:solidFill>
                  <a:srgbClr val="6D6E6C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następujących</a:t>
            </a:r>
            <a:r>
              <a:rPr lang="en-IE" dirty="0">
                <a:solidFill>
                  <a:srgbClr val="6D6E6C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dirty="0" err="1">
                <a:solidFill>
                  <a:srgbClr val="6D6E6C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pozycji</a:t>
            </a:r>
            <a:r>
              <a:rPr lang="en-IE" dirty="0">
                <a:solidFill>
                  <a:srgbClr val="6D6E6C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en-IE" b="1" dirty="0">
              <a:solidFill>
                <a:srgbClr val="6D6E6C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506523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3322BB-C8CF-0E49-A8BC-E7CCBAAEC68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57238" y="528639"/>
            <a:ext cx="7686675" cy="1176252"/>
          </a:xfrm>
        </p:spPr>
        <p:txBody>
          <a:bodyPr/>
          <a:lstStyle/>
          <a:p>
            <a:r>
              <a:rPr lang="en-IE" dirty="0"/>
              <a:t>TWORZENIE KRÓTKIEJ LISTY WYNIKÓW</a:t>
            </a:r>
            <a:endParaRPr lang="en-US" dirty="0"/>
          </a:p>
          <a:p>
            <a:endParaRPr lang="en-US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B5322842-D083-3145-8C4E-4D0D8AA484E1}"/>
              </a:ext>
            </a:extLst>
          </p:cNvPr>
          <p:cNvCxnSpPr/>
          <p:nvPr/>
        </p:nvCxnSpPr>
        <p:spPr>
          <a:xfrm>
            <a:off x="471488" y="1314450"/>
            <a:ext cx="8143875" cy="0"/>
          </a:xfrm>
          <a:prstGeom prst="line">
            <a:avLst/>
          </a:prstGeom>
          <a:ln w="28575"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DD9E738-8E41-0042-B4F2-8EB8328EE4E6}"/>
              </a:ext>
            </a:extLst>
          </p:cNvPr>
          <p:cNvSpPr/>
          <p:nvPr/>
        </p:nvSpPr>
        <p:spPr>
          <a:xfrm>
            <a:off x="342900" y="1704891"/>
            <a:ext cx="8443913" cy="281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2C9B372-C2F2-9141-B506-6BED4E249CB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57238" y="1514478"/>
            <a:ext cx="7686675" cy="4577836"/>
          </a:xfrm>
        </p:spPr>
        <p:txBody>
          <a:bodyPr/>
          <a:lstStyle/>
          <a:p>
            <a:pPr algn="just"/>
            <a:r>
              <a:rPr lang="en-IE" dirty="0"/>
              <a:t>Na </a:t>
            </a:r>
            <a:r>
              <a:rPr lang="en-IE" dirty="0" err="1"/>
              <a:t>tym</a:t>
            </a:r>
            <a:r>
              <a:rPr lang="en-IE" dirty="0"/>
              <a:t> </a:t>
            </a:r>
            <a:r>
              <a:rPr lang="en-IE" dirty="0" err="1"/>
              <a:t>etapie</a:t>
            </a:r>
            <a:r>
              <a:rPr lang="en-IE" dirty="0"/>
              <a:t> </a:t>
            </a:r>
            <a:r>
              <a:rPr lang="en-IE" dirty="0" err="1"/>
              <a:t>należy</a:t>
            </a:r>
            <a:r>
              <a:rPr lang="en-IE" dirty="0"/>
              <a:t> </a:t>
            </a:r>
            <a:r>
              <a:rPr lang="en-IE" dirty="0" err="1"/>
              <a:t>również</a:t>
            </a:r>
            <a:r>
              <a:rPr lang="en-IE" dirty="0"/>
              <a:t> </a:t>
            </a:r>
            <a:r>
              <a:rPr lang="en-IE" dirty="0" err="1"/>
              <a:t>sprawdzić</a:t>
            </a:r>
            <a:r>
              <a:rPr lang="en-IE" dirty="0"/>
              <a:t>, </a:t>
            </a:r>
            <a:r>
              <a:rPr lang="en-IE" dirty="0" err="1"/>
              <a:t>czy</a:t>
            </a:r>
            <a:r>
              <a:rPr lang="en-IE" dirty="0"/>
              <a:t> w </a:t>
            </a:r>
            <a:r>
              <a:rPr lang="en-IE" dirty="0" err="1"/>
              <a:t>ich</a:t>
            </a:r>
            <a:r>
              <a:rPr lang="en-IE" dirty="0"/>
              <a:t> CV </a:t>
            </a:r>
            <a:r>
              <a:rPr lang="en-IE" dirty="0" err="1"/>
              <a:t>nie</a:t>
            </a:r>
            <a:r>
              <a:rPr lang="en-IE" dirty="0"/>
              <a:t> ma </a:t>
            </a:r>
            <a:r>
              <a:rPr lang="en-IE" dirty="0" err="1"/>
              <a:t>żadnych</a:t>
            </a:r>
            <a:r>
              <a:rPr lang="en-IE" dirty="0"/>
              <a:t> </a:t>
            </a:r>
            <a:r>
              <a:rPr lang="en-IE" dirty="0" err="1"/>
              <a:t>niespójności</a:t>
            </a:r>
            <a:r>
              <a:rPr lang="en-IE" dirty="0"/>
              <a:t> </a:t>
            </a:r>
            <a:r>
              <a:rPr lang="en-IE" dirty="0" err="1"/>
              <a:t>i</a:t>
            </a:r>
            <a:r>
              <a:rPr lang="en-IE" dirty="0"/>
              <a:t> </a:t>
            </a:r>
            <a:r>
              <a:rPr lang="en-IE" dirty="0" err="1"/>
              <a:t>upewnić</a:t>
            </a:r>
            <a:r>
              <a:rPr lang="en-IE" dirty="0"/>
              <a:t> </a:t>
            </a:r>
            <a:r>
              <a:rPr lang="en-IE" dirty="0" err="1"/>
              <a:t>się</a:t>
            </a:r>
            <a:r>
              <a:rPr lang="en-IE" dirty="0"/>
              <a:t>, </a:t>
            </a:r>
            <a:r>
              <a:rPr lang="en-IE" dirty="0" err="1"/>
              <a:t>że</a:t>
            </a:r>
            <a:r>
              <a:rPr lang="en-IE" dirty="0"/>
              <a:t> </a:t>
            </a:r>
            <a:r>
              <a:rPr lang="en-IE" dirty="0" err="1"/>
              <a:t>ich</a:t>
            </a:r>
            <a:r>
              <a:rPr lang="en-IE" dirty="0"/>
              <a:t> </a:t>
            </a:r>
            <a:r>
              <a:rPr lang="en-IE" dirty="0" err="1"/>
              <a:t>prezentacja</a:t>
            </a:r>
            <a:r>
              <a:rPr lang="en-IE" dirty="0"/>
              <a:t>, </a:t>
            </a:r>
            <a:r>
              <a:rPr lang="en-IE" dirty="0" err="1"/>
              <a:t>ortografia</a:t>
            </a:r>
            <a:r>
              <a:rPr lang="en-IE" dirty="0"/>
              <a:t> </a:t>
            </a:r>
            <a:r>
              <a:rPr lang="en-IE" dirty="0" err="1"/>
              <a:t>i</a:t>
            </a:r>
            <a:r>
              <a:rPr lang="en-IE" dirty="0"/>
              <a:t> </a:t>
            </a:r>
            <a:r>
              <a:rPr lang="en-IE" dirty="0" err="1"/>
              <a:t>gramatyka</a:t>
            </a:r>
            <a:r>
              <a:rPr lang="en-IE" dirty="0"/>
              <a:t> </a:t>
            </a:r>
            <a:r>
              <a:rPr lang="en-IE" dirty="0" err="1"/>
              <a:t>oraz</a:t>
            </a:r>
            <a:r>
              <a:rPr lang="en-IE" dirty="0"/>
              <a:t> </a:t>
            </a:r>
            <a:r>
              <a:rPr lang="en-IE" dirty="0" err="1"/>
              <a:t>dbałość</a:t>
            </a:r>
            <a:r>
              <a:rPr lang="en-IE" dirty="0"/>
              <a:t> o </a:t>
            </a:r>
            <a:r>
              <a:rPr lang="en-IE" dirty="0" err="1"/>
              <a:t>szczegóły</a:t>
            </a:r>
            <a:r>
              <a:rPr lang="en-IE" dirty="0"/>
              <a:t> </a:t>
            </a:r>
            <a:r>
              <a:rPr lang="en-IE" dirty="0" err="1"/>
              <a:t>są</a:t>
            </a:r>
            <a:r>
              <a:rPr lang="en-IE" dirty="0"/>
              <a:t> </a:t>
            </a:r>
            <a:r>
              <a:rPr lang="en-IE" dirty="0" err="1"/>
              <a:t>bezbłędne</a:t>
            </a:r>
            <a:r>
              <a:rPr lang="en-IE" dirty="0"/>
              <a:t> </a:t>
            </a:r>
            <a:r>
              <a:rPr lang="en-IE" dirty="0" err="1"/>
              <a:t>zarówno</a:t>
            </a:r>
            <a:r>
              <a:rPr lang="en-IE" dirty="0"/>
              <a:t> w CV, </a:t>
            </a:r>
            <a:r>
              <a:rPr lang="en-IE" dirty="0" err="1"/>
              <a:t>jak</a:t>
            </a:r>
            <a:r>
              <a:rPr lang="en-IE" dirty="0"/>
              <a:t> </a:t>
            </a:r>
            <a:r>
              <a:rPr lang="en-IE" dirty="0" err="1"/>
              <a:t>i</a:t>
            </a:r>
            <a:r>
              <a:rPr lang="en-IE" dirty="0"/>
              <a:t> w </a:t>
            </a:r>
            <a:r>
              <a:rPr lang="en-IE" dirty="0" err="1"/>
              <a:t>liście</a:t>
            </a:r>
            <a:r>
              <a:rPr lang="en-IE" dirty="0"/>
              <a:t> </a:t>
            </a:r>
            <a:r>
              <a:rPr lang="en-IE" dirty="0" err="1"/>
              <a:t>motywacyjnym</a:t>
            </a:r>
            <a:r>
              <a:rPr lang="en-IE" dirty="0"/>
              <a:t> (</a:t>
            </a:r>
            <a:r>
              <a:rPr lang="en-IE" dirty="0" err="1"/>
              <a:t>jeśli</a:t>
            </a:r>
            <a:r>
              <a:rPr lang="en-IE" dirty="0"/>
              <a:t> </a:t>
            </a:r>
            <a:r>
              <a:rPr lang="en-IE" dirty="0" err="1"/>
              <a:t>dotyczy</a:t>
            </a:r>
            <a:r>
              <a:rPr lang="en-IE" dirty="0"/>
              <a:t>). </a:t>
            </a:r>
            <a:r>
              <a:rPr lang="en-IE" dirty="0" err="1"/>
              <a:t>Użycie</a:t>
            </a:r>
            <a:r>
              <a:rPr lang="en-IE" dirty="0"/>
              <a:t> </a:t>
            </a:r>
            <a:r>
              <a:rPr lang="en-IE" dirty="0" err="1"/>
              <a:t>karty</a:t>
            </a:r>
            <a:r>
              <a:rPr lang="en-IE" dirty="0"/>
              <a:t> </a:t>
            </a:r>
            <a:r>
              <a:rPr lang="en-IE" dirty="0" err="1"/>
              <a:t>wyników</a:t>
            </a:r>
            <a:r>
              <a:rPr lang="en-IE" dirty="0"/>
              <a:t> </a:t>
            </a:r>
            <a:r>
              <a:rPr lang="en-IE" dirty="0" err="1"/>
              <a:t>gwarantuje</a:t>
            </a:r>
            <a:r>
              <a:rPr lang="en-IE" dirty="0"/>
              <a:t>, </a:t>
            </a:r>
            <a:r>
              <a:rPr lang="en-IE" dirty="0" err="1"/>
              <a:t>że</a:t>
            </a:r>
            <a:r>
              <a:rPr lang="en-IE" dirty="0"/>
              <a:t> </a:t>
            </a:r>
            <a:r>
              <a:rPr lang="en-IE" dirty="0" err="1"/>
              <a:t>każde</a:t>
            </a:r>
            <a:r>
              <a:rPr lang="en-IE" dirty="0"/>
              <a:t> </a:t>
            </a:r>
            <a:r>
              <a:rPr lang="en-IE" dirty="0" err="1"/>
              <a:t>kryterium</a:t>
            </a:r>
            <a:r>
              <a:rPr lang="en-IE" dirty="0"/>
              <a:t> jest </a:t>
            </a:r>
            <a:r>
              <a:rPr lang="en-IE" dirty="0" err="1"/>
              <a:t>stosowane</a:t>
            </a:r>
            <a:r>
              <a:rPr lang="en-IE" dirty="0"/>
              <a:t> </a:t>
            </a:r>
            <a:r>
              <a:rPr lang="en-IE" dirty="0" err="1"/>
              <a:t>uczciwie</a:t>
            </a:r>
            <a:r>
              <a:rPr lang="en-IE" dirty="0"/>
              <a:t> </a:t>
            </a:r>
            <a:r>
              <a:rPr lang="en-IE" dirty="0" err="1"/>
              <a:t>i</a:t>
            </a:r>
            <a:r>
              <a:rPr lang="en-IE" dirty="0"/>
              <a:t> </a:t>
            </a:r>
            <a:r>
              <a:rPr lang="en-IE" dirty="0" err="1"/>
              <a:t>konsekwentnie</a:t>
            </a:r>
            <a:r>
              <a:rPr lang="en-IE" dirty="0"/>
              <a:t> w </a:t>
            </a:r>
            <a:r>
              <a:rPr lang="en-IE" dirty="0" err="1"/>
              <a:t>stosunku</a:t>
            </a:r>
            <a:r>
              <a:rPr lang="en-IE" dirty="0"/>
              <a:t> do </a:t>
            </a:r>
            <a:r>
              <a:rPr lang="en-IE" dirty="0" err="1"/>
              <a:t>wszystkich</a:t>
            </a:r>
            <a:r>
              <a:rPr lang="en-IE" dirty="0"/>
              <a:t> </a:t>
            </a:r>
            <a:r>
              <a:rPr lang="en-IE" dirty="0" err="1"/>
              <a:t>kandydatów</a:t>
            </a:r>
            <a:r>
              <a:rPr lang="en-IE" dirty="0"/>
              <a:t> </a:t>
            </a:r>
            <a:r>
              <a:rPr lang="en-IE" dirty="0" err="1"/>
              <a:t>oraz</a:t>
            </a:r>
            <a:r>
              <a:rPr lang="en-IE" dirty="0"/>
              <a:t> </a:t>
            </a:r>
            <a:r>
              <a:rPr lang="en-IE" dirty="0" err="1"/>
              <a:t>pozwala</a:t>
            </a:r>
            <a:r>
              <a:rPr lang="en-IE" dirty="0"/>
              <a:t> </a:t>
            </a:r>
            <a:r>
              <a:rPr lang="en-IE" dirty="0" err="1"/>
              <a:t>na</a:t>
            </a:r>
            <a:r>
              <a:rPr lang="en-IE" dirty="0"/>
              <a:t> </a:t>
            </a:r>
            <a:r>
              <a:rPr lang="en-IE" dirty="0" err="1"/>
              <a:t>łatwe</a:t>
            </a:r>
            <a:r>
              <a:rPr lang="en-IE" dirty="0"/>
              <a:t> </a:t>
            </a:r>
            <a:r>
              <a:rPr lang="en-IE" dirty="0" err="1"/>
              <a:t>określenie</a:t>
            </a:r>
            <a:r>
              <a:rPr lang="en-IE" dirty="0"/>
              <a:t> </a:t>
            </a:r>
            <a:r>
              <a:rPr lang="en-IE" dirty="0" err="1"/>
              <a:t>i</a:t>
            </a:r>
            <a:r>
              <a:rPr lang="en-IE" dirty="0"/>
              <a:t> </a:t>
            </a:r>
            <a:r>
              <a:rPr lang="en-IE" dirty="0" err="1"/>
              <a:t>uszeregowanie</a:t>
            </a:r>
            <a:r>
              <a:rPr lang="en-IE" dirty="0"/>
              <a:t> </a:t>
            </a:r>
            <a:r>
              <a:rPr lang="en-IE" dirty="0" err="1"/>
              <a:t>najsilniejszych</a:t>
            </a:r>
            <a:r>
              <a:rPr lang="en-IE" dirty="0"/>
              <a:t> </a:t>
            </a:r>
            <a:r>
              <a:rPr lang="en-IE" dirty="0" err="1"/>
              <a:t>kandydatów</a:t>
            </a:r>
            <a:r>
              <a:rPr lang="en-IE" dirty="0"/>
              <a:t>, </a:t>
            </a:r>
            <a:r>
              <a:rPr lang="en-IE" dirty="0" err="1"/>
              <a:t>których</a:t>
            </a:r>
            <a:r>
              <a:rPr lang="en-IE" dirty="0"/>
              <a:t> </a:t>
            </a:r>
            <a:r>
              <a:rPr lang="en-IE" dirty="0" err="1"/>
              <a:t>można</a:t>
            </a:r>
            <a:r>
              <a:rPr lang="en-IE" dirty="0"/>
              <a:t> </a:t>
            </a:r>
            <a:r>
              <a:rPr lang="en-IE" dirty="0" err="1"/>
              <a:t>przedstawić</a:t>
            </a:r>
            <a:r>
              <a:rPr lang="en-IE" dirty="0"/>
              <a:t> do </a:t>
            </a:r>
            <a:r>
              <a:rPr lang="en-IE" dirty="0" err="1"/>
              <a:t>następnego</a:t>
            </a:r>
            <a:r>
              <a:rPr lang="en-IE" dirty="0"/>
              <a:t> </a:t>
            </a:r>
            <a:r>
              <a:rPr lang="en-IE" dirty="0" err="1"/>
              <a:t>etapu</a:t>
            </a:r>
            <a:r>
              <a:rPr lang="en-IE" dirty="0"/>
              <a:t>. </a:t>
            </a:r>
          </a:p>
          <a:p>
            <a:pPr algn="just"/>
            <a:r>
              <a:rPr lang="en-IE" dirty="0" err="1"/>
              <a:t>Pamiętaj</a:t>
            </a:r>
            <a:r>
              <a:rPr lang="en-IE" dirty="0"/>
              <a:t>, </a:t>
            </a:r>
            <a:r>
              <a:rPr lang="en-IE" dirty="0" err="1"/>
              <a:t>że</a:t>
            </a:r>
            <a:r>
              <a:rPr lang="en-IE" dirty="0"/>
              <a:t> jest </a:t>
            </a:r>
            <a:r>
              <a:rPr lang="en-IE" dirty="0" err="1"/>
              <a:t>bardzo</a:t>
            </a:r>
            <a:r>
              <a:rPr lang="en-IE" dirty="0"/>
              <a:t> </a:t>
            </a:r>
            <a:r>
              <a:rPr lang="en-IE" dirty="0" err="1"/>
              <a:t>mało</a:t>
            </a:r>
            <a:r>
              <a:rPr lang="en-IE" dirty="0"/>
              <a:t> </a:t>
            </a:r>
            <a:r>
              <a:rPr lang="en-IE" dirty="0" err="1"/>
              <a:t>prawdopodobne</a:t>
            </a:r>
            <a:r>
              <a:rPr lang="en-IE" dirty="0"/>
              <a:t>, </a:t>
            </a:r>
            <a:r>
              <a:rPr lang="en-IE" dirty="0" err="1"/>
              <a:t>abyś</a:t>
            </a:r>
            <a:r>
              <a:rPr lang="en-IE" dirty="0"/>
              <a:t> </a:t>
            </a:r>
            <a:r>
              <a:rPr lang="en-IE" dirty="0" err="1"/>
              <a:t>znalazł</a:t>
            </a:r>
            <a:r>
              <a:rPr lang="en-IE" dirty="0"/>
              <a:t> </a:t>
            </a:r>
            <a:r>
              <a:rPr lang="en-IE" dirty="0" err="1"/>
              <a:t>kandydata</a:t>
            </a:r>
            <a:r>
              <a:rPr lang="en-IE" dirty="0"/>
              <a:t>, </a:t>
            </a:r>
            <a:r>
              <a:rPr lang="en-IE" dirty="0" err="1"/>
              <a:t>który</a:t>
            </a:r>
            <a:r>
              <a:rPr lang="en-IE" dirty="0"/>
              <a:t> </a:t>
            </a:r>
            <a:r>
              <a:rPr lang="en-IE" dirty="0" err="1"/>
              <a:t>pasuje</a:t>
            </a:r>
            <a:r>
              <a:rPr lang="en-IE" dirty="0"/>
              <a:t> do </a:t>
            </a:r>
            <a:r>
              <a:rPr lang="en-IE" dirty="0" err="1"/>
              <a:t>każdej</a:t>
            </a:r>
            <a:r>
              <a:rPr lang="en-IE" dirty="0"/>
              <a:t> </a:t>
            </a:r>
            <a:r>
              <a:rPr lang="en-IE" dirty="0" err="1"/>
              <a:t>pozycji</a:t>
            </a:r>
            <a:r>
              <a:rPr lang="en-IE" dirty="0"/>
              <a:t> </a:t>
            </a:r>
            <a:r>
              <a:rPr lang="en-IE" dirty="0" err="1"/>
              <a:t>na</a:t>
            </a:r>
            <a:r>
              <a:rPr lang="en-IE" dirty="0"/>
              <a:t> </a:t>
            </a:r>
            <a:r>
              <a:rPr lang="en-IE" dirty="0" err="1"/>
              <a:t>liście</a:t>
            </a:r>
            <a:r>
              <a:rPr lang="en-IE" dirty="0"/>
              <a:t> </a:t>
            </a:r>
            <a:r>
              <a:rPr lang="en-IE" dirty="0" err="1"/>
              <a:t>kryteriów</a:t>
            </a:r>
            <a:r>
              <a:rPr lang="en-IE" dirty="0"/>
              <a:t>. </a:t>
            </a:r>
            <a:r>
              <a:rPr lang="en-IE" dirty="0" err="1"/>
              <a:t>Interesujące</a:t>
            </a:r>
            <a:r>
              <a:rPr lang="en-IE" dirty="0"/>
              <a:t> jest to, </a:t>
            </a:r>
            <a:r>
              <a:rPr lang="en-IE" dirty="0" err="1"/>
              <a:t>jak</a:t>
            </a:r>
            <a:r>
              <a:rPr lang="en-IE" dirty="0"/>
              <a:t> </a:t>
            </a:r>
            <a:r>
              <a:rPr lang="en-IE" dirty="0" err="1"/>
              <a:t>agencje</a:t>
            </a:r>
            <a:r>
              <a:rPr lang="en-IE" dirty="0"/>
              <a:t> </a:t>
            </a:r>
            <a:r>
              <a:rPr lang="en-IE" dirty="0" err="1"/>
              <a:t>rekrutacyjne</a:t>
            </a:r>
            <a:r>
              <a:rPr lang="en-IE" dirty="0"/>
              <a:t> </a:t>
            </a:r>
            <a:r>
              <a:rPr lang="en-IE" dirty="0" err="1"/>
              <a:t>szacują</a:t>
            </a:r>
            <a:r>
              <a:rPr lang="en-IE" dirty="0"/>
              <a:t> </a:t>
            </a:r>
            <a:r>
              <a:rPr lang="en-IE" dirty="0" err="1"/>
              <a:t>liczbę</a:t>
            </a:r>
            <a:r>
              <a:rPr lang="en-IE" dirty="0"/>
              <a:t> </a:t>
            </a:r>
            <a:r>
              <a:rPr lang="en-IE" dirty="0" err="1"/>
              <a:t>kandydatów</a:t>
            </a:r>
            <a:r>
              <a:rPr lang="en-IE" dirty="0"/>
              <a:t> z </a:t>
            </a:r>
            <a:r>
              <a:rPr lang="en-IE" dirty="0" err="1"/>
              <a:t>krótkiej</a:t>
            </a:r>
            <a:r>
              <a:rPr lang="en-IE" dirty="0"/>
              <a:t> </a:t>
            </a:r>
            <a:r>
              <a:rPr lang="en-IE" dirty="0" err="1"/>
              <a:t>listy</a:t>
            </a:r>
            <a:r>
              <a:rPr lang="en-IE" dirty="0"/>
              <a:t>, </a:t>
            </a:r>
            <a:r>
              <a:rPr lang="en-IE" dirty="0" err="1"/>
              <a:t>którzy</a:t>
            </a:r>
            <a:r>
              <a:rPr lang="en-IE" dirty="0"/>
              <a:t> </a:t>
            </a:r>
            <a:r>
              <a:rPr lang="en-IE" dirty="0" err="1"/>
              <a:t>są</a:t>
            </a:r>
            <a:r>
              <a:rPr lang="en-IE" dirty="0"/>
              <a:t> </a:t>
            </a:r>
            <a:r>
              <a:rPr lang="en-IE" dirty="0" err="1"/>
              <a:t>wymagani</a:t>
            </a:r>
            <a:r>
              <a:rPr lang="en-IE" dirty="0"/>
              <a:t>, aby </a:t>
            </a:r>
            <a:r>
              <a:rPr lang="en-IE" dirty="0" err="1"/>
              <a:t>zapewnić</a:t>
            </a:r>
            <a:r>
              <a:rPr lang="en-IE" dirty="0"/>
              <a:t> </a:t>
            </a:r>
            <a:r>
              <a:rPr lang="en-IE" dirty="0" err="1"/>
              <a:t>udane</a:t>
            </a:r>
            <a:r>
              <a:rPr lang="en-IE" dirty="0"/>
              <a:t> </a:t>
            </a:r>
            <a:r>
              <a:rPr lang="en-IE" dirty="0" err="1"/>
              <a:t>spotkanie</a:t>
            </a:r>
            <a:r>
              <a:rPr lang="en-IE" dirty="0"/>
              <a:t>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788123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51FF32E-CF64-9040-8245-0E51C8EC5F4E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>
            <a:normAutofit/>
          </a:bodyPr>
          <a:lstStyle/>
          <a:p>
            <a:r>
              <a:rPr lang="en-IE" sz="2400" i="0" dirty="0" err="1">
                <a:solidFill>
                  <a:srgbClr val="00B050"/>
                </a:solidFill>
              </a:rPr>
              <a:t>Agencje</a:t>
            </a:r>
            <a:r>
              <a:rPr lang="en-IE" sz="2400" i="0" dirty="0">
                <a:solidFill>
                  <a:srgbClr val="00B050"/>
                </a:solidFill>
              </a:rPr>
              <a:t> </a:t>
            </a:r>
            <a:r>
              <a:rPr lang="en-IE" sz="2400" i="0" dirty="0" err="1">
                <a:solidFill>
                  <a:srgbClr val="00B050"/>
                </a:solidFill>
              </a:rPr>
              <a:t>rekrutacyjne</a:t>
            </a:r>
            <a:r>
              <a:rPr lang="en-IE" sz="2400" i="0" dirty="0">
                <a:solidFill>
                  <a:srgbClr val="00B050"/>
                </a:solidFill>
              </a:rPr>
              <a:t> </a:t>
            </a:r>
            <a:r>
              <a:rPr lang="en-IE" sz="2400" i="0" dirty="0" err="1"/>
              <a:t>pracują</a:t>
            </a:r>
            <a:r>
              <a:rPr lang="en-IE" sz="2400" i="0" dirty="0"/>
              <a:t> </a:t>
            </a:r>
            <a:r>
              <a:rPr lang="en-IE" sz="2400" i="0" dirty="0" err="1"/>
              <a:t>według</a:t>
            </a:r>
            <a:r>
              <a:rPr lang="en-IE" sz="2400" i="0" dirty="0"/>
              <a:t> “</a:t>
            </a:r>
            <a:r>
              <a:rPr lang="en-IE" sz="2400" i="0" dirty="0" err="1"/>
              <a:t>nieoficjalnej</a:t>
            </a:r>
            <a:r>
              <a:rPr lang="en-IE" sz="2400" i="0" dirty="0"/>
              <a:t>” </a:t>
            </a:r>
            <a:r>
              <a:rPr lang="en-IE" sz="2400" i="0" dirty="0" err="1"/>
              <a:t>formuły</a:t>
            </a:r>
            <a:r>
              <a:rPr lang="en-IE" sz="2400" i="0" dirty="0"/>
              <a:t>.</a:t>
            </a:r>
          </a:p>
          <a:p>
            <a:endParaRPr lang="en-IE" sz="2400" b="1" i="0" dirty="0"/>
          </a:p>
          <a:p>
            <a:r>
              <a:rPr lang="en-IE" sz="2400" dirty="0">
                <a:solidFill>
                  <a:srgbClr val="CE1779"/>
                </a:solidFill>
              </a:rPr>
              <a:t>Na </a:t>
            </a:r>
            <a:r>
              <a:rPr lang="en-IE" sz="2400" dirty="0" err="1">
                <a:solidFill>
                  <a:srgbClr val="CE1779"/>
                </a:solidFill>
              </a:rPr>
              <a:t>każde</a:t>
            </a:r>
            <a:r>
              <a:rPr lang="en-IE" sz="2400" dirty="0">
                <a:solidFill>
                  <a:srgbClr val="CE1779"/>
                </a:solidFill>
              </a:rPr>
              <a:t> </a:t>
            </a:r>
            <a:r>
              <a:rPr lang="en-IE" sz="2400" b="1" dirty="0">
                <a:solidFill>
                  <a:srgbClr val="CE1779"/>
                </a:solidFill>
              </a:rPr>
              <a:t>100 </a:t>
            </a:r>
            <a:r>
              <a:rPr lang="en-IE" sz="2400" dirty="0" err="1">
                <a:solidFill>
                  <a:srgbClr val="CE1779"/>
                </a:solidFill>
              </a:rPr>
              <a:t>pozyskanych</a:t>
            </a:r>
            <a:r>
              <a:rPr lang="en-IE" sz="2400" dirty="0">
                <a:solidFill>
                  <a:srgbClr val="CE1779"/>
                </a:solidFill>
              </a:rPr>
              <a:t> </a:t>
            </a:r>
            <a:r>
              <a:rPr lang="en-IE" sz="2400" dirty="0" err="1">
                <a:solidFill>
                  <a:srgbClr val="CE1779"/>
                </a:solidFill>
              </a:rPr>
              <a:t>kandydatów</a:t>
            </a:r>
            <a:r>
              <a:rPr lang="en-IE" sz="2400" dirty="0">
                <a:solidFill>
                  <a:srgbClr val="CE1779"/>
                </a:solidFill>
              </a:rPr>
              <a:t> </a:t>
            </a:r>
            <a:r>
              <a:rPr lang="en-IE" sz="2400" dirty="0" err="1">
                <a:solidFill>
                  <a:srgbClr val="CE1779"/>
                </a:solidFill>
              </a:rPr>
              <a:t>należy</a:t>
            </a:r>
            <a:r>
              <a:rPr lang="en-IE" sz="2400" dirty="0">
                <a:solidFill>
                  <a:srgbClr val="CE1779"/>
                </a:solidFill>
              </a:rPr>
              <a:t> </a:t>
            </a:r>
            <a:r>
              <a:rPr lang="en-IE" sz="2400" dirty="0" err="1">
                <a:solidFill>
                  <a:srgbClr val="CE1779"/>
                </a:solidFill>
              </a:rPr>
              <a:t>sporządzić</a:t>
            </a:r>
            <a:r>
              <a:rPr lang="en-IE" sz="2400" dirty="0">
                <a:solidFill>
                  <a:srgbClr val="CE1779"/>
                </a:solidFill>
              </a:rPr>
              <a:t> </a:t>
            </a:r>
            <a:r>
              <a:rPr lang="en-IE" sz="2400" dirty="0" err="1">
                <a:solidFill>
                  <a:srgbClr val="CE1779"/>
                </a:solidFill>
              </a:rPr>
              <a:t>krótką</a:t>
            </a:r>
            <a:r>
              <a:rPr lang="en-IE" sz="2400" dirty="0">
                <a:solidFill>
                  <a:srgbClr val="CE1779"/>
                </a:solidFill>
              </a:rPr>
              <a:t> </a:t>
            </a:r>
            <a:r>
              <a:rPr lang="en-IE" sz="2400" dirty="0" err="1">
                <a:solidFill>
                  <a:srgbClr val="CE1779"/>
                </a:solidFill>
              </a:rPr>
              <a:t>listę</a:t>
            </a:r>
            <a:r>
              <a:rPr lang="en-IE" sz="2400" dirty="0">
                <a:solidFill>
                  <a:srgbClr val="CE1779"/>
                </a:solidFill>
              </a:rPr>
              <a:t> </a:t>
            </a:r>
            <a:r>
              <a:rPr lang="en-IE" sz="2400" b="1" dirty="0">
                <a:solidFill>
                  <a:srgbClr val="CE1779"/>
                </a:solidFill>
              </a:rPr>
              <a:t>12</a:t>
            </a:r>
            <a:r>
              <a:rPr lang="en-IE" sz="2400" dirty="0">
                <a:solidFill>
                  <a:srgbClr val="CE1779"/>
                </a:solidFill>
              </a:rPr>
              <a:t> z </a:t>
            </a:r>
            <a:r>
              <a:rPr lang="en-IE" sz="2400" dirty="0" err="1">
                <a:solidFill>
                  <a:srgbClr val="CE1779"/>
                </a:solidFill>
              </a:rPr>
              <a:t>nich</a:t>
            </a:r>
            <a:r>
              <a:rPr lang="en-IE" sz="2400" dirty="0">
                <a:solidFill>
                  <a:srgbClr val="CE1779"/>
                </a:solidFill>
              </a:rPr>
              <a:t> </a:t>
            </a:r>
            <a:r>
              <a:rPr lang="en-IE" sz="2400" dirty="0" err="1">
                <a:solidFill>
                  <a:srgbClr val="CE1779"/>
                </a:solidFill>
              </a:rPr>
              <a:t>na</a:t>
            </a:r>
            <a:r>
              <a:rPr lang="en-IE" sz="2400" dirty="0">
                <a:solidFill>
                  <a:srgbClr val="CE1779"/>
                </a:solidFill>
              </a:rPr>
              <a:t> </a:t>
            </a:r>
            <a:r>
              <a:rPr lang="en-IE" sz="2400" dirty="0" err="1">
                <a:solidFill>
                  <a:srgbClr val="CE1779"/>
                </a:solidFill>
              </a:rPr>
              <a:t>rozmowę</a:t>
            </a:r>
            <a:r>
              <a:rPr lang="en-IE" sz="2400" dirty="0">
                <a:solidFill>
                  <a:srgbClr val="CE1779"/>
                </a:solidFill>
              </a:rPr>
              <a:t> </a:t>
            </a:r>
            <a:r>
              <a:rPr lang="en-IE" sz="2400" dirty="0" err="1">
                <a:solidFill>
                  <a:srgbClr val="CE1779"/>
                </a:solidFill>
              </a:rPr>
              <a:t>kwalifikacyjną</a:t>
            </a:r>
            <a:r>
              <a:rPr lang="en-IE" sz="2400" dirty="0">
                <a:solidFill>
                  <a:srgbClr val="CE1779"/>
                </a:solidFill>
              </a:rPr>
              <a:t>, </a:t>
            </a:r>
            <a:r>
              <a:rPr lang="en-IE" sz="2400" b="1" dirty="0">
                <a:solidFill>
                  <a:srgbClr val="CE1779"/>
                </a:solidFill>
              </a:rPr>
              <a:t>2</a:t>
            </a:r>
            <a:r>
              <a:rPr lang="en-IE" sz="2400" dirty="0">
                <a:solidFill>
                  <a:srgbClr val="CE1779"/>
                </a:solidFill>
              </a:rPr>
              <a:t> </a:t>
            </a:r>
            <a:r>
              <a:rPr lang="en-IE" sz="2400" dirty="0" err="1">
                <a:solidFill>
                  <a:srgbClr val="CE1779"/>
                </a:solidFill>
              </a:rPr>
              <a:t>są</a:t>
            </a:r>
            <a:r>
              <a:rPr lang="en-IE" sz="2400" dirty="0">
                <a:solidFill>
                  <a:srgbClr val="CE1779"/>
                </a:solidFill>
              </a:rPr>
              <a:t> </a:t>
            </a:r>
            <a:r>
              <a:rPr lang="en-IE" sz="2400" dirty="0" err="1">
                <a:solidFill>
                  <a:srgbClr val="CE1779"/>
                </a:solidFill>
              </a:rPr>
              <a:t>wybierane</a:t>
            </a:r>
            <a:r>
              <a:rPr lang="en-IE" sz="2400" dirty="0">
                <a:solidFill>
                  <a:srgbClr val="CE1779"/>
                </a:solidFill>
              </a:rPr>
              <a:t> </a:t>
            </a:r>
            <a:r>
              <a:rPr lang="en-IE" sz="2400" dirty="0" err="1">
                <a:solidFill>
                  <a:srgbClr val="CE1779"/>
                </a:solidFill>
              </a:rPr>
              <a:t>jako</a:t>
            </a:r>
            <a:r>
              <a:rPr lang="en-IE" sz="2400" dirty="0">
                <a:solidFill>
                  <a:srgbClr val="CE1779"/>
                </a:solidFill>
              </a:rPr>
              <a:t> </a:t>
            </a:r>
            <a:r>
              <a:rPr lang="en-IE" sz="2400" dirty="0" err="1">
                <a:solidFill>
                  <a:srgbClr val="CE1779"/>
                </a:solidFill>
              </a:rPr>
              <a:t>zatwierdzeni</a:t>
            </a:r>
            <a:r>
              <a:rPr lang="en-IE" sz="2400" dirty="0">
                <a:solidFill>
                  <a:srgbClr val="CE1779"/>
                </a:solidFill>
              </a:rPr>
              <a:t> </a:t>
            </a:r>
            <a:r>
              <a:rPr lang="en-IE" sz="2400" dirty="0" err="1">
                <a:solidFill>
                  <a:srgbClr val="CE1779"/>
                </a:solidFill>
              </a:rPr>
              <a:t>kandydaci</a:t>
            </a:r>
            <a:r>
              <a:rPr lang="en-IE" sz="2400" dirty="0">
                <a:solidFill>
                  <a:srgbClr val="CE1779"/>
                </a:solidFill>
              </a:rPr>
              <a:t> (</a:t>
            </a:r>
            <a:r>
              <a:rPr lang="en-IE" sz="2400" dirty="0" err="1">
                <a:solidFill>
                  <a:srgbClr val="CE1779"/>
                </a:solidFill>
              </a:rPr>
              <a:t>na</a:t>
            </a:r>
            <a:r>
              <a:rPr lang="en-IE" sz="2400" dirty="0">
                <a:solidFill>
                  <a:srgbClr val="CE1779"/>
                </a:solidFill>
              </a:rPr>
              <a:t> </a:t>
            </a:r>
            <a:r>
              <a:rPr lang="en-IE" sz="2400" dirty="0" err="1">
                <a:solidFill>
                  <a:srgbClr val="CE1779"/>
                </a:solidFill>
              </a:rPr>
              <a:t>pierwszym</a:t>
            </a:r>
            <a:r>
              <a:rPr lang="en-IE" sz="2400" dirty="0">
                <a:solidFill>
                  <a:srgbClr val="CE1779"/>
                </a:solidFill>
              </a:rPr>
              <a:t> </a:t>
            </a:r>
            <a:r>
              <a:rPr lang="en-IE" sz="2400" dirty="0" err="1">
                <a:solidFill>
                  <a:srgbClr val="CE1779"/>
                </a:solidFill>
              </a:rPr>
              <a:t>i</a:t>
            </a:r>
            <a:r>
              <a:rPr lang="en-IE" sz="2400" dirty="0">
                <a:solidFill>
                  <a:srgbClr val="CE1779"/>
                </a:solidFill>
              </a:rPr>
              <a:t> </a:t>
            </a:r>
            <a:r>
              <a:rPr lang="en-IE" sz="2400" dirty="0" err="1">
                <a:solidFill>
                  <a:srgbClr val="CE1779"/>
                </a:solidFill>
              </a:rPr>
              <a:t>drugim</a:t>
            </a:r>
            <a:r>
              <a:rPr lang="en-IE" sz="2400" dirty="0">
                <a:solidFill>
                  <a:srgbClr val="CE1779"/>
                </a:solidFill>
              </a:rPr>
              <a:t> </a:t>
            </a:r>
            <a:r>
              <a:rPr lang="en-IE" sz="2400" dirty="0" err="1">
                <a:solidFill>
                  <a:srgbClr val="CE1779"/>
                </a:solidFill>
              </a:rPr>
              <a:t>miejscu</a:t>
            </a:r>
            <a:r>
              <a:rPr lang="en-IE" sz="2400" dirty="0">
                <a:solidFill>
                  <a:srgbClr val="CE1779"/>
                </a:solidFill>
              </a:rPr>
              <a:t>), </a:t>
            </a:r>
          </a:p>
          <a:p>
            <a:r>
              <a:rPr lang="en-IE" sz="2400" b="1" dirty="0">
                <a:solidFill>
                  <a:srgbClr val="CE1779"/>
                </a:solidFill>
              </a:rPr>
              <a:t>1</a:t>
            </a:r>
            <a:r>
              <a:rPr lang="en-IE" sz="2400" dirty="0">
                <a:solidFill>
                  <a:srgbClr val="CE1779"/>
                </a:solidFill>
              </a:rPr>
              <a:t> </a:t>
            </a:r>
            <a:r>
              <a:rPr lang="en-IE" sz="2400" dirty="0" err="1">
                <a:solidFill>
                  <a:srgbClr val="CE1779"/>
                </a:solidFill>
              </a:rPr>
              <a:t>kandydat</a:t>
            </a:r>
            <a:r>
              <a:rPr lang="en-IE" sz="2400" dirty="0">
                <a:solidFill>
                  <a:srgbClr val="CE1779"/>
                </a:solidFill>
              </a:rPr>
              <a:t> </a:t>
            </a:r>
            <a:r>
              <a:rPr lang="en-IE" sz="2400" dirty="0" err="1">
                <a:solidFill>
                  <a:srgbClr val="CE1779"/>
                </a:solidFill>
              </a:rPr>
              <a:t>zostanie</a:t>
            </a:r>
            <a:r>
              <a:rPr lang="en-IE" sz="2400" dirty="0">
                <a:solidFill>
                  <a:srgbClr val="CE1779"/>
                </a:solidFill>
              </a:rPr>
              <a:t> </a:t>
            </a:r>
            <a:r>
              <a:rPr lang="en-IE" sz="2400" dirty="0" err="1">
                <a:solidFill>
                  <a:srgbClr val="CE1779"/>
                </a:solidFill>
              </a:rPr>
              <a:t>zaakceptowany</a:t>
            </a:r>
            <a:r>
              <a:rPr lang="en-IE" sz="2400" dirty="0">
                <a:solidFill>
                  <a:srgbClr val="CE1779"/>
                </a:solidFill>
              </a:rPr>
              <a:t>. </a:t>
            </a:r>
            <a:r>
              <a:rPr lang="en-IE" sz="2400" dirty="0"/>
              <a:t> </a:t>
            </a:r>
            <a:endParaRPr lang="en-IE"/>
          </a:p>
          <a:p>
            <a:r>
              <a:rPr lang="en-US" sz="2400" i="0" dirty="0" err="1"/>
              <a:t>Innym</a:t>
            </a:r>
            <a:r>
              <a:rPr lang="en-US" sz="2400" i="0" dirty="0"/>
              <a:t> </a:t>
            </a:r>
            <a:r>
              <a:rPr lang="en-US" sz="2400" i="0" dirty="0" err="1"/>
              <a:t>sprawdzeniem</a:t>
            </a:r>
            <a:r>
              <a:rPr lang="en-US" sz="2400" i="0" dirty="0"/>
              <a:t>, </a:t>
            </a:r>
            <a:r>
              <a:rPr lang="en-US" sz="2400" i="0" dirty="0" err="1"/>
              <a:t>które</a:t>
            </a:r>
            <a:r>
              <a:rPr lang="en-US" sz="2400" i="0" dirty="0"/>
              <a:t> </a:t>
            </a:r>
            <a:r>
              <a:rPr lang="en-US" sz="2400" i="0" dirty="0" err="1"/>
              <a:t>musi</a:t>
            </a:r>
            <a:r>
              <a:rPr lang="en-US" sz="2400" i="0" dirty="0"/>
              <a:t> </a:t>
            </a:r>
            <a:r>
              <a:rPr lang="en-US" sz="2400" i="0" dirty="0" err="1"/>
              <a:t>zostać</a:t>
            </a:r>
            <a:r>
              <a:rPr lang="en-US" sz="2400" i="0" dirty="0"/>
              <a:t> </a:t>
            </a:r>
            <a:r>
              <a:rPr lang="en-US" sz="2400" i="0" dirty="0" err="1"/>
              <a:t>przeprowadzone</a:t>
            </a:r>
            <a:r>
              <a:rPr lang="en-US" sz="2400" i="0" dirty="0"/>
              <a:t> w </a:t>
            </a:r>
            <a:r>
              <a:rPr lang="en-US" sz="2400" i="0" dirty="0" err="1"/>
              <a:t>ramach</a:t>
            </a:r>
            <a:r>
              <a:rPr lang="en-US" sz="2400" i="0" dirty="0"/>
              <a:t> </a:t>
            </a:r>
            <a:r>
              <a:rPr lang="en-US" sz="2400" i="0" dirty="0" err="1"/>
              <a:t>procesu</a:t>
            </a:r>
            <a:r>
              <a:rPr lang="en-US" sz="2400" i="0" dirty="0"/>
              <a:t> </a:t>
            </a:r>
            <a:r>
              <a:rPr lang="en-US" sz="2400" i="0" dirty="0" err="1"/>
              <a:t>selekcji</a:t>
            </a:r>
            <a:r>
              <a:rPr lang="en-US" sz="2400" i="0" dirty="0"/>
              <a:t> </a:t>
            </a:r>
            <a:r>
              <a:rPr lang="en-US" sz="2400" i="0" dirty="0" err="1"/>
              <a:t>wstępnej</a:t>
            </a:r>
            <a:r>
              <a:rPr lang="en-US" sz="2400" i="0" dirty="0"/>
              <a:t>, jest </a:t>
            </a:r>
            <a:r>
              <a:rPr lang="en-US" sz="2400" i="0" dirty="0" err="1"/>
              <a:t>sprawdzenie</a:t>
            </a:r>
            <a:r>
              <a:rPr lang="en-US" sz="2400" i="0" dirty="0"/>
              <a:t>, </a:t>
            </a:r>
            <a:r>
              <a:rPr lang="en-US" sz="2400" i="0" dirty="0" err="1"/>
              <a:t>czy</a:t>
            </a:r>
            <a:r>
              <a:rPr lang="en-US" sz="2400" i="0" dirty="0"/>
              <a:t> </a:t>
            </a:r>
            <a:r>
              <a:rPr lang="en-US" sz="2400" i="0" dirty="0" err="1"/>
              <a:t>wnioskodawca</a:t>
            </a:r>
            <a:r>
              <a:rPr lang="en-US" sz="2400" i="0" dirty="0"/>
              <a:t> ma </a:t>
            </a:r>
            <a:r>
              <a:rPr lang="en-US" sz="2400" i="0" dirty="0" err="1"/>
              <a:t>prawo</a:t>
            </a:r>
            <a:r>
              <a:rPr lang="en-US" sz="2400" i="0" dirty="0"/>
              <a:t> do </a:t>
            </a:r>
            <a:r>
              <a:rPr lang="en-US" sz="2400" i="0" dirty="0" err="1"/>
              <a:t>pracy</a:t>
            </a:r>
            <a:r>
              <a:rPr lang="en-US" sz="2400" i="0" dirty="0"/>
              <a:t> w </a:t>
            </a:r>
            <a:r>
              <a:rPr lang="en-US" sz="2400" i="0" dirty="0" err="1"/>
              <a:t>Twoim</a:t>
            </a:r>
            <a:r>
              <a:rPr lang="en-US" sz="2400" i="0" dirty="0"/>
              <a:t> </a:t>
            </a:r>
            <a:r>
              <a:rPr lang="en-US" sz="2400" i="0" dirty="0" err="1"/>
              <a:t>kraju</a:t>
            </a:r>
            <a:r>
              <a:rPr lang="en-US" sz="2400" i="0" dirty="0"/>
              <a:t>. </a:t>
            </a:r>
          </a:p>
        </p:txBody>
      </p:sp>
      <p:pic>
        <p:nvPicPr>
          <p:cNvPr id="7" name="Graphic 6" descr="Office worker">
            <a:extLst>
              <a:ext uri="{FF2B5EF4-FFF2-40B4-BE49-F238E27FC236}">
                <a16:creationId xmlns:a16="http://schemas.microsoft.com/office/drawing/2014/main" id="{31A8D048-5B9D-C04A-B1CF-145DDCCB6B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736431" y="666749"/>
            <a:ext cx="719137" cy="719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001971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5B05BDC-311B-0A45-8CCC-B8CD734909C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522304" y="448124"/>
            <a:ext cx="6939888" cy="697353"/>
          </a:xfrm>
        </p:spPr>
        <p:txBody>
          <a:bodyPr>
            <a:noAutofit/>
          </a:bodyPr>
          <a:lstStyle/>
          <a:p>
            <a:pPr algn="r"/>
            <a:r>
              <a:rPr lang="en-US" sz="3300" dirty="0"/>
              <a:t>ODPOWIEDZ WSZYSTKIM APLIKANTOM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B08DE73-3773-1D4F-86C4-4025AC1F178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189088" y="1953078"/>
            <a:ext cx="5610430" cy="3947440"/>
          </a:xfrm>
        </p:spPr>
        <p:txBody>
          <a:bodyPr/>
          <a:lstStyle/>
          <a:p>
            <a:pPr algn="just"/>
            <a:r>
              <a:rPr lang="en-IE" sz="2200" dirty="0" err="1"/>
              <a:t>Każdy</a:t>
            </a:r>
            <a:r>
              <a:rPr lang="en-IE" sz="2200" dirty="0"/>
              <a:t>, </a:t>
            </a:r>
            <a:r>
              <a:rPr lang="en-IE" sz="2200" dirty="0" err="1"/>
              <a:t>kto</a:t>
            </a:r>
            <a:r>
              <a:rPr lang="en-IE" sz="2200" dirty="0"/>
              <a:t> </a:t>
            </a:r>
            <a:r>
              <a:rPr lang="en-IE" sz="2200" dirty="0" err="1"/>
              <a:t>poświęca</a:t>
            </a:r>
            <a:r>
              <a:rPr lang="en-IE" sz="2200" dirty="0"/>
              <a:t> </a:t>
            </a:r>
            <a:r>
              <a:rPr lang="en-IE" sz="2200" dirty="0" err="1"/>
              <a:t>czas</a:t>
            </a:r>
            <a:r>
              <a:rPr lang="en-IE" sz="2200" dirty="0"/>
              <a:t> </a:t>
            </a:r>
            <a:r>
              <a:rPr lang="en-IE" sz="2200" dirty="0" err="1"/>
              <a:t>na</a:t>
            </a:r>
            <a:r>
              <a:rPr lang="en-IE" sz="2200" dirty="0"/>
              <a:t> </a:t>
            </a:r>
            <a:r>
              <a:rPr lang="en-IE" sz="2200" dirty="0" err="1"/>
              <a:t>ubieganie</a:t>
            </a:r>
            <a:r>
              <a:rPr lang="en-IE" sz="2200" dirty="0"/>
              <a:t> </a:t>
            </a:r>
            <a:r>
              <a:rPr lang="en-IE" sz="2200" dirty="0" err="1"/>
              <a:t>się</a:t>
            </a:r>
            <a:r>
              <a:rPr lang="en-IE" sz="2200" dirty="0"/>
              <a:t> o </a:t>
            </a:r>
            <a:r>
              <a:rPr lang="en-IE" sz="2200" dirty="0" err="1"/>
              <a:t>stanowisko</a:t>
            </a:r>
            <a:r>
              <a:rPr lang="en-IE" sz="2200" dirty="0"/>
              <a:t>, </a:t>
            </a:r>
            <a:r>
              <a:rPr lang="en-IE" sz="2200" dirty="0" err="1"/>
              <a:t>powinien</a:t>
            </a:r>
            <a:r>
              <a:rPr lang="en-IE" sz="2200" dirty="0"/>
              <a:t> </a:t>
            </a:r>
            <a:r>
              <a:rPr lang="en-IE" sz="2200" dirty="0" err="1"/>
              <a:t>otrzymać</a:t>
            </a:r>
            <a:r>
              <a:rPr lang="en-IE" sz="2200" dirty="0"/>
              <a:t> </a:t>
            </a:r>
            <a:r>
              <a:rPr lang="en-IE" sz="2200" dirty="0" err="1"/>
              <a:t>jakąś</a:t>
            </a:r>
            <a:r>
              <a:rPr lang="en-IE" sz="2200" dirty="0"/>
              <a:t> </a:t>
            </a:r>
            <a:r>
              <a:rPr lang="en-IE" sz="2200" dirty="0" err="1"/>
              <a:t>formę</a:t>
            </a:r>
            <a:r>
              <a:rPr lang="en-IE" sz="2200" dirty="0"/>
              <a:t> </a:t>
            </a:r>
            <a:r>
              <a:rPr lang="en-IE" sz="2200" dirty="0" err="1"/>
              <a:t>odpowiedzi</a:t>
            </a:r>
            <a:r>
              <a:rPr lang="en-IE" sz="2200" dirty="0"/>
              <a:t>. Jest to </a:t>
            </a:r>
            <a:r>
              <a:rPr lang="en-IE" sz="2200" dirty="0" err="1"/>
              <a:t>szczególnie</a:t>
            </a:r>
            <a:r>
              <a:rPr lang="en-IE" sz="2200" dirty="0"/>
              <a:t> </a:t>
            </a:r>
            <a:r>
              <a:rPr lang="en-IE" sz="2200" dirty="0" err="1"/>
              <a:t>ważne</a:t>
            </a:r>
            <a:r>
              <a:rPr lang="en-IE" sz="2200" dirty="0"/>
              <a:t> </a:t>
            </a:r>
            <a:r>
              <a:rPr lang="en-IE" sz="2200" dirty="0" err="1"/>
              <a:t>dla</a:t>
            </a:r>
            <a:r>
              <a:rPr lang="en-IE" sz="2200" dirty="0"/>
              <a:t> </a:t>
            </a:r>
            <a:r>
              <a:rPr lang="en-IE" sz="2200" dirty="0" err="1"/>
              <a:t>bardzo</a:t>
            </a:r>
            <a:r>
              <a:rPr lang="en-IE" sz="2200" dirty="0"/>
              <a:t> </a:t>
            </a:r>
            <a:r>
              <a:rPr lang="en-IE" sz="2200" dirty="0" err="1"/>
              <a:t>małych</a:t>
            </a:r>
            <a:r>
              <a:rPr lang="en-IE" sz="2200" dirty="0"/>
              <a:t> firm, </a:t>
            </a:r>
            <a:r>
              <a:rPr lang="en-IE" sz="2200" dirty="0" err="1"/>
              <a:t>takich</a:t>
            </a:r>
            <a:r>
              <a:rPr lang="en-IE" sz="2200" dirty="0"/>
              <a:t> </a:t>
            </a:r>
            <a:r>
              <a:rPr lang="en-IE" sz="2200" dirty="0" err="1"/>
              <a:t>jak</a:t>
            </a:r>
            <a:r>
              <a:rPr lang="en-IE" sz="2200" dirty="0"/>
              <a:t> </a:t>
            </a:r>
            <a:r>
              <a:rPr lang="en-IE" sz="2200" dirty="0" err="1"/>
              <a:t>Twoja</a:t>
            </a:r>
            <a:r>
              <a:rPr lang="en-IE" sz="2200" dirty="0"/>
              <a:t>, </a:t>
            </a:r>
            <a:r>
              <a:rPr lang="en-IE" sz="2200" dirty="0" err="1"/>
              <a:t>które</a:t>
            </a:r>
            <a:r>
              <a:rPr lang="en-IE" sz="2200" dirty="0"/>
              <a:t> </a:t>
            </a:r>
            <a:r>
              <a:rPr lang="en-IE" sz="2200" dirty="0" err="1"/>
              <a:t>budują</a:t>
            </a:r>
            <a:r>
              <a:rPr lang="en-IE" sz="2200" dirty="0"/>
              <a:t> </a:t>
            </a:r>
            <a:r>
              <a:rPr lang="en-IE" sz="2200" dirty="0" err="1"/>
              <a:t>swoją</a:t>
            </a:r>
            <a:r>
              <a:rPr lang="en-IE" sz="2200" dirty="0"/>
              <a:t> </a:t>
            </a:r>
            <a:r>
              <a:rPr lang="en-IE" sz="2200" dirty="0" err="1"/>
              <a:t>reputację</a:t>
            </a:r>
            <a:r>
              <a:rPr lang="en-IE" sz="2200" dirty="0"/>
              <a:t>.  </a:t>
            </a:r>
          </a:p>
          <a:p>
            <a:pPr algn="just"/>
            <a:r>
              <a:rPr lang="en-IE" sz="2200" dirty="0" err="1"/>
              <a:t>Prosty</a:t>
            </a:r>
            <a:r>
              <a:rPr lang="en-IE" sz="2200" dirty="0"/>
              <a:t> e-mail z </a:t>
            </a:r>
            <a:r>
              <a:rPr lang="en-IE" sz="2200" dirty="0" err="1"/>
              <a:t>podziękowaniami</a:t>
            </a:r>
            <a:r>
              <a:rPr lang="en-IE" sz="2200" dirty="0"/>
              <a:t> </a:t>
            </a:r>
            <a:r>
              <a:rPr lang="en-IE" sz="2200" dirty="0" err="1"/>
              <a:t>dla</a:t>
            </a:r>
            <a:r>
              <a:rPr lang="en-IE" sz="2200" dirty="0"/>
              <a:t> </a:t>
            </a:r>
            <a:r>
              <a:rPr lang="en-IE" sz="2200" dirty="0" err="1"/>
              <a:t>kandydata</a:t>
            </a:r>
            <a:r>
              <a:rPr lang="en-IE" sz="2200" dirty="0"/>
              <a:t> </a:t>
            </a:r>
            <a:r>
              <a:rPr lang="en-IE" sz="2200" dirty="0" err="1"/>
              <a:t>za</a:t>
            </a:r>
            <a:r>
              <a:rPr lang="en-IE" sz="2200" dirty="0"/>
              <a:t> </a:t>
            </a:r>
            <a:r>
              <a:rPr lang="en-IE" sz="2200" dirty="0" err="1"/>
              <a:t>zainteresowanie</a:t>
            </a:r>
            <a:r>
              <a:rPr lang="en-IE" sz="2200" dirty="0"/>
              <a:t>, ale </a:t>
            </a:r>
            <a:r>
              <a:rPr lang="en-IE" sz="2200" dirty="0" err="1"/>
              <a:t>wyrażając</a:t>
            </a:r>
            <a:r>
              <a:rPr lang="en-IE" sz="2200" dirty="0"/>
              <a:t> </a:t>
            </a:r>
            <a:r>
              <a:rPr lang="en-IE" sz="2200" dirty="0" err="1"/>
              <a:t>żal</a:t>
            </a:r>
            <a:r>
              <a:rPr lang="en-IE" sz="2200" dirty="0"/>
              <a:t>, </a:t>
            </a:r>
            <a:r>
              <a:rPr lang="en-IE" sz="2200" dirty="0" err="1"/>
              <a:t>że</a:t>
            </a:r>
            <a:r>
              <a:rPr lang="en-IE" sz="2200" dirty="0"/>
              <a:t> </a:t>
            </a:r>
            <a:r>
              <a:rPr lang="en-IE" sz="2200" dirty="0" err="1"/>
              <a:t>nie</a:t>
            </a:r>
            <a:r>
              <a:rPr lang="en-IE" sz="2200" dirty="0"/>
              <a:t> </a:t>
            </a:r>
            <a:r>
              <a:rPr lang="en-IE" sz="2200" dirty="0" err="1"/>
              <a:t>każdy</a:t>
            </a:r>
            <a:r>
              <a:rPr lang="en-IE" sz="2200" dirty="0"/>
              <a:t> </a:t>
            </a:r>
            <a:r>
              <a:rPr lang="en-IE" sz="2200" dirty="0" err="1"/>
              <a:t>może</a:t>
            </a:r>
            <a:r>
              <a:rPr lang="en-IE" sz="2200" dirty="0"/>
              <a:t> </a:t>
            </a:r>
            <a:r>
              <a:rPr lang="en-IE" sz="2200" dirty="0" err="1"/>
              <a:t>być</a:t>
            </a:r>
            <a:r>
              <a:rPr lang="en-IE" sz="2200" dirty="0"/>
              <a:t> </a:t>
            </a:r>
            <a:r>
              <a:rPr lang="en-IE" sz="2200" dirty="0" err="1"/>
              <a:t>zaproszony</a:t>
            </a:r>
            <a:r>
              <a:rPr lang="en-IE" sz="2200" dirty="0"/>
              <a:t> </a:t>
            </a:r>
            <a:r>
              <a:rPr lang="en-IE" sz="2200" dirty="0" err="1"/>
              <a:t>na</a:t>
            </a:r>
            <a:r>
              <a:rPr lang="en-IE" sz="2200" dirty="0"/>
              <a:t> </a:t>
            </a:r>
            <a:r>
              <a:rPr lang="en-IE" sz="2200" dirty="0" err="1"/>
              <a:t>rozmowę</a:t>
            </a:r>
            <a:r>
              <a:rPr lang="en-IE" sz="2200" dirty="0"/>
              <a:t> </a:t>
            </a:r>
            <a:r>
              <a:rPr lang="en-IE" sz="2200" dirty="0" err="1"/>
              <a:t>kwalifikacyjną</a:t>
            </a:r>
            <a:r>
              <a:rPr lang="en-IE" sz="2200" dirty="0"/>
              <a:t> jest </a:t>
            </a:r>
            <a:r>
              <a:rPr lang="en-IE" sz="2200" dirty="0" err="1"/>
              <a:t>dobrą</a:t>
            </a:r>
            <a:r>
              <a:rPr lang="en-IE" sz="2200" dirty="0"/>
              <a:t> </a:t>
            </a:r>
            <a:r>
              <a:rPr lang="en-IE" sz="2200" dirty="0" err="1"/>
              <a:t>etykietą</a:t>
            </a:r>
            <a:r>
              <a:rPr lang="en-IE" sz="2200" dirty="0"/>
              <a:t> </a:t>
            </a:r>
            <a:r>
              <a:rPr lang="en-IE" sz="2200" dirty="0" err="1"/>
              <a:t>biznesową</a:t>
            </a:r>
            <a:r>
              <a:rPr lang="en-IE" sz="2200" dirty="0"/>
              <a:t>.   </a:t>
            </a:r>
            <a:r>
              <a:rPr lang="en-IE" sz="2200" dirty="0" err="1"/>
              <a:t>Prowadzenie</a:t>
            </a:r>
            <a:r>
              <a:rPr lang="en-IE" sz="2200" dirty="0"/>
              <a:t> </a:t>
            </a:r>
            <a:r>
              <a:rPr lang="en-IE" sz="2200" dirty="0" err="1"/>
              <a:t>rejestru</a:t>
            </a:r>
            <a:r>
              <a:rPr lang="en-IE" sz="2200" dirty="0"/>
              <a:t> </a:t>
            </a:r>
            <a:r>
              <a:rPr lang="en-IE" sz="2200" dirty="0" err="1"/>
              <a:t>aplikacji</a:t>
            </a:r>
            <a:r>
              <a:rPr lang="en-IE" sz="2200" dirty="0"/>
              <a:t> </a:t>
            </a:r>
            <a:r>
              <a:rPr lang="en-IE" sz="2200" dirty="0" err="1"/>
              <a:t>kandydatów</a:t>
            </a:r>
            <a:r>
              <a:rPr lang="en-IE" sz="2200" dirty="0"/>
              <a:t> </a:t>
            </a:r>
            <a:r>
              <a:rPr lang="en-IE" sz="2200" dirty="0" err="1"/>
              <a:t>na</a:t>
            </a:r>
            <a:r>
              <a:rPr lang="en-IE" sz="2200" dirty="0"/>
              <a:t> </a:t>
            </a:r>
            <a:r>
              <a:rPr lang="en-IE" sz="2200" dirty="0" err="1"/>
              <a:t>bieżąco</a:t>
            </a:r>
            <a:r>
              <a:rPr lang="en-IE" sz="2200" dirty="0"/>
              <a:t> </a:t>
            </a:r>
            <a:r>
              <a:rPr lang="en-IE" sz="2200" dirty="0" err="1"/>
              <a:t>powinno</a:t>
            </a:r>
            <a:r>
              <a:rPr lang="en-IE" sz="2200" dirty="0"/>
              <a:t> </a:t>
            </a:r>
            <a:r>
              <a:rPr lang="en-IE" sz="2200" dirty="0" err="1"/>
              <a:t>ułatwić</a:t>
            </a:r>
            <a:r>
              <a:rPr lang="en-IE" sz="2200" dirty="0"/>
              <a:t> </a:t>
            </a:r>
            <a:r>
              <a:rPr lang="en-IE" sz="2200" dirty="0" err="1"/>
              <a:t>upewnienie</a:t>
            </a:r>
            <a:r>
              <a:rPr lang="en-IE" sz="2200" dirty="0"/>
              <a:t> </a:t>
            </a:r>
            <a:r>
              <a:rPr lang="en-IE" sz="2200" dirty="0" err="1"/>
              <a:t>się</a:t>
            </a:r>
            <a:r>
              <a:rPr lang="en-IE" sz="2200" dirty="0"/>
              <a:t>, </a:t>
            </a:r>
            <a:r>
              <a:rPr lang="en-IE" sz="2200" dirty="0" err="1"/>
              <a:t>że</a:t>
            </a:r>
            <a:r>
              <a:rPr lang="en-IE" sz="2200" dirty="0"/>
              <a:t> </a:t>
            </a:r>
            <a:r>
              <a:rPr lang="en-IE" sz="2200" dirty="0" err="1"/>
              <a:t>każdy</a:t>
            </a:r>
            <a:r>
              <a:rPr lang="en-IE" sz="2200" dirty="0"/>
              <a:t> </a:t>
            </a:r>
            <a:r>
              <a:rPr lang="en-IE" sz="2200" dirty="0" err="1"/>
              <a:t>dostaje</a:t>
            </a:r>
            <a:r>
              <a:rPr lang="en-IE" sz="2200" dirty="0"/>
              <a:t> </a:t>
            </a:r>
            <a:r>
              <a:rPr lang="en-IE" sz="2200" dirty="0" err="1"/>
              <a:t>aktualne</a:t>
            </a:r>
            <a:r>
              <a:rPr lang="en-IE" sz="2200" dirty="0"/>
              <a:t> </a:t>
            </a:r>
            <a:r>
              <a:rPr lang="en-IE" sz="2200" dirty="0" err="1"/>
              <a:t>informacje</a:t>
            </a:r>
            <a:r>
              <a:rPr lang="en-IE" sz="2200" dirty="0"/>
              <a:t> o </a:t>
            </a:r>
            <a:r>
              <a:rPr lang="en-IE" sz="2200" dirty="0" err="1"/>
              <a:t>swojej</a:t>
            </a:r>
            <a:r>
              <a:rPr lang="en-IE" sz="2200" dirty="0"/>
              <a:t> </a:t>
            </a:r>
            <a:r>
              <a:rPr lang="en-IE" sz="2200" dirty="0" err="1"/>
              <a:t>aplikacji</a:t>
            </a:r>
            <a:r>
              <a:rPr lang="en-IE" sz="2200" dirty="0"/>
              <a:t>.</a:t>
            </a:r>
            <a:endParaRPr lang="en-US" sz="2200" dirty="0"/>
          </a:p>
        </p:txBody>
      </p:sp>
      <p:pic>
        <p:nvPicPr>
          <p:cNvPr id="3" name="Picture Placeholder 2" descr="A person sitting at a table using a computer&#10;&#10;Description automatically generated">
            <a:extLst>
              <a:ext uri="{FF2B5EF4-FFF2-40B4-BE49-F238E27FC236}">
                <a16:creationId xmlns:a16="http://schemas.microsoft.com/office/drawing/2014/main" id="{935E4B00-FB89-B747-9563-3599264E98FE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580730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74">
            <a:extLst>
              <a:ext uri="{FF2B5EF4-FFF2-40B4-BE49-F238E27FC236}">
                <a16:creationId xmlns:a16="http://schemas.microsoft.com/office/drawing/2014/main" id="{04F68262-9675-DD40-98DC-FBD05C7A3D35}"/>
              </a:ext>
            </a:extLst>
          </p:cNvPr>
          <p:cNvSpPr txBox="1">
            <a:spLocks/>
          </p:cNvSpPr>
          <p:nvPr/>
        </p:nvSpPr>
        <p:spPr>
          <a:xfrm>
            <a:off x="553474" y="483330"/>
            <a:ext cx="6688574" cy="507622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kern="1200">
                <a:solidFill>
                  <a:srgbClr val="6D6E6C"/>
                </a:solidFill>
                <a:latin typeface="+mj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US" sz="2200" dirty="0" err="1">
                <a:latin typeface="+mn-lt"/>
              </a:rPr>
              <a:t>Usystematyzowany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proces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przejęcia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pierwszego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pracownika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zwiększy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szanse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na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przyciągnięcie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właściwej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osoby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za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pierwszym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razem</a:t>
            </a:r>
            <a:r>
              <a:rPr lang="en-US" sz="2200" dirty="0">
                <a:latin typeface="+mn-lt"/>
              </a:rPr>
              <a:t>.   LINKEDIN </a:t>
            </a:r>
            <a:r>
              <a:rPr lang="en-US" sz="2200" dirty="0" err="1">
                <a:latin typeface="+mn-lt"/>
              </a:rPr>
              <a:t>informuje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nas</a:t>
            </a:r>
            <a:r>
              <a:rPr lang="en-US" sz="2200" dirty="0">
                <a:latin typeface="+mn-lt"/>
              </a:rPr>
              <a:t>, </a:t>
            </a:r>
            <a:r>
              <a:rPr lang="en-US" sz="2200" dirty="0" err="1">
                <a:latin typeface="+mn-lt"/>
              </a:rPr>
              <a:t>że</a:t>
            </a:r>
            <a:r>
              <a:rPr lang="en-US" sz="2200" dirty="0">
                <a:latin typeface="+mn-lt"/>
              </a:rPr>
              <a:t> 70% </a:t>
            </a:r>
            <a:r>
              <a:rPr lang="en-US" sz="2200" dirty="0" err="1">
                <a:latin typeface="+mn-lt"/>
              </a:rPr>
              <a:t>kandydatów</a:t>
            </a:r>
            <a:r>
              <a:rPr lang="en-US" sz="2200" dirty="0">
                <a:latin typeface="+mn-lt"/>
              </a:rPr>
              <a:t> to </a:t>
            </a:r>
            <a:r>
              <a:rPr lang="en-US" sz="2200" dirty="0" err="1">
                <a:latin typeface="+mn-lt"/>
              </a:rPr>
              <a:t>bierni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kandydaci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ubiegający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się</a:t>
            </a:r>
            <a:r>
              <a:rPr lang="en-US" sz="2200" dirty="0">
                <a:latin typeface="+mn-lt"/>
              </a:rPr>
              <a:t> o </a:t>
            </a:r>
            <a:r>
              <a:rPr lang="en-US" sz="2200" dirty="0" err="1">
                <a:latin typeface="+mn-lt"/>
              </a:rPr>
              <a:t>pracę</a:t>
            </a:r>
            <a:r>
              <a:rPr lang="en-US" sz="2200" dirty="0">
                <a:latin typeface="+mn-lt"/>
              </a:rPr>
              <a:t>, </a:t>
            </a:r>
            <a:r>
              <a:rPr lang="en-US" sz="2200" dirty="0" err="1">
                <a:latin typeface="+mn-lt"/>
              </a:rPr>
              <a:t>dlatego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też</a:t>
            </a:r>
            <a:r>
              <a:rPr lang="en-US" sz="2200" dirty="0">
                <a:latin typeface="+mn-lt"/>
              </a:rPr>
              <a:t> ten </a:t>
            </a:r>
            <a:r>
              <a:rPr lang="en-US" sz="2200" dirty="0" err="1">
                <a:latin typeface="+mn-lt"/>
              </a:rPr>
              <a:t>Moduł</a:t>
            </a:r>
            <a:r>
              <a:rPr lang="en-US" sz="2200" dirty="0">
                <a:latin typeface="+mn-lt"/>
              </a:rPr>
              <a:t> da Ci </a:t>
            </a:r>
            <a:r>
              <a:rPr lang="en-US" sz="2200" dirty="0" err="1">
                <a:latin typeface="+mn-lt"/>
              </a:rPr>
              <a:t>umiejętności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pozwalające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na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przyciągnięcie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najlepszego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kandydata</a:t>
            </a:r>
            <a:r>
              <a:rPr lang="en-US" sz="2200" dirty="0">
                <a:latin typeface="+mn-lt"/>
              </a:rPr>
              <a:t>.   W </a:t>
            </a:r>
            <a:r>
              <a:rPr lang="en-US" sz="2200" dirty="0" err="1">
                <a:latin typeface="+mn-lt"/>
              </a:rPr>
              <a:t>tym</a:t>
            </a:r>
            <a:r>
              <a:rPr lang="en-US" sz="2200" dirty="0">
                <a:latin typeface="+mn-lt"/>
              </a:rPr>
              <a:t> Module </a:t>
            </a:r>
            <a:r>
              <a:rPr lang="en-US" sz="2200" dirty="0" err="1">
                <a:latin typeface="+mn-lt"/>
              </a:rPr>
              <a:t>skupiamy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się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na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podnoszeniu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kwalifikacji</a:t>
            </a:r>
            <a:r>
              <a:rPr lang="en-US" sz="2200" dirty="0">
                <a:latin typeface="+mn-lt"/>
              </a:rPr>
              <a:t> w </a:t>
            </a:r>
            <a:r>
              <a:rPr lang="en-US" sz="2200" dirty="0" err="1">
                <a:latin typeface="+mn-lt"/>
              </a:rPr>
              <a:t>rzetelnym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procesie</a:t>
            </a:r>
            <a:r>
              <a:rPr lang="en-US" sz="2200" dirty="0">
                <a:latin typeface="+mn-lt"/>
              </a:rPr>
              <a:t>, </a:t>
            </a:r>
            <a:r>
              <a:rPr lang="en-US" sz="2200" dirty="0" err="1">
                <a:latin typeface="+mn-lt"/>
              </a:rPr>
              <a:t>który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opiera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się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na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pracy</a:t>
            </a:r>
            <a:r>
              <a:rPr lang="en-US" sz="2200" dirty="0">
                <a:latin typeface="+mn-lt"/>
              </a:rPr>
              <a:t> w </a:t>
            </a:r>
            <a:r>
              <a:rPr lang="en-US" sz="2200" dirty="0" err="1">
                <a:latin typeface="+mn-lt"/>
              </a:rPr>
              <a:t>Modułach</a:t>
            </a:r>
            <a:r>
              <a:rPr lang="en-US" sz="2200" dirty="0">
                <a:latin typeface="+mn-lt"/>
              </a:rPr>
              <a:t> 1, 2 </a:t>
            </a:r>
            <a:r>
              <a:rPr lang="en-US" sz="2200" dirty="0" err="1">
                <a:latin typeface="+mn-lt"/>
              </a:rPr>
              <a:t>i</a:t>
            </a:r>
            <a:r>
              <a:rPr lang="en-US" sz="2200" dirty="0">
                <a:latin typeface="+mn-lt"/>
              </a:rPr>
              <a:t> 3, w </a:t>
            </a:r>
            <a:r>
              <a:rPr lang="en-US" sz="2200" dirty="0" err="1">
                <a:latin typeface="+mn-lt"/>
              </a:rPr>
              <a:t>których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uwzględniliśmy</a:t>
            </a:r>
            <a:r>
              <a:rPr lang="en-US" sz="2200" dirty="0">
                <a:latin typeface="+mn-lt"/>
              </a:rPr>
              <a:t>…</a:t>
            </a:r>
          </a:p>
          <a:p>
            <a:endParaRPr lang="en-IE" sz="2400" dirty="0">
              <a:latin typeface="+mn-lt"/>
            </a:endParaRP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526673DF-290B-8946-8418-A780DC449655}"/>
              </a:ext>
            </a:extLst>
          </p:cNvPr>
          <p:cNvSpPr txBox="1">
            <a:spLocks/>
          </p:cNvSpPr>
          <p:nvPr/>
        </p:nvSpPr>
        <p:spPr>
          <a:xfrm>
            <a:off x="7595006" y="1677799"/>
            <a:ext cx="4354050" cy="307266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2800" b="1" dirty="0">
                <a:solidFill>
                  <a:schemeClr val="bg1"/>
                </a:solidFill>
              </a:rPr>
              <a:t>MODULE 4:</a:t>
            </a:r>
            <a:endParaRPr lang="en-US" b="1" dirty="0">
              <a:solidFill>
                <a:schemeClr val="bg1"/>
              </a:solidFill>
            </a:endParaRPr>
          </a:p>
          <a:p>
            <a:pPr algn="r">
              <a:lnSpc>
                <a:spcPct val="100000"/>
              </a:lnSpc>
            </a:pPr>
            <a:endParaRPr lang="en-US" sz="300" b="1" dirty="0">
              <a:solidFill>
                <a:schemeClr val="bg1"/>
              </a:solidFill>
            </a:endParaRPr>
          </a:p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IE" dirty="0">
                <a:solidFill>
                  <a:schemeClr val="bg1"/>
                </a:solidFill>
              </a:rPr>
              <a:t>PROCES, PRZYCIĄGANIE TALENTÓW</a:t>
            </a:r>
            <a:endParaRPr lang="en-US" dirty="0">
              <a:solidFill>
                <a:schemeClr val="bg1"/>
              </a:solidFill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15B21D3F-501E-054B-B7FB-F64EC134EFD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0309209"/>
              </p:ext>
            </p:extLst>
          </p:nvPr>
        </p:nvGraphicFramePr>
        <p:xfrm>
          <a:off x="553474" y="3455433"/>
          <a:ext cx="7802679" cy="241196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802679">
                  <a:extLst>
                    <a:ext uri="{9D8B030D-6E8A-4147-A177-3AD203B41FA5}">
                      <a16:colId xmlns:a16="http://schemas.microsoft.com/office/drawing/2014/main" val="698903562"/>
                    </a:ext>
                  </a:extLst>
                </a:gridCol>
              </a:tblGrid>
              <a:tr h="743246">
                <a:tc>
                  <a:txBody>
                    <a:bodyPr/>
                    <a:lstStyle/>
                    <a:p>
                      <a:pPr marL="113665" marR="57785" algn="l">
                        <a:lnSpc>
                          <a:spcPct val="115000"/>
                        </a:lnSpc>
                        <a:spcBef>
                          <a:spcPts val="195"/>
                        </a:spcBef>
                        <a:spcAft>
                          <a:spcPts val="0"/>
                        </a:spcAft>
                        <a:tabLst>
                          <a:tab pos="292735" algn="l"/>
                        </a:tabLst>
                      </a:pPr>
                      <a:r>
                        <a:rPr lang="en-US" sz="2000" dirty="0">
                          <a:solidFill>
                            <a:srgbClr val="CE1779"/>
                          </a:solidFill>
                          <a:effectLst/>
                        </a:rPr>
                        <a:t>MODUŁ 1</a:t>
                      </a:r>
                      <a:r>
                        <a:rPr lang="en-IE" sz="2000" b="1" dirty="0">
                          <a:solidFill>
                            <a:srgbClr val="CE1779"/>
                          </a:solidFill>
                          <a:effectLst/>
                        </a:rPr>
                        <a:t> - </a:t>
                      </a:r>
                      <a:r>
                        <a:rPr lang="en-US" sz="2000" b="0" dirty="0" err="1">
                          <a:solidFill>
                            <a:srgbClr val="CE1779"/>
                          </a:solidFill>
                          <a:effectLst/>
                        </a:rPr>
                        <a:t>Kiedy</a:t>
                      </a:r>
                      <a:r>
                        <a:rPr lang="en-US" sz="2000" b="0" dirty="0">
                          <a:solidFill>
                            <a:srgbClr val="CE1779"/>
                          </a:solidFill>
                          <a:effectLst/>
                        </a:rPr>
                        <a:t> jest </a:t>
                      </a:r>
                      <a:r>
                        <a:rPr lang="en-US" sz="2000" b="0" dirty="0" err="1">
                          <a:solidFill>
                            <a:srgbClr val="CE1779"/>
                          </a:solidFill>
                          <a:effectLst/>
                        </a:rPr>
                        <a:t>odpowiednia</a:t>
                      </a:r>
                      <a:r>
                        <a:rPr lang="en-US" sz="2000" b="0" dirty="0">
                          <a:solidFill>
                            <a:srgbClr val="CE1779"/>
                          </a:solidFill>
                          <a:effectLst/>
                        </a:rPr>
                        <a:t> </a:t>
                      </a:r>
                      <a:r>
                        <a:rPr lang="en-US" sz="2000" b="0" dirty="0" err="1">
                          <a:solidFill>
                            <a:srgbClr val="CE1779"/>
                          </a:solidFill>
                          <a:effectLst/>
                        </a:rPr>
                        <a:t>pora</a:t>
                      </a:r>
                      <a:r>
                        <a:rPr lang="en-US" sz="2000" b="0" dirty="0">
                          <a:solidFill>
                            <a:srgbClr val="CE1779"/>
                          </a:solidFill>
                          <a:effectLst/>
                        </a:rPr>
                        <a:t>?</a:t>
                      </a:r>
                    </a:p>
                    <a:p>
                      <a:pPr marL="113665" marR="57785" algn="l">
                        <a:lnSpc>
                          <a:spcPct val="115000"/>
                        </a:lnSpc>
                        <a:spcBef>
                          <a:spcPts val="195"/>
                        </a:spcBef>
                        <a:spcAft>
                          <a:spcPts val="0"/>
                        </a:spcAft>
                        <a:tabLst>
                          <a:tab pos="292735" algn="l"/>
                        </a:tabLst>
                      </a:pPr>
                      <a:r>
                        <a:rPr lang="en-US" sz="2000" b="0" dirty="0" err="1">
                          <a:solidFill>
                            <a:srgbClr val="CE1779"/>
                          </a:solidFill>
                          <a:effectLst/>
                        </a:rPr>
                        <a:t>Czy</a:t>
                      </a:r>
                      <a:r>
                        <a:rPr lang="en-US" sz="2000" b="0" dirty="0">
                          <a:solidFill>
                            <a:srgbClr val="CE1779"/>
                          </a:solidFill>
                          <a:effectLst/>
                        </a:rPr>
                        <a:t> </a:t>
                      </a:r>
                      <a:r>
                        <a:rPr lang="en-US" sz="2000" b="0" dirty="0" err="1">
                          <a:solidFill>
                            <a:srgbClr val="CE1779"/>
                          </a:solidFill>
                          <a:effectLst/>
                        </a:rPr>
                        <a:t>jesteś</a:t>
                      </a:r>
                      <a:r>
                        <a:rPr lang="en-US" sz="2000" b="0" dirty="0">
                          <a:solidFill>
                            <a:srgbClr val="CE1779"/>
                          </a:solidFill>
                          <a:effectLst/>
                        </a:rPr>
                        <a:t> </a:t>
                      </a:r>
                      <a:r>
                        <a:rPr lang="en-US" sz="2000" b="0" dirty="0" err="1">
                          <a:solidFill>
                            <a:srgbClr val="CE1779"/>
                          </a:solidFill>
                          <a:effectLst/>
                        </a:rPr>
                        <a:t>gotowy</a:t>
                      </a:r>
                      <a:r>
                        <a:rPr lang="en-US" sz="2000" b="0" dirty="0">
                          <a:solidFill>
                            <a:srgbClr val="CE1779"/>
                          </a:solidFill>
                          <a:effectLst/>
                        </a:rPr>
                        <a:t> do </a:t>
                      </a:r>
                      <a:r>
                        <a:rPr lang="en-US" sz="2000" b="0" dirty="0" err="1">
                          <a:solidFill>
                            <a:srgbClr val="CE1779"/>
                          </a:solidFill>
                          <a:effectLst/>
                        </a:rPr>
                        <a:t>przyjęcia</a:t>
                      </a:r>
                      <a:r>
                        <a:rPr lang="en-US" sz="2000" b="0" dirty="0">
                          <a:solidFill>
                            <a:srgbClr val="CE1779"/>
                          </a:solidFill>
                          <a:effectLst/>
                        </a:rPr>
                        <a:t> </a:t>
                      </a:r>
                      <a:r>
                        <a:rPr lang="en-US" sz="2000" b="0" dirty="0" err="1">
                          <a:solidFill>
                            <a:srgbClr val="CE1779"/>
                          </a:solidFill>
                          <a:effectLst/>
                        </a:rPr>
                        <a:t>swojego</a:t>
                      </a:r>
                      <a:r>
                        <a:rPr lang="en-US" sz="2000" b="0" dirty="0">
                          <a:solidFill>
                            <a:srgbClr val="CE1779"/>
                          </a:solidFill>
                          <a:effectLst/>
                        </a:rPr>
                        <a:t> </a:t>
                      </a:r>
                      <a:r>
                        <a:rPr lang="en-US" sz="2000" b="0" dirty="0" err="1">
                          <a:solidFill>
                            <a:srgbClr val="CE1779"/>
                          </a:solidFill>
                          <a:effectLst/>
                        </a:rPr>
                        <a:t>pierwszego</a:t>
                      </a:r>
                      <a:r>
                        <a:rPr lang="en-US" sz="2000" b="0" dirty="0">
                          <a:solidFill>
                            <a:srgbClr val="CE1779"/>
                          </a:solidFill>
                          <a:effectLst/>
                        </a:rPr>
                        <a:t> </a:t>
                      </a:r>
                      <a:r>
                        <a:rPr lang="en-US" sz="2000" b="0" dirty="0" err="1">
                          <a:solidFill>
                            <a:srgbClr val="CE1779"/>
                          </a:solidFill>
                          <a:effectLst/>
                        </a:rPr>
                        <a:t>pracownika</a:t>
                      </a:r>
                      <a:r>
                        <a:rPr lang="en-US" sz="2000" b="0" dirty="0">
                          <a:solidFill>
                            <a:srgbClr val="CE1779"/>
                          </a:solidFill>
                          <a:effectLst/>
                        </a:rPr>
                        <a:t>?</a:t>
                      </a:r>
                      <a:endParaRPr lang="en-IE" sz="2000" b="0" dirty="0">
                        <a:solidFill>
                          <a:srgbClr val="CE1779"/>
                        </a:solidFill>
                        <a:effectLst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6D6E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D6E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D6E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D6E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93439212"/>
                  </a:ext>
                </a:extLst>
              </a:tr>
              <a:tr h="890749">
                <a:tc>
                  <a:txBody>
                    <a:bodyPr/>
                    <a:lstStyle/>
                    <a:p>
                      <a:pPr marL="113665" marR="57785" algn="l">
                        <a:lnSpc>
                          <a:spcPct val="115000"/>
                        </a:lnSpc>
                        <a:spcBef>
                          <a:spcPts val="195"/>
                        </a:spcBef>
                        <a:spcAft>
                          <a:spcPts val="0"/>
                        </a:spcAft>
                        <a:tabLst>
                          <a:tab pos="292735" algn="l"/>
                        </a:tabLst>
                      </a:pPr>
                      <a:r>
                        <a:rPr lang="en-US" sz="2000" dirty="0">
                          <a:solidFill>
                            <a:srgbClr val="CE1779"/>
                          </a:solidFill>
                          <a:effectLst/>
                        </a:rPr>
                        <a:t>MODUŁ 2</a:t>
                      </a:r>
                      <a:r>
                        <a:rPr lang="en-IE" sz="2000" b="1" dirty="0">
                          <a:solidFill>
                            <a:srgbClr val="CE1779"/>
                          </a:solidFill>
                          <a:effectLst/>
                        </a:rPr>
                        <a:t> - </a:t>
                      </a:r>
                      <a:r>
                        <a:rPr lang="en-US" sz="2000" b="0" dirty="0">
                          <a:solidFill>
                            <a:srgbClr val="CE1779"/>
                          </a:solidFill>
                          <a:effectLst/>
                        </a:rPr>
                        <a:t>Rola - </a:t>
                      </a:r>
                      <a:r>
                        <a:rPr lang="en-US" sz="2000" b="0" dirty="0" err="1">
                          <a:solidFill>
                            <a:srgbClr val="CE1779"/>
                          </a:solidFill>
                          <a:effectLst/>
                        </a:rPr>
                        <a:t>kto</a:t>
                      </a:r>
                      <a:r>
                        <a:rPr lang="en-US" sz="2000" b="0" dirty="0">
                          <a:solidFill>
                            <a:srgbClr val="CE1779"/>
                          </a:solidFill>
                          <a:effectLst/>
                        </a:rPr>
                        <a:t> jest </a:t>
                      </a:r>
                      <a:r>
                        <a:rPr lang="en-US" sz="2000" b="0" dirty="0" err="1">
                          <a:solidFill>
                            <a:srgbClr val="CE1779"/>
                          </a:solidFill>
                          <a:effectLst/>
                        </a:rPr>
                        <a:t>Twoim</a:t>
                      </a:r>
                      <a:r>
                        <a:rPr lang="en-US" sz="2000" b="0" dirty="0">
                          <a:solidFill>
                            <a:srgbClr val="CE1779"/>
                          </a:solidFill>
                          <a:effectLst/>
                        </a:rPr>
                        <a:t> </a:t>
                      </a:r>
                      <a:r>
                        <a:rPr lang="en-US" sz="2000" b="0" dirty="0" err="1">
                          <a:solidFill>
                            <a:srgbClr val="CE1779"/>
                          </a:solidFill>
                          <a:effectLst/>
                        </a:rPr>
                        <a:t>idealnym</a:t>
                      </a:r>
                      <a:r>
                        <a:rPr lang="en-US" sz="2000" b="0" dirty="0">
                          <a:solidFill>
                            <a:srgbClr val="CE1779"/>
                          </a:solidFill>
                          <a:effectLst/>
                        </a:rPr>
                        <a:t> </a:t>
                      </a:r>
                      <a:r>
                        <a:rPr lang="en-US" sz="2000" b="0" dirty="0" err="1">
                          <a:solidFill>
                            <a:srgbClr val="CE1779"/>
                          </a:solidFill>
                          <a:effectLst/>
                        </a:rPr>
                        <a:t>pracownikiem</a:t>
                      </a:r>
                      <a:r>
                        <a:rPr lang="en-US" sz="2000" b="0" dirty="0">
                          <a:solidFill>
                            <a:srgbClr val="CE1779"/>
                          </a:solidFill>
                          <a:effectLst/>
                        </a:rPr>
                        <a:t>?</a:t>
                      </a:r>
                    </a:p>
                    <a:p>
                      <a:pPr marL="113665" marR="57785" algn="l">
                        <a:lnSpc>
                          <a:spcPct val="115000"/>
                        </a:lnSpc>
                        <a:spcBef>
                          <a:spcPts val="195"/>
                        </a:spcBef>
                        <a:spcAft>
                          <a:spcPts val="0"/>
                        </a:spcAft>
                        <a:tabLst>
                          <a:tab pos="292735" algn="l"/>
                        </a:tabLst>
                      </a:pPr>
                      <a:r>
                        <a:rPr lang="en-US" sz="2000" b="0" dirty="0" err="1">
                          <a:solidFill>
                            <a:srgbClr val="CE1779"/>
                          </a:solidFill>
                          <a:effectLst/>
                        </a:rPr>
                        <a:t>Przygotowanie</a:t>
                      </a:r>
                      <a:r>
                        <a:rPr lang="en-US" sz="2000" b="0" dirty="0">
                          <a:solidFill>
                            <a:srgbClr val="CE1779"/>
                          </a:solidFill>
                          <a:effectLst/>
                        </a:rPr>
                        <a:t> </a:t>
                      </a:r>
                      <a:r>
                        <a:rPr lang="en-US" sz="2000" b="0" dirty="0" err="1">
                          <a:solidFill>
                            <a:srgbClr val="CE1779"/>
                          </a:solidFill>
                          <a:effectLst/>
                        </a:rPr>
                        <a:t>zwycięskiego</a:t>
                      </a:r>
                      <a:r>
                        <a:rPr lang="en-US" sz="2000" b="0" dirty="0">
                          <a:solidFill>
                            <a:srgbClr val="CE1779"/>
                          </a:solidFill>
                          <a:effectLst/>
                        </a:rPr>
                        <a:t> </a:t>
                      </a:r>
                      <a:r>
                        <a:rPr lang="en-US" sz="2000" b="0" dirty="0" err="1">
                          <a:solidFill>
                            <a:srgbClr val="CE1779"/>
                          </a:solidFill>
                          <a:effectLst/>
                        </a:rPr>
                        <a:t>opisu</a:t>
                      </a:r>
                      <a:r>
                        <a:rPr lang="en-US" sz="2000" b="0" dirty="0">
                          <a:solidFill>
                            <a:srgbClr val="CE1779"/>
                          </a:solidFill>
                          <a:effectLst/>
                        </a:rPr>
                        <a:t> </a:t>
                      </a:r>
                      <a:r>
                        <a:rPr lang="en-US" sz="2000" b="0" dirty="0" err="1">
                          <a:solidFill>
                            <a:srgbClr val="CE1779"/>
                          </a:solidFill>
                          <a:effectLst/>
                        </a:rPr>
                        <a:t>stanowiska</a:t>
                      </a:r>
                      <a:r>
                        <a:rPr lang="en-US" sz="2000" b="0" dirty="0">
                          <a:solidFill>
                            <a:srgbClr val="CE1779"/>
                          </a:solidFill>
                          <a:effectLst/>
                        </a:rPr>
                        <a:t> </a:t>
                      </a:r>
                      <a:r>
                        <a:rPr lang="en-US" sz="2000" b="0" dirty="0" err="1">
                          <a:solidFill>
                            <a:srgbClr val="CE1779"/>
                          </a:solidFill>
                          <a:effectLst/>
                        </a:rPr>
                        <a:t>pracy</a:t>
                      </a:r>
                      <a:endParaRPr lang="en-IE" sz="2000" b="0" dirty="0">
                        <a:solidFill>
                          <a:srgbClr val="CE1779"/>
                        </a:solidFill>
                        <a:effectLst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6D6E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D6E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D6E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D6E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2808496"/>
                  </a:ext>
                </a:extLst>
              </a:tr>
              <a:tr h="777972">
                <a:tc>
                  <a:txBody>
                    <a:bodyPr/>
                    <a:lstStyle/>
                    <a:p>
                      <a:pPr marL="88900" marR="57785" indent="0" algn="l">
                        <a:lnSpc>
                          <a:spcPct val="115000"/>
                        </a:lnSpc>
                        <a:spcBef>
                          <a:spcPts val="195"/>
                        </a:spcBef>
                        <a:spcAft>
                          <a:spcPts val="0"/>
                        </a:spcAft>
                        <a:tabLst>
                          <a:tab pos="292100" algn="l"/>
                        </a:tabLst>
                      </a:pPr>
                      <a:r>
                        <a:rPr lang="en-US" sz="2000" dirty="0">
                          <a:solidFill>
                            <a:srgbClr val="CE1779"/>
                          </a:solidFill>
                          <a:effectLst/>
                        </a:rPr>
                        <a:t>MODUŁ 3</a:t>
                      </a:r>
                      <a:r>
                        <a:rPr lang="en-IE" sz="2000" b="1" dirty="0">
                          <a:solidFill>
                            <a:srgbClr val="CE1779"/>
                          </a:solidFill>
                          <a:effectLst/>
                        </a:rPr>
                        <a:t> - </a:t>
                      </a:r>
                      <a:r>
                        <a:rPr lang="en-US" sz="2000" b="0" dirty="0" err="1">
                          <a:solidFill>
                            <a:srgbClr val="CE1779"/>
                          </a:solidFill>
                          <a:effectLst/>
                        </a:rPr>
                        <a:t>Środki</a:t>
                      </a:r>
                      <a:r>
                        <a:rPr lang="en-US" sz="2000" b="0" dirty="0">
                          <a:solidFill>
                            <a:srgbClr val="CE1779"/>
                          </a:solidFill>
                          <a:effectLst/>
                        </a:rPr>
                        <a:t>, </a:t>
                      </a:r>
                      <a:r>
                        <a:rPr lang="en-US" sz="2000" b="0" dirty="0" err="1">
                          <a:solidFill>
                            <a:srgbClr val="CE1779"/>
                          </a:solidFill>
                          <a:effectLst/>
                        </a:rPr>
                        <a:t>których</a:t>
                      </a:r>
                      <a:r>
                        <a:rPr lang="en-US" sz="2000" b="0" dirty="0">
                          <a:solidFill>
                            <a:srgbClr val="CE1779"/>
                          </a:solidFill>
                          <a:effectLst/>
                        </a:rPr>
                        <a:t> </a:t>
                      </a:r>
                      <a:r>
                        <a:rPr lang="en-US" sz="2000" b="0" dirty="0" err="1">
                          <a:solidFill>
                            <a:srgbClr val="CE1779"/>
                          </a:solidFill>
                          <a:effectLst/>
                        </a:rPr>
                        <a:t>będziesz</a:t>
                      </a:r>
                      <a:r>
                        <a:rPr lang="en-US" sz="2000" b="0" dirty="0">
                          <a:solidFill>
                            <a:srgbClr val="CE1779"/>
                          </a:solidFill>
                          <a:effectLst/>
                        </a:rPr>
                        <a:t> </a:t>
                      </a:r>
                      <a:r>
                        <a:rPr lang="en-US" sz="2000" b="0" dirty="0" err="1">
                          <a:solidFill>
                            <a:srgbClr val="CE1779"/>
                          </a:solidFill>
                          <a:effectLst/>
                        </a:rPr>
                        <a:t>potrzebował</a:t>
                      </a:r>
                      <a:r>
                        <a:rPr lang="en-US" sz="2000" b="0" dirty="0">
                          <a:solidFill>
                            <a:srgbClr val="CE1779"/>
                          </a:solidFill>
                          <a:effectLst/>
                        </a:rPr>
                        <a:t>, </a:t>
                      </a:r>
                      <a:r>
                        <a:rPr lang="en-US" sz="2000" b="0" dirty="0" err="1">
                          <a:solidFill>
                            <a:srgbClr val="CE1779"/>
                          </a:solidFill>
                          <a:effectLst/>
                        </a:rPr>
                        <a:t>żeby</a:t>
                      </a:r>
                      <a:r>
                        <a:rPr lang="en-US" sz="2000" b="0" dirty="0">
                          <a:solidFill>
                            <a:srgbClr val="CE1779"/>
                          </a:solidFill>
                          <a:effectLst/>
                        </a:rPr>
                        <a:t> </a:t>
                      </a:r>
                      <a:r>
                        <a:rPr lang="en-US" sz="2000" b="0" dirty="0" err="1">
                          <a:solidFill>
                            <a:srgbClr val="CE1779"/>
                          </a:solidFill>
                          <a:effectLst/>
                        </a:rPr>
                        <a:t>zatrudnić</a:t>
                      </a:r>
                      <a:r>
                        <a:rPr lang="en-US" sz="2000" b="0" dirty="0">
                          <a:solidFill>
                            <a:srgbClr val="CE1779"/>
                          </a:solidFill>
                          <a:effectLst/>
                        </a:rPr>
                        <a:t> </a:t>
                      </a:r>
                      <a:r>
                        <a:rPr lang="en-US" sz="2000" b="0" dirty="0" err="1">
                          <a:solidFill>
                            <a:srgbClr val="CE1779"/>
                          </a:solidFill>
                          <a:effectLst/>
                        </a:rPr>
                        <a:t>pierwszego</a:t>
                      </a:r>
                      <a:r>
                        <a:rPr lang="en-US" sz="2000" b="0" dirty="0">
                          <a:solidFill>
                            <a:srgbClr val="CE1779"/>
                          </a:solidFill>
                          <a:effectLst/>
                        </a:rPr>
                        <a:t> </a:t>
                      </a:r>
                      <a:r>
                        <a:rPr lang="en-US" sz="2000" b="0" dirty="0" err="1">
                          <a:solidFill>
                            <a:srgbClr val="CE1779"/>
                          </a:solidFill>
                          <a:effectLst/>
                        </a:rPr>
                        <a:t>pracownika</a:t>
                      </a:r>
                      <a:endParaRPr lang="en-IE" sz="2000" b="0" dirty="0">
                        <a:solidFill>
                          <a:srgbClr val="CE1779"/>
                        </a:solidFill>
                        <a:effectLst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6D6E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D6E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D6E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D6E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6659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6104054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500284" y="3341780"/>
            <a:ext cx="7521444" cy="3442577"/>
          </a:xfrm>
        </p:spPr>
        <p:txBody>
          <a:bodyPr/>
          <a:lstStyle/>
          <a:p>
            <a:r>
              <a:rPr lang="en-US" b="1" dirty="0"/>
              <a:t>4</a:t>
            </a:r>
            <a:r>
              <a:rPr lang="en-US" sz="4400" b="1" dirty="0"/>
              <a:t>.4	</a:t>
            </a:r>
            <a:r>
              <a:rPr lang="en-US" sz="4000" b="1" dirty="0"/>
              <a:t> ROZMOWA KWALIFIKACYJNA - O CO MOGĘ ZAPYTAĆ I JAK UZYSKAĆ NAJLEPSZE WYNIKI Z ROZMOWY KWALIFIKACYJNEJ</a:t>
            </a:r>
            <a:endParaRPr lang="en-IE" sz="4000" b="1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84EDC89B-D269-4F16-A90D-10F1DAA35B3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7496915" y="891029"/>
            <a:ext cx="4559063" cy="3939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798184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13A6146-63C3-8043-AA51-B0D959EDA3A6}"/>
              </a:ext>
            </a:extLst>
          </p:cNvPr>
          <p:cNvSpPr/>
          <p:nvPr/>
        </p:nvSpPr>
        <p:spPr>
          <a:xfrm>
            <a:off x="614363" y="1514475"/>
            <a:ext cx="5711278" cy="4429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Placeholder 7" descr="A group of people sitting at a desk in front of a window&#10;&#10;Description automatically generated">
            <a:extLst>
              <a:ext uri="{FF2B5EF4-FFF2-40B4-BE49-F238E27FC236}">
                <a16:creationId xmlns:a16="http://schemas.microsoft.com/office/drawing/2014/main" id="{1235EAE9-8AFC-DA4E-A042-D89F6DAB9512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304"/>
          <a:stretch/>
        </p:blipFill>
        <p:spPr>
          <a:xfrm flipH="1">
            <a:off x="6325641" y="4724"/>
            <a:ext cx="5850251" cy="6782936"/>
          </a:xfr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5F7F76-A078-F74F-BFE2-116913237AC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23804" y="410923"/>
            <a:ext cx="5279028" cy="697353"/>
          </a:xfrm>
        </p:spPr>
        <p:txBody>
          <a:bodyPr>
            <a:noAutofit/>
          </a:bodyPr>
          <a:lstStyle/>
          <a:p>
            <a:pPr algn="l"/>
            <a:r>
              <a:rPr lang="en-US" sz="3200" dirty="0">
                <a:solidFill>
                  <a:srgbClr val="CE1779"/>
                </a:solidFill>
              </a:rPr>
              <a:t>ROZMOWA KWALIFIKACYJNA - </a:t>
            </a:r>
            <a:r>
              <a:rPr lang="en-US" sz="3200" dirty="0"/>
              <a:t>O CO MOGĘ ZAPYTAĆ I JAK UZYSKAĆ NAJLEPSZE WYNIKI Z ROZMOWY KWALIFIKACYJNEJ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2A02EA3-AF2F-A343-94A6-8B5D62EAE04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23804" y="3157537"/>
            <a:ext cx="5042556" cy="2839233"/>
          </a:xfrm>
        </p:spPr>
        <p:txBody>
          <a:bodyPr/>
          <a:lstStyle/>
          <a:p>
            <a:pPr algn="just"/>
            <a:r>
              <a:rPr lang="en-IE" sz="2200" dirty="0" err="1"/>
              <a:t>Jako</a:t>
            </a:r>
            <a:r>
              <a:rPr lang="en-IE" sz="2200" dirty="0"/>
              <a:t> </a:t>
            </a:r>
            <a:r>
              <a:rPr lang="en-IE" sz="2200" dirty="0" err="1"/>
              <a:t>pierwszy</a:t>
            </a:r>
            <a:r>
              <a:rPr lang="en-IE" sz="2200" dirty="0"/>
              <a:t> </a:t>
            </a:r>
            <a:r>
              <a:rPr lang="en-IE" sz="2200" dirty="0" err="1"/>
              <a:t>pracodawca</a:t>
            </a:r>
            <a:r>
              <a:rPr lang="en-IE" sz="2200" dirty="0"/>
              <a:t>, </a:t>
            </a:r>
            <a:r>
              <a:rPr lang="en-IE" sz="2200" dirty="0" err="1"/>
              <a:t>mogłeś</a:t>
            </a:r>
            <a:r>
              <a:rPr lang="en-IE" sz="2200" dirty="0"/>
              <a:t> </a:t>
            </a:r>
            <a:r>
              <a:rPr lang="en-IE" sz="2200" dirty="0" err="1"/>
              <a:t>wcześniej</a:t>
            </a:r>
            <a:r>
              <a:rPr lang="en-IE" sz="2200" dirty="0"/>
              <a:t> </a:t>
            </a:r>
            <a:r>
              <a:rPr lang="en-IE" sz="2200" dirty="0" err="1"/>
              <a:t>siedzieć</a:t>
            </a:r>
            <a:r>
              <a:rPr lang="en-IE" sz="2200" dirty="0"/>
              <a:t> </a:t>
            </a:r>
            <a:r>
              <a:rPr lang="en-IE" sz="2200" dirty="0" err="1"/>
              <a:t>tylko</a:t>
            </a:r>
            <a:r>
              <a:rPr lang="en-IE" sz="2200" dirty="0"/>
              <a:t> </a:t>
            </a:r>
            <a:r>
              <a:rPr lang="en-IE" sz="2200" dirty="0" err="1"/>
              <a:t>po</a:t>
            </a:r>
            <a:r>
              <a:rPr lang="en-IE" sz="2200" dirty="0"/>
              <a:t> </a:t>
            </a:r>
            <a:r>
              <a:rPr lang="en-IE" sz="2200" dirty="0" err="1"/>
              <a:t>stronie</a:t>
            </a:r>
            <a:r>
              <a:rPr lang="en-IE" sz="2200" dirty="0"/>
              <a:t> </a:t>
            </a:r>
            <a:r>
              <a:rPr lang="en-IE" sz="2200" dirty="0" err="1"/>
              <a:t>rozmówcy</a:t>
            </a:r>
            <a:r>
              <a:rPr lang="en-IE" sz="2200" dirty="0"/>
              <a:t>!  </a:t>
            </a:r>
            <a:r>
              <a:rPr lang="en-IE" sz="2200" dirty="0" err="1"/>
              <a:t>Bycie</a:t>
            </a:r>
            <a:r>
              <a:rPr lang="en-IE" sz="2200" dirty="0"/>
              <a:t> </a:t>
            </a:r>
            <a:r>
              <a:rPr lang="en-IE" sz="2200" dirty="0" err="1"/>
              <a:t>prowadzącym</a:t>
            </a:r>
            <a:r>
              <a:rPr lang="en-IE" sz="2200" dirty="0"/>
              <a:t> </a:t>
            </a:r>
            <a:r>
              <a:rPr lang="en-IE" sz="2200" dirty="0" err="1"/>
              <a:t>rozmowę</a:t>
            </a:r>
            <a:r>
              <a:rPr lang="en-IE" sz="2200" dirty="0"/>
              <a:t> </a:t>
            </a:r>
            <a:r>
              <a:rPr lang="en-IE" sz="2200" dirty="0" err="1"/>
              <a:t>kwalifikacyjną</a:t>
            </a:r>
            <a:r>
              <a:rPr lang="en-IE" sz="2200" dirty="0"/>
              <a:t> </a:t>
            </a:r>
            <a:r>
              <a:rPr lang="en-IE" sz="2200" dirty="0" err="1"/>
              <a:t>może</a:t>
            </a:r>
            <a:r>
              <a:rPr lang="en-IE" sz="2200" dirty="0"/>
              <a:t> </a:t>
            </a:r>
            <a:r>
              <a:rPr lang="en-IE" sz="2200" dirty="0" err="1"/>
              <a:t>być</a:t>
            </a:r>
            <a:r>
              <a:rPr lang="en-IE" sz="2200" dirty="0"/>
              <a:t> </a:t>
            </a:r>
            <a:r>
              <a:rPr lang="en-IE" sz="2200" dirty="0" err="1"/>
              <a:t>dla</a:t>
            </a:r>
            <a:r>
              <a:rPr lang="en-IE" sz="2200" dirty="0"/>
              <a:t> </a:t>
            </a:r>
            <a:r>
              <a:rPr lang="en-IE" sz="2200" dirty="0" err="1"/>
              <a:t>Ciebie</a:t>
            </a:r>
            <a:r>
              <a:rPr lang="en-IE" sz="2200" dirty="0"/>
              <a:t> </a:t>
            </a:r>
            <a:r>
              <a:rPr lang="en-IE" sz="2200" dirty="0" err="1"/>
              <a:t>zupełnie</a:t>
            </a:r>
            <a:r>
              <a:rPr lang="en-IE" sz="2200" dirty="0"/>
              <a:t> </a:t>
            </a:r>
            <a:r>
              <a:rPr lang="en-IE" sz="2200" dirty="0" err="1"/>
              <a:t>nowym</a:t>
            </a:r>
            <a:r>
              <a:rPr lang="en-IE" sz="2200" dirty="0"/>
              <a:t> </a:t>
            </a:r>
            <a:r>
              <a:rPr lang="en-IE" sz="2200" dirty="0" err="1"/>
              <a:t>doświadczeniem</a:t>
            </a:r>
            <a:r>
              <a:rPr lang="en-IE" sz="2200" dirty="0"/>
              <a:t>, </a:t>
            </a:r>
            <a:r>
              <a:rPr lang="en-IE" sz="2200" dirty="0" err="1"/>
              <a:t>więc</a:t>
            </a:r>
            <a:r>
              <a:rPr lang="en-IE" sz="2200" dirty="0"/>
              <a:t> </a:t>
            </a:r>
            <a:r>
              <a:rPr lang="en-IE" sz="2200" dirty="0" err="1"/>
              <a:t>naprawdę</a:t>
            </a:r>
            <a:r>
              <a:rPr lang="en-IE" sz="2200" dirty="0"/>
              <a:t> </a:t>
            </a:r>
            <a:r>
              <a:rPr lang="en-IE" sz="2200" dirty="0" err="1"/>
              <a:t>ważne</a:t>
            </a:r>
            <a:r>
              <a:rPr lang="en-IE" sz="2200" dirty="0"/>
              <a:t> jest, aby </a:t>
            </a:r>
            <a:r>
              <a:rPr lang="en-IE" sz="2200" dirty="0" err="1"/>
              <a:t>być</a:t>
            </a:r>
            <a:r>
              <a:rPr lang="en-IE" sz="2200" dirty="0"/>
              <a:t> </a:t>
            </a:r>
            <a:r>
              <a:rPr lang="en-IE" sz="2200" dirty="0" err="1"/>
              <a:t>przygotowanym</a:t>
            </a:r>
            <a:r>
              <a:rPr lang="en-IE" sz="2200" dirty="0"/>
              <a:t> z </a:t>
            </a:r>
            <a:r>
              <a:rPr lang="en-IE" sz="2200" dirty="0" err="1"/>
              <a:t>kluczowymi</a:t>
            </a:r>
            <a:r>
              <a:rPr lang="en-IE" sz="2200" dirty="0"/>
              <a:t> </a:t>
            </a:r>
            <a:r>
              <a:rPr lang="en-IE" sz="2200" dirty="0" err="1"/>
              <a:t>pytaniami</a:t>
            </a:r>
            <a:r>
              <a:rPr lang="en-IE" sz="2200" dirty="0"/>
              <a:t>, </a:t>
            </a:r>
            <a:r>
              <a:rPr lang="en-IE" sz="2200" dirty="0" err="1"/>
              <a:t>które</a:t>
            </a:r>
            <a:r>
              <a:rPr lang="en-IE" sz="2200" dirty="0"/>
              <a:t> </a:t>
            </a:r>
            <a:r>
              <a:rPr lang="en-IE" sz="2200" dirty="0" err="1"/>
              <a:t>pomogą</a:t>
            </a:r>
            <a:r>
              <a:rPr lang="en-IE" sz="2200" dirty="0"/>
              <a:t> Ci </a:t>
            </a:r>
            <a:r>
              <a:rPr lang="en-IE" sz="2200" dirty="0" err="1"/>
              <a:t>podjąć</a:t>
            </a:r>
            <a:r>
              <a:rPr lang="en-IE" sz="2200" dirty="0"/>
              <a:t> </a:t>
            </a:r>
            <a:r>
              <a:rPr lang="en-IE" sz="2200" dirty="0" err="1"/>
              <a:t>decyzję</a:t>
            </a:r>
            <a:r>
              <a:rPr lang="en-IE" sz="2200" dirty="0"/>
              <a:t> o </a:t>
            </a:r>
            <a:r>
              <a:rPr lang="en-IE" sz="2200" dirty="0" err="1"/>
              <a:t>tym</a:t>
            </a:r>
            <a:r>
              <a:rPr lang="en-IE" sz="2200" dirty="0"/>
              <a:t>, </a:t>
            </a:r>
            <a:r>
              <a:rPr lang="en-IE" sz="2200" dirty="0" err="1"/>
              <a:t>komu</a:t>
            </a:r>
            <a:r>
              <a:rPr lang="en-IE" sz="2200" dirty="0"/>
              <a:t> </a:t>
            </a:r>
            <a:r>
              <a:rPr lang="en-IE" sz="2200" dirty="0" err="1"/>
              <a:t>zaoferować</a:t>
            </a:r>
            <a:r>
              <a:rPr lang="en-IE" sz="2200" dirty="0"/>
              <a:t> </a:t>
            </a:r>
            <a:r>
              <a:rPr lang="en-IE" sz="2200" dirty="0" err="1"/>
              <a:t>stanowisko</a:t>
            </a:r>
            <a:r>
              <a:rPr lang="en-IE" sz="2200" dirty="0"/>
              <a:t> w </a:t>
            </a:r>
            <a:r>
              <a:rPr lang="en-IE" sz="2200" dirty="0" err="1"/>
              <a:t>Twojej</a:t>
            </a:r>
            <a:r>
              <a:rPr lang="en-IE" sz="2200" dirty="0"/>
              <a:t> </a:t>
            </a:r>
            <a:r>
              <a:rPr lang="en-IE" sz="2200" dirty="0" err="1"/>
              <a:t>firmie</a:t>
            </a:r>
            <a:r>
              <a:rPr lang="en-IE" sz="2200" dirty="0"/>
              <a:t>. </a:t>
            </a:r>
            <a:endParaRPr lang="en-US" sz="2200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E611DFDA-C905-BD4D-ABE9-E23027215134}"/>
              </a:ext>
            </a:extLst>
          </p:cNvPr>
          <p:cNvCxnSpPr/>
          <p:nvPr/>
        </p:nvCxnSpPr>
        <p:spPr>
          <a:xfrm flipH="1">
            <a:off x="733043" y="2651047"/>
            <a:ext cx="5377589" cy="0"/>
          </a:xfrm>
          <a:prstGeom prst="line">
            <a:avLst/>
          </a:prstGeom>
          <a:ln w="28575"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276280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5A098DE-C508-1841-99FB-5C02BD1B17D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423858" y="491474"/>
            <a:ext cx="8145213" cy="1213653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r"/>
            <a:r>
              <a:rPr lang="en-US" sz="3200" dirty="0"/>
              <a:t>PIERWSZY KROK</a:t>
            </a:r>
            <a:endParaRPr lang="pl-PL" sz="3200">
              <a:cs typeface="Calibri"/>
            </a:endParaRPr>
          </a:p>
          <a:p>
            <a:pPr algn="r"/>
            <a:r>
              <a:rPr lang="en-US" sz="3200" dirty="0"/>
              <a:t>ZAPROSZENIE NA ROZMOWĘ KWALIFIKACYJNĄ</a:t>
            </a:r>
            <a:endParaRPr lang="en-US" sz="3200" dirty="0">
              <a:cs typeface="Calibri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7D42482-72CF-2C4A-8364-24AA5A2436A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958225" y="2117448"/>
            <a:ext cx="7610847" cy="3975101"/>
          </a:xfrm>
        </p:spPr>
        <p:txBody>
          <a:bodyPr/>
          <a:lstStyle/>
          <a:p>
            <a:pPr algn="just"/>
            <a:r>
              <a:rPr lang="en-IE" dirty="0" err="1"/>
              <a:t>Zaproś</a:t>
            </a:r>
            <a:r>
              <a:rPr lang="en-IE" dirty="0"/>
              <a:t> </a:t>
            </a:r>
            <a:r>
              <a:rPr lang="en-IE" dirty="0" err="1"/>
              <a:t>wybranego</a:t>
            </a:r>
            <a:r>
              <a:rPr lang="en-IE" dirty="0"/>
              <a:t> </a:t>
            </a:r>
            <a:r>
              <a:rPr lang="en-IE" dirty="0" err="1"/>
              <a:t>kandydata</a:t>
            </a:r>
            <a:r>
              <a:rPr lang="en-IE" dirty="0"/>
              <a:t> </a:t>
            </a:r>
            <a:r>
              <a:rPr lang="en-IE" dirty="0" err="1"/>
              <a:t>na</a:t>
            </a:r>
            <a:r>
              <a:rPr lang="en-IE" dirty="0"/>
              <a:t> </a:t>
            </a:r>
            <a:r>
              <a:rPr lang="en-IE" dirty="0" err="1"/>
              <a:t>rozmowę</a:t>
            </a:r>
            <a:r>
              <a:rPr lang="en-IE" dirty="0"/>
              <a:t> </a:t>
            </a:r>
            <a:r>
              <a:rPr lang="en-IE" dirty="0" err="1"/>
              <a:t>kwalifikacyjną</a:t>
            </a:r>
            <a:r>
              <a:rPr lang="en-IE" dirty="0"/>
              <a:t>. </a:t>
            </a:r>
          </a:p>
          <a:p>
            <a:pPr algn="just"/>
            <a:r>
              <a:rPr lang="en-IE" dirty="0" err="1"/>
              <a:t>Zaproszenie</a:t>
            </a:r>
            <a:r>
              <a:rPr lang="en-IE" dirty="0"/>
              <a:t> </a:t>
            </a:r>
            <a:r>
              <a:rPr lang="en-IE" dirty="0" err="1"/>
              <a:t>pocztą</a:t>
            </a:r>
            <a:r>
              <a:rPr lang="en-IE" dirty="0"/>
              <a:t> </a:t>
            </a:r>
            <a:r>
              <a:rPr lang="en-IE" dirty="0" err="1"/>
              <a:t>elektroniczną</a:t>
            </a:r>
            <a:r>
              <a:rPr lang="en-IE" dirty="0"/>
              <a:t> jest </a:t>
            </a:r>
            <a:r>
              <a:rPr lang="en-IE" dirty="0" err="1"/>
              <a:t>najlepszym</a:t>
            </a:r>
            <a:r>
              <a:rPr lang="en-IE" dirty="0"/>
              <a:t> </a:t>
            </a:r>
            <a:r>
              <a:rPr lang="en-IE" dirty="0" err="1"/>
              <a:t>i</a:t>
            </a:r>
            <a:r>
              <a:rPr lang="en-IE" dirty="0"/>
              <a:t> </a:t>
            </a:r>
            <a:r>
              <a:rPr lang="en-IE" dirty="0" err="1"/>
              <a:t>szybszym</a:t>
            </a:r>
            <a:r>
              <a:rPr lang="en-IE" dirty="0"/>
              <a:t> </a:t>
            </a:r>
            <a:r>
              <a:rPr lang="en-IE" dirty="0" err="1"/>
              <a:t>podejściem</a:t>
            </a:r>
            <a:r>
              <a:rPr lang="en-IE" dirty="0"/>
              <a:t> (</a:t>
            </a:r>
            <a:r>
              <a:rPr lang="en-IE" dirty="0" err="1"/>
              <a:t>jeśli</a:t>
            </a:r>
            <a:r>
              <a:rPr lang="en-IE" dirty="0"/>
              <a:t> </a:t>
            </a:r>
            <a:r>
              <a:rPr lang="en-IE" dirty="0" err="1"/>
              <a:t>dzwonisz</a:t>
            </a:r>
            <a:r>
              <a:rPr lang="en-IE" dirty="0"/>
              <a:t> do </a:t>
            </a:r>
            <a:r>
              <a:rPr lang="en-IE" dirty="0" err="1"/>
              <a:t>ludzi</a:t>
            </a:r>
            <a:r>
              <a:rPr lang="en-IE" dirty="0"/>
              <a:t> </a:t>
            </a:r>
            <a:r>
              <a:rPr lang="en-IE" dirty="0" err="1"/>
              <a:t>przez</a:t>
            </a:r>
            <a:r>
              <a:rPr lang="en-IE" dirty="0"/>
              <a:t> </a:t>
            </a:r>
            <a:r>
              <a:rPr lang="en-IE" dirty="0" err="1"/>
              <a:t>telefon</a:t>
            </a:r>
            <a:r>
              <a:rPr lang="en-IE" dirty="0"/>
              <a:t>, </a:t>
            </a:r>
            <a:r>
              <a:rPr lang="en-IE" dirty="0" err="1"/>
              <a:t>mogą</a:t>
            </a:r>
            <a:r>
              <a:rPr lang="en-IE" dirty="0"/>
              <a:t> </a:t>
            </a:r>
            <a:r>
              <a:rPr lang="en-IE" dirty="0" err="1"/>
              <a:t>oni</a:t>
            </a:r>
            <a:r>
              <a:rPr lang="en-IE" dirty="0"/>
              <a:t> </a:t>
            </a:r>
            <a:r>
              <a:rPr lang="en-IE" dirty="0" err="1"/>
              <a:t>nie</a:t>
            </a:r>
            <a:r>
              <a:rPr lang="en-IE" dirty="0"/>
              <a:t> </a:t>
            </a:r>
            <a:r>
              <a:rPr lang="en-IE" dirty="0" err="1"/>
              <a:t>być</a:t>
            </a:r>
            <a:r>
              <a:rPr lang="en-IE" dirty="0"/>
              <a:t> w </a:t>
            </a:r>
            <a:r>
              <a:rPr lang="en-IE" dirty="0" err="1"/>
              <a:t>stanie</a:t>
            </a:r>
            <a:r>
              <a:rPr lang="en-IE" dirty="0"/>
              <a:t> </a:t>
            </a:r>
            <a:r>
              <a:rPr lang="en-IE" dirty="0" err="1"/>
              <a:t>mówić</a:t>
            </a:r>
            <a:r>
              <a:rPr lang="en-IE" dirty="0"/>
              <a:t> </a:t>
            </a:r>
            <a:r>
              <a:rPr lang="en-IE" dirty="0" err="1"/>
              <a:t>itp</a:t>
            </a:r>
            <a:r>
              <a:rPr lang="en-IE" dirty="0"/>
              <a:t>.)  </a:t>
            </a:r>
            <a:r>
              <a:rPr lang="en-IE" dirty="0" err="1"/>
              <a:t>Przykładowy</a:t>
            </a:r>
            <a:r>
              <a:rPr lang="en-IE" dirty="0"/>
              <a:t> </a:t>
            </a:r>
            <a:r>
              <a:rPr lang="en-IE" dirty="0" err="1"/>
              <a:t>szablon</a:t>
            </a:r>
            <a:r>
              <a:rPr lang="en-IE" dirty="0"/>
              <a:t> e-</a:t>
            </a:r>
            <a:r>
              <a:rPr lang="en-IE" dirty="0" err="1"/>
              <a:t>maila</a:t>
            </a:r>
            <a:r>
              <a:rPr lang="en-IE" dirty="0"/>
              <a:t>, </a:t>
            </a:r>
            <a:r>
              <a:rPr lang="en-IE" dirty="0" err="1"/>
              <a:t>który</a:t>
            </a:r>
            <a:r>
              <a:rPr lang="en-IE" dirty="0"/>
              <a:t> </a:t>
            </a:r>
            <a:r>
              <a:rPr lang="en-IE" dirty="0" err="1"/>
              <a:t>pomoże</a:t>
            </a:r>
            <a:r>
              <a:rPr lang="en-IE" dirty="0"/>
              <a:t> Ci w </a:t>
            </a:r>
            <a:r>
              <a:rPr lang="en-IE" dirty="0" err="1"/>
              <a:t>tym</a:t>
            </a:r>
            <a:r>
              <a:rPr lang="en-IE" dirty="0"/>
              <a:t>.</a:t>
            </a:r>
          </a:p>
          <a:p>
            <a:pPr algn="just"/>
            <a:r>
              <a:rPr lang="en-IE" dirty="0"/>
              <a:t>Aby </a:t>
            </a:r>
            <a:r>
              <a:rPr lang="en-IE" dirty="0" err="1"/>
              <a:t>zagwarantować</a:t>
            </a:r>
            <a:r>
              <a:rPr lang="en-IE" dirty="0"/>
              <a:t> </a:t>
            </a:r>
            <a:r>
              <a:rPr lang="en-IE" dirty="0" err="1"/>
              <a:t>skuteczność</a:t>
            </a:r>
            <a:r>
              <a:rPr lang="en-IE" dirty="0"/>
              <a:t> </a:t>
            </a:r>
            <a:r>
              <a:rPr lang="en-IE" dirty="0" err="1"/>
              <a:t>wskaźnika</a:t>
            </a:r>
            <a:r>
              <a:rPr lang="en-IE" dirty="0"/>
              <a:t> </a:t>
            </a:r>
            <a:r>
              <a:rPr lang="en-IE" dirty="0" err="1"/>
              <a:t>otwarć</a:t>
            </a:r>
            <a:r>
              <a:rPr lang="en-IE" dirty="0"/>
              <a:t>: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IE" dirty="0" err="1"/>
              <a:t>użyj</a:t>
            </a:r>
            <a:r>
              <a:rPr lang="en-IE" dirty="0"/>
              <a:t> </a:t>
            </a:r>
            <a:r>
              <a:rPr lang="en-IE" dirty="0" err="1"/>
              <a:t>tematu</a:t>
            </a:r>
            <a:r>
              <a:rPr lang="en-IE" dirty="0"/>
              <a:t>, </a:t>
            </a:r>
            <a:r>
              <a:rPr lang="en-IE" dirty="0" err="1"/>
              <a:t>który</a:t>
            </a:r>
            <a:r>
              <a:rPr lang="en-IE" dirty="0"/>
              <a:t> </a:t>
            </a:r>
            <a:r>
              <a:rPr lang="en-IE" dirty="0" err="1"/>
              <a:t>jasno</a:t>
            </a:r>
            <a:r>
              <a:rPr lang="en-IE" dirty="0"/>
              <a:t> </a:t>
            </a:r>
            <a:r>
              <a:rPr lang="en-IE" dirty="0" err="1"/>
              <a:t>określa</a:t>
            </a:r>
            <a:r>
              <a:rPr lang="en-IE" dirty="0"/>
              <a:t> </a:t>
            </a:r>
            <a:r>
              <a:rPr lang="en-IE" dirty="0" err="1"/>
              <a:t>nazwę</a:t>
            </a:r>
            <a:r>
              <a:rPr lang="en-IE" dirty="0"/>
              <a:t> </a:t>
            </a:r>
            <a:r>
              <a:rPr lang="en-IE" dirty="0" err="1"/>
              <a:t>firmy</a:t>
            </a:r>
            <a:endParaRPr lang="en-IE" dirty="0"/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IE" dirty="0" err="1"/>
              <a:t>stanowisko</a:t>
            </a:r>
            <a:r>
              <a:rPr lang="en-IE" dirty="0"/>
              <a:t> </a:t>
            </a:r>
            <a:r>
              <a:rPr lang="en-IE" dirty="0" err="1"/>
              <a:t>pracy</a:t>
            </a:r>
            <a:r>
              <a:rPr lang="en-IE" dirty="0"/>
              <a:t> </a:t>
            </a:r>
            <a:r>
              <a:rPr lang="en-IE" dirty="0" err="1"/>
              <a:t>lub</a:t>
            </a:r>
            <a:r>
              <a:rPr lang="en-IE" dirty="0"/>
              <a:t> </a:t>
            </a:r>
            <a:r>
              <a:rPr lang="en-IE" dirty="0" err="1"/>
              <a:t>ogólny</a:t>
            </a:r>
            <a:r>
              <a:rPr lang="en-IE" dirty="0"/>
              <a:t> </a:t>
            </a:r>
            <a:r>
              <a:rPr lang="en-IE" dirty="0" err="1"/>
              <a:t>cel</a:t>
            </a:r>
            <a:r>
              <a:rPr lang="en-IE" dirty="0"/>
              <a:t> e-</a:t>
            </a:r>
            <a:r>
              <a:rPr lang="en-IE" dirty="0" err="1"/>
              <a:t>maila</a:t>
            </a:r>
            <a:r>
              <a:rPr lang="en-IE" dirty="0"/>
              <a:t>, </a:t>
            </a:r>
            <a:r>
              <a:rPr lang="en-IE" dirty="0" err="1"/>
              <a:t>na</a:t>
            </a:r>
            <a:r>
              <a:rPr lang="en-IE" dirty="0"/>
              <a:t> </a:t>
            </a:r>
            <a:r>
              <a:rPr lang="en-IE" dirty="0" err="1"/>
              <a:t>przykład</a:t>
            </a:r>
            <a:r>
              <a:rPr lang="en-IE" dirty="0"/>
              <a:t>: "</a:t>
            </a:r>
            <a:r>
              <a:rPr lang="en-IE" dirty="0" err="1"/>
              <a:t>Zaproszenie</a:t>
            </a:r>
            <a:r>
              <a:rPr lang="en-IE" dirty="0"/>
              <a:t> </a:t>
            </a:r>
            <a:r>
              <a:rPr lang="en-IE" dirty="0" err="1"/>
              <a:t>na</a:t>
            </a:r>
            <a:r>
              <a:rPr lang="en-IE" dirty="0"/>
              <a:t> </a:t>
            </a:r>
            <a:r>
              <a:rPr lang="en-IE" dirty="0" err="1"/>
              <a:t>rozmowę</a:t>
            </a:r>
            <a:r>
              <a:rPr lang="en-IE" dirty="0"/>
              <a:t> </a:t>
            </a:r>
            <a:r>
              <a:rPr lang="en-IE" dirty="0" err="1"/>
              <a:t>kwalifikacyjną</a:t>
            </a:r>
            <a:r>
              <a:rPr lang="en-IE" dirty="0"/>
              <a:t> w [</a:t>
            </a:r>
            <a:r>
              <a:rPr lang="en-IE" dirty="0" err="1"/>
              <a:t>nazwa</a:t>
            </a:r>
            <a:r>
              <a:rPr lang="en-IE" dirty="0"/>
              <a:t> </a:t>
            </a:r>
            <a:r>
              <a:rPr lang="en-IE" dirty="0" err="1"/>
              <a:t>firmy</a:t>
            </a:r>
            <a:r>
              <a:rPr lang="en-IE" dirty="0"/>
              <a:t>]". </a:t>
            </a:r>
          </a:p>
          <a:p>
            <a:pPr algn="just"/>
            <a:endParaRPr lang="en-US" dirty="0"/>
          </a:p>
        </p:txBody>
      </p:sp>
      <p:pic>
        <p:nvPicPr>
          <p:cNvPr id="3" name="Picture 2" descr="A close up of a sign&#10;&#10;Description automatically generated">
            <a:extLst>
              <a:ext uri="{FF2B5EF4-FFF2-40B4-BE49-F238E27FC236}">
                <a16:creationId xmlns:a16="http://schemas.microsoft.com/office/drawing/2014/main" id="{48F0A375-705E-4C05-89F4-C84019FC16F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131162" y="3770334"/>
            <a:ext cx="3526438" cy="2934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648702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8F8D4BA-F3F2-F446-8CEB-B0F6D8DD082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0" y="5543550"/>
            <a:ext cx="12090400" cy="697353"/>
          </a:xfrm>
        </p:spPr>
        <p:txBody>
          <a:bodyPr/>
          <a:lstStyle/>
          <a:p>
            <a:r>
              <a:rPr lang="en-US" dirty="0"/>
              <a:t>EMAIL TEMPLATE SAMPLE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7BCED28-DF55-3A47-BAA5-EB8A4D636645}"/>
              </a:ext>
            </a:extLst>
          </p:cNvPr>
          <p:cNvSpPr/>
          <p:nvPr/>
        </p:nvSpPr>
        <p:spPr>
          <a:xfrm>
            <a:off x="509587" y="464697"/>
            <a:ext cx="11172825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340" marR="57785">
              <a:spcAft>
                <a:spcPts val="0"/>
              </a:spcAft>
              <a:tabLst>
                <a:tab pos="450215" algn="l"/>
              </a:tabLst>
            </a:pPr>
            <a:r>
              <a:rPr lang="en-IE" i="1" dirty="0" err="1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Cześć</a:t>
            </a:r>
            <a:r>
              <a:rPr lang="en-IE" i="1" dirty="0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[</a:t>
            </a:r>
            <a:r>
              <a:rPr lang="en-IE" b="1" i="1" dirty="0" err="1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imię</a:t>
            </a:r>
            <a:r>
              <a:rPr lang="en-IE" i="1" dirty="0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], </a:t>
            </a:r>
          </a:p>
          <a:p>
            <a:pPr marL="180340" marR="57785">
              <a:spcAft>
                <a:spcPts val="0"/>
              </a:spcAft>
              <a:tabLst>
                <a:tab pos="450215" algn="l"/>
              </a:tabLst>
            </a:pPr>
            <a:endParaRPr lang="en-IE" i="1" dirty="0">
              <a:solidFill>
                <a:srgbClr val="2E95D2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80340" marR="57785">
              <a:spcAft>
                <a:spcPts val="0"/>
              </a:spcAft>
              <a:tabLst>
                <a:tab pos="450215" algn="l"/>
              </a:tabLst>
            </a:pPr>
            <a:r>
              <a:rPr lang="en-IE" i="1" dirty="0" err="1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Dziękujemy</a:t>
            </a:r>
            <a:r>
              <a:rPr lang="en-IE" i="1" dirty="0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i="1" dirty="0" err="1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za</a:t>
            </a:r>
            <a:r>
              <a:rPr lang="en-IE" i="1" dirty="0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i="1" dirty="0" err="1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aplikację</a:t>
            </a:r>
            <a:r>
              <a:rPr lang="en-IE" i="1" dirty="0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i="1" dirty="0" err="1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</a:t>
            </a:r>
            <a:r>
              <a:rPr lang="en-IE" i="1" dirty="0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i="1" dirty="0" err="1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stanowisko</a:t>
            </a:r>
            <a:r>
              <a:rPr lang="en-IE" i="1" dirty="0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b="1" i="1" dirty="0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[</a:t>
            </a:r>
            <a:r>
              <a:rPr lang="en-IE" b="1" i="1" dirty="0" err="1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nazwa</a:t>
            </a:r>
            <a:r>
              <a:rPr lang="en-IE" b="1" i="1" dirty="0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b="1" i="1" dirty="0" err="1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stanowiska</a:t>
            </a:r>
            <a:r>
              <a:rPr lang="en-IE" b="1" i="1" dirty="0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]! </a:t>
            </a:r>
          </a:p>
          <a:p>
            <a:pPr marL="180340" marR="57785">
              <a:spcAft>
                <a:spcPts val="0"/>
              </a:spcAft>
              <a:tabLst>
                <a:tab pos="450215" algn="l"/>
              </a:tabLst>
            </a:pPr>
            <a:r>
              <a:rPr lang="en-IE" i="1" dirty="0" err="1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Przejrzałem</a:t>
            </a:r>
            <a:r>
              <a:rPr lang="en-IE" i="1" dirty="0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i="1" dirty="0" err="1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Twoją</a:t>
            </a:r>
            <a:r>
              <a:rPr lang="en-IE" i="1" dirty="0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i="1" dirty="0" err="1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aplikację</a:t>
            </a:r>
            <a:r>
              <a:rPr lang="en-IE" i="1" dirty="0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i="1" dirty="0" err="1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en-IE" i="1" dirty="0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i="1" dirty="0" err="1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chciałbym</a:t>
            </a:r>
            <a:r>
              <a:rPr lang="en-IE" i="1" dirty="0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i="1" dirty="0" err="1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omówić</a:t>
            </a:r>
            <a:r>
              <a:rPr lang="en-IE" i="1" dirty="0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i="1" dirty="0" err="1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Twoje</a:t>
            </a:r>
            <a:r>
              <a:rPr lang="en-IE" i="1" dirty="0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i="1" dirty="0" err="1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predyspozycje</a:t>
            </a:r>
            <a:r>
              <a:rPr lang="en-IE" i="1" dirty="0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do </a:t>
            </a:r>
            <a:r>
              <a:rPr lang="en-IE" i="1" dirty="0" err="1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tej</a:t>
            </a:r>
            <a:r>
              <a:rPr lang="en-IE" i="1" dirty="0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i="1" dirty="0" err="1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roli</a:t>
            </a:r>
            <a:r>
              <a:rPr lang="en-IE" i="1" dirty="0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w </a:t>
            </a:r>
            <a:r>
              <a:rPr lang="en-IE" i="1" dirty="0" err="1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dalszej</a:t>
            </a:r>
            <a:r>
              <a:rPr lang="en-IE" i="1" dirty="0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i="1" dirty="0" err="1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części</a:t>
            </a:r>
            <a:r>
              <a:rPr lang="en-IE" i="1" dirty="0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i="1" dirty="0" err="1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rozmowy</a:t>
            </a:r>
            <a:r>
              <a:rPr lang="en-IE" i="1" dirty="0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i="1" dirty="0" err="1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kwalifikacyjnej</a:t>
            </a:r>
            <a:r>
              <a:rPr lang="en-IE" i="1" dirty="0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pPr marL="180340" marR="57785">
              <a:spcAft>
                <a:spcPts val="0"/>
              </a:spcAft>
              <a:tabLst>
                <a:tab pos="450215" algn="l"/>
              </a:tabLst>
            </a:pPr>
            <a:r>
              <a:rPr lang="en-IE" i="1" dirty="0" err="1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Będzie</a:t>
            </a:r>
            <a:r>
              <a:rPr lang="en-IE" i="1" dirty="0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to </a:t>
            </a:r>
            <a:r>
              <a:rPr lang="en-IE" i="1" dirty="0" err="1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dla</a:t>
            </a:r>
            <a:r>
              <a:rPr lang="en-IE" i="1" dirty="0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i="1" dirty="0" err="1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Ciebie</a:t>
            </a:r>
            <a:r>
              <a:rPr lang="en-IE" i="1" dirty="0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dobra </a:t>
            </a:r>
            <a:r>
              <a:rPr lang="en-IE" i="1" dirty="0" err="1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okazja</a:t>
            </a:r>
            <a:r>
              <a:rPr lang="en-IE" i="1" dirty="0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aby </a:t>
            </a:r>
            <a:r>
              <a:rPr lang="en-IE" i="1" dirty="0" err="1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dowiedzieć</a:t>
            </a:r>
            <a:r>
              <a:rPr lang="en-IE" i="1" dirty="0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i="1" dirty="0" err="1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się</a:t>
            </a:r>
            <a:r>
              <a:rPr lang="en-IE" i="1" dirty="0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i="1" dirty="0" err="1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więcej</a:t>
            </a:r>
            <a:r>
              <a:rPr lang="en-IE" i="1" dirty="0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 </a:t>
            </a:r>
            <a:r>
              <a:rPr lang="en-IE" i="1" dirty="0" err="1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naszej</a:t>
            </a:r>
            <a:r>
              <a:rPr lang="en-IE" i="1" dirty="0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i="1" dirty="0" err="1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firmie</a:t>
            </a:r>
            <a:r>
              <a:rPr lang="en-IE" i="1" dirty="0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IE" i="1" dirty="0" err="1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jak</a:t>
            </a:r>
            <a:r>
              <a:rPr lang="en-IE" i="1" dirty="0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i="1" dirty="0" err="1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również</a:t>
            </a:r>
            <a:r>
              <a:rPr lang="en-IE" i="1" dirty="0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 </a:t>
            </a:r>
            <a:r>
              <a:rPr lang="en-IE" i="1" dirty="0" err="1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stanowisku</a:t>
            </a:r>
            <a:r>
              <a:rPr lang="en-IE" i="1" dirty="0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w </a:t>
            </a:r>
            <a:r>
              <a:rPr lang="en-IE" i="1" dirty="0" err="1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sposób</a:t>
            </a:r>
            <a:r>
              <a:rPr lang="en-IE" i="1" dirty="0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i="1" dirty="0" err="1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bardziej</a:t>
            </a:r>
            <a:r>
              <a:rPr lang="en-IE" i="1" dirty="0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i="1" dirty="0" err="1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szczegółowy</a:t>
            </a:r>
            <a:r>
              <a:rPr lang="en-IE" i="1" dirty="0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pPr marL="180340" marR="57785">
              <a:spcAft>
                <a:spcPts val="0"/>
              </a:spcAft>
              <a:tabLst>
                <a:tab pos="450215" algn="l"/>
              </a:tabLst>
            </a:pPr>
            <a:endParaRPr lang="en-IE" i="1" dirty="0">
              <a:solidFill>
                <a:srgbClr val="2E95D2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80340" marR="57785">
              <a:spcAft>
                <a:spcPts val="0"/>
              </a:spcAft>
              <a:tabLst>
                <a:tab pos="450215" algn="l"/>
              </a:tabLst>
            </a:pPr>
            <a:r>
              <a:rPr lang="en-IE" i="1" dirty="0" err="1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Wywiad</a:t>
            </a:r>
            <a:r>
              <a:rPr lang="en-IE" i="1" dirty="0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i="1" dirty="0" err="1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będzie</a:t>
            </a:r>
            <a:r>
              <a:rPr lang="en-IE" i="1" dirty="0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z </a:t>
            </a:r>
            <a:r>
              <a:rPr lang="en-IE" b="1" i="1" dirty="0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[</a:t>
            </a:r>
            <a:r>
              <a:rPr lang="en-IE" b="1" i="1" dirty="0" err="1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nazwisko</a:t>
            </a:r>
            <a:r>
              <a:rPr lang="en-IE" b="1" i="1" dirty="0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b="1" i="1" dirty="0" err="1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prowadzącego</a:t>
            </a:r>
            <a:r>
              <a:rPr lang="en-IE" b="1" i="1" dirty="0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b="1" i="1" dirty="0" err="1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rozmowę</a:t>
            </a:r>
            <a:r>
              <a:rPr lang="en-IE" b="1" i="1" dirty="0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b="1" i="1" dirty="0" err="1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en-IE" b="1" i="1" dirty="0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b="1" i="1" dirty="0" err="1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funkcja</a:t>
            </a:r>
            <a:r>
              <a:rPr lang="en-IE" b="1" i="1" dirty="0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]</a:t>
            </a:r>
            <a:r>
              <a:rPr lang="en-IE" i="1" dirty="0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IE" i="1" dirty="0" err="1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en-IE" i="1" dirty="0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i="1" dirty="0" err="1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powinien</a:t>
            </a:r>
            <a:r>
              <a:rPr lang="en-IE" i="1" dirty="0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i="1" dirty="0" err="1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trwać</a:t>
            </a:r>
            <a:r>
              <a:rPr lang="en-IE" i="1" dirty="0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i="1" dirty="0" err="1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około</a:t>
            </a:r>
            <a:r>
              <a:rPr lang="en-IE" i="1" dirty="0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45 </a:t>
            </a:r>
            <a:r>
              <a:rPr lang="en-IE" i="1" dirty="0" err="1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minut</a:t>
            </a:r>
            <a:r>
              <a:rPr lang="en-IE" i="1" dirty="0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pPr marL="180340" marR="57785">
              <a:spcAft>
                <a:spcPts val="0"/>
              </a:spcAft>
              <a:tabLst>
                <a:tab pos="450215" algn="l"/>
              </a:tabLst>
            </a:pPr>
            <a:r>
              <a:rPr lang="en-IE" i="1" dirty="0" err="1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Czy</a:t>
            </a:r>
            <a:r>
              <a:rPr lang="en-IE" i="1" dirty="0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i="1" dirty="0" err="1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jesteś</a:t>
            </a:r>
            <a:r>
              <a:rPr lang="en-IE" i="1" dirty="0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i="1" dirty="0" err="1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dostępny</a:t>
            </a:r>
            <a:r>
              <a:rPr lang="en-IE" i="1" dirty="0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i="1" dirty="0" err="1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</a:t>
            </a:r>
            <a:r>
              <a:rPr lang="en-IE" i="1" dirty="0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i="1" dirty="0" err="1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rozmowę</a:t>
            </a:r>
            <a:r>
              <a:rPr lang="en-IE" i="1" dirty="0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i="1" dirty="0" err="1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kwalifikacyjną</a:t>
            </a:r>
            <a:r>
              <a:rPr lang="en-IE" i="1" dirty="0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w </a:t>
            </a:r>
            <a:r>
              <a:rPr lang="en-IE" i="1" dirty="0" err="1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przyszłym</a:t>
            </a:r>
            <a:r>
              <a:rPr lang="en-IE" i="1" dirty="0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i="1" dirty="0" err="1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tygodniu</a:t>
            </a:r>
            <a:r>
              <a:rPr lang="en-IE" i="1" dirty="0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 Oto </a:t>
            </a:r>
            <a:r>
              <a:rPr lang="en-IE" i="1" dirty="0" err="1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kilka</a:t>
            </a:r>
            <a:r>
              <a:rPr lang="en-IE" i="1" dirty="0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i="1" dirty="0" err="1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dostępnych</a:t>
            </a:r>
            <a:r>
              <a:rPr lang="en-IE" i="1" dirty="0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i="1" dirty="0" err="1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przedziałów</a:t>
            </a:r>
            <a:r>
              <a:rPr lang="en-IE" i="1" dirty="0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i="1" dirty="0" err="1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czasowych</a:t>
            </a:r>
            <a:r>
              <a:rPr lang="en-IE" i="1" dirty="0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 marL="180340" marR="57785">
              <a:spcAft>
                <a:spcPts val="0"/>
              </a:spcAft>
              <a:tabLst>
                <a:tab pos="450215" algn="l"/>
              </a:tabLst>
            </a:pPr>
            <a:r>
              <a:rPr lang="en-IE" i="1" dirty="0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[</a:t>
            </a:r>
            <a:r>
              <a:rPr lang="en-IE" b="1" i="1" dirty="0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Data </a:t>
            </a:r>
            <a:r>
              <a:rPr lang="en-IE" b="1" i="1" dirty="0" err="1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en-IE" b="1" i="1" dirty="0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b="1" i="1" dirty="0" err="1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godzina</a:t>
            </a:r>
            <a:r>
              <a:rPr lang="en-IE" b="1" i="1" dirty="0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]			[Data </a:t>
            </a:r>
            <a:r>
              <a:rPr lang="en-IE" b="1" i="1" dirty="0" err="1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en-IE" b="1" i="1" dirty="0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b="1" i="1" dirty="0" err="1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godzina</a:t>
            </a:r>
            <a:r>
              <a:rPr lang="en-IE" b="1" i="1" dirty="0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]			[Data </a:t>
            </a:r>
            <a:r>
              <a:rPr lang="en-IE" b="1" i="1" dirty="0" err="1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en-IE" b="1" i="1" dirty="0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b="1" i="1" dirty="0" err="1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godzina</a:t>
            </a:r>
            <a:r>
              <a:rPr lang="en-IE" b="1" i="1" dirty="0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]</a:t>
            </a:r>
          </a:p>
          <a:p>
            <a:pPr marL="180340" marR="57785">
              <a:spcAft>
                <a:spcPts val="0"/>
              </a:spcAft>
              <a:tabLst>
                <a:tab pos="450215" algn="l"/>
              </a:tabLst>
            </a:pPr>
            <a:endParaRPr lang="en-IE" b="1" dirty="0">
              <a:solidFill>
                <a:srgbClr val="2E95D2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80340" marR="57785">
              <a:spcAft>
                <a:spcPts val="0"/>
              </a:spcAft>
              <a:tabLst>
                <a:tab pos="450215" algn="l"/>
              </a:tabLst>
            </a:pPr>
            <a:r>
              <a:rPr lang="en-IE" i="1" dirty="0" err="1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Jeśli</a:t>
            </a:r>
            <a:r>
              <a:rPr lang="en-IE" i="1" dirty="0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i="1" dirty="0" err="1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nie</a:t>
            </a:r>
            <a:r>
              <a:rPr lang="en-IE" i="1" dirty="0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i="1" dirty="0" err="1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są</a:t>
            </a:r>
            <a:r>
              <a:rPr lang="en-IE" i="1" dirty="0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one </a:t>
            </a:r>
            <a:r>
              <a:rPr lang="en-IE" i="1" dirty="0" err="1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dla</a:t>
            </a:r>
            <a:r>
              <a:rPr lang="en-IE" i="1" dirty="0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i="1" dirty="0" err="1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ciebie</a:t>
            </a:r>
            <a:r>
              <a:rPr lang="en-IE" i="1" dirty="0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i="1" dirty="0" err="1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odpowiednie</a:t>
            </a:r>
            <a:r>
              <a:rPr lang="en-IE" i="1" dirty="0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IE" i="1" dirty="0" err="1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daj</a:t>
            </a:r>
            <a:r>
              <a:rPr lang="en-IE" i="1" dirty="0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mi </a:t>
            </a:r>
            <a:r>
              <a:rPr lang="en-IE" i="1" dirty="0" err="1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znać</a:t>
            </a:r>
            <a:r>
              <a:rPr lang="en-IE" i="1" dirty="0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IE" i="1" dirty="0" err="1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jaka</a:t>
            </a:r>
            <a:r>
              <a:rPr lang="en-IE" i="1" dirty="0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jest </a:t>
            </a:r>
            <a:r>
              <a:rPr lang="en-IE" i="1" dirty="0" err="1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twoja</a:t>
            </a:r>
            <a:r>
              <a:rPr lang="en-IE" i="1" dirty="0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i="1" dirty="0" err="1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dostępność</a:t>
            </a:r>
            <a:r>
              <a:rPr lang="en-IE" i="1" dirty="0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w </a:t>
            </a:r>
            <a:r>
              <a:rPr lang="en-IE" i="1" dirty="0" err="1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przyszłym</a:t>
            </a:r>
            <a:r>
              <a:rPr lang="en-IE" i="1" dirty="0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i="1" dirty="0" err="1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tygodniu</a:t>
            </a:r>
            <a:r>
              <a:rPr lang="en-IE" i="1" dirty="0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pPr marL="180340" marR="57785">
              <a:spcAft>
                <a:spcPts val="0"/>
              </a:spcAft>
              <a:tabLst>
                <a:tab pos="450215" algn="l"/>
              </a:tabLst>
            </a:pPr>
            <a:r>
              <a:rPr lang="en-IE" i="1" dirty="0" err="1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Rozmowa</a:t>
            </a:r>
            <a:r>
              <a:rPr lang="en-IE" i="1" dirty="0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i="1" dirty="0" err="1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kwalifikacyjna</a:t>
            </a:r>
            <a:r>
              <a:rPr lang="en-IE" i="1" dirty="0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i="1" dirty="0" err="1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odbędzie</a:t>
            </a:r>
            <a:r>
              <a:rPr lang="en-IE" i="1" dirty="0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i="1" dirty="0" err="1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się</a:t>
            </a:r>
            <a:r>
              <a:rPr lang="en-IE" i="1" dirty="0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pod </a:t>
            </a:r>
            <a:r>
              <a:rPr lang="en-IE" b="1" i="1" dirty="0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[</a:t>
            </a:r>
            <a:r>
              <a:rPr lang="en-IE" b="1" i="1" dirty="0" err="1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adres</a:t>
            </a:r>
            <a:r>
              <a:rPr lang="en-IE" b="1" i="1" dirty="0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]. </a:t>
            </a:r>
            <a:r>
              <a:rPr lang="en-IE" i="1" dirty="0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Oto link do Google Maps </a:t>
            </a:r>
            <a:r>
              <a:rPr lang="en-IE" i="1" dirty="0" err="1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dla</a:t>
            </a:r>
            <a:r>
              <a:rPr lang="en-IE" i="1" dirty="0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i="1" dirty="0" err="1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twojej</a:t>
            </a:r>
            <a:r>
              <a:rPr lang="en-IE" i="1" dirty="0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i="1" dirty="0" err="1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wygody</a:t>
            </a:r>
            <a:r>
              <a:rPr lang="en-IE" i="1" dirty="0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IE" b="1" i="1" dirty="0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[link]</a:t>
            </a:r>
          </a:p>
          <a:p>
            <a:pPr marL="180340" marR="57785">
              <a:spcAft>
                <a:spcPts val="0"/>
              </a:spcAft>
              <a:tabLst>
                <a:tab pos="450215" algn="l"/>
              </a:tabLst>
            </a:pPr>
            <a:r>
              <a:rPr lang="en-IE" i="1" dirty="0" err="1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Prosimy</a:t>
            </a:r>
            <a:r>
              <a:rPr lang="en-IE" i="1" dirty="0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 </a:t>
            </a:r>
            <a:r>
              <a:rPr lang="en-IE" i="1" dirty="0" err="1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potwierdzenie</a:t>
            </a:r>
            <a:r>
              <a:rPr lang="en-IE" i="1" dirty="0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i="1" dirty="0" err="1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preferencji</a:t>
            </a:r>
            <a:r>
              <a:rPr lang="en-IE" i="1" dirty="0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i="1" dirty="0" err="1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dotyczących</a:t>
            </a:r>
            <a:r>
              <a:rPr lang="en-IE" i="1" dirty="0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i="1" dirty="0" err="1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czasu</a:t>
            </a:r>
            <a:r>
              <a:rPr lang="en-IE" i="1" dirty="0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i="1" dirty="0" err="1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rozmowy</a:t>
            </a:r>
            <a:r>
              <a:rPr lang="en-IE" i="1" dirty="0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i="1" dirty="0" err="1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kwalifikacyjnej</a:t>
            </a:r>
            <a:r>
              <a:rPr lang="en-IE" i="1" dirty="0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IE" i="1" dirty="0" err="1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tak</a:t>
            </a:r>
            <a:r>
              <a:rPr lang="en-IE" i="1" dirty="0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i="1" dirty="0" err="1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szybko</a:t>
            </a:r>
            <a:r>
              <a:rPr lang="en-IE" i="1" dirty="0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i="1" dirty="0" err="1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jak</a:t>
            </a:r>
            <a:r>
              <a:rPr lang="en-IE" i="1" dirty="0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i="1" dirty="0" err="1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tylko</a:t>
            </a:r>
            <a:r>
              <a:rPr lang="en-IE" i="1" dirty="0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i="1" dirty="0" err="1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będzie</a:t>
            </a:r>
            <a:r>
              <a:rPr lang="en-IE" i="1" dirty="0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to </a:t>
            </a:r>
            <a:r>
              <a:rPr lang="en-IE" i="1" dirty="0" err="1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możliwe</a:t>
            </a:r>
            <a:r>
              <a:rPr lang="en-IE" i="1" dirty="0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IE" i="1" dirty="0" err="1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poprzez</a:t>
            </a:r>
            <a:r>
              <a:rPr lang="en-IE" i="1" dirty="0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email </a:t>
            </a:r>
            <a:r>
              <a:rPr lang="en-IE" i="1" dirty="0" err="1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zwrotny</a:t>
            </a:r>
            <a:r>
              <a:rPr lang="en-IE" i="1" dirty="0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 </a:t>
            </a:r>
          </a:p>
          <a:p>
            <a:pPr marL="180340" marR="57785">
              <a:spcAft>
                <a:spcPts val="0"/>
              </a:spcAft>
              <a:tabLst>
                <a:tab pos="450215" algn="l"/>
              </a:tabLst>
            </a:pPr>
            <a:r>
              <a:rPr lang="en-IE" i="1" dirty="0" err="1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Czekam</a:t>
            </a:r>
            <a:r>
              <a:rPr lang="en-IE" i="1" dirty="0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i="1" dirty="0" err="1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</a:t>
            </a:r>
            <a:r>
              <a:rPr lang="en-IE" i="1" dirty="0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i="1" dirty="0" err="1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wiadomość</a:t>
            </a:r>
            <a:r>
              <a:rPr lang="en-IE" i="1" dirty="0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od Pana/</a:t>
            </a:r>
            <a:r>
              <a:rPr lang="en-IE" i="1" dirty="0" err="1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Pani</a:t>
            </a:r>
            <a:r>
              <a:rPr lang="en-IE" i="1" dirty="0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i="1" dirty="0" err="1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en-IE" i="1" dirty="0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i="1" dirty="0" err="1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nasze</a:t>
            </a:r>
            <a:r>
              <a:rPr lang="en-IE" i="1" dirty="0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i="1" dirty="0" err="1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rozmowy</a:t>
            </a:r>
            <a:r>
              <a:rPr lang="en-IE" i="1" dirty="0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w </a:t>
            </a:r>
            <a:r>
              <a:rPr lang="en-IE" i="1" dirty="0" err="1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przyszłym</a:t>
            </a:r>
            <a:r>
              <a:rPr lang="en-IE" i="1" dirty="0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i="1" dirty="0" err="1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tygodniu</a:t>
            </a:r>
            <a:r>
              <a:rPr lang="en-IE" i="1" dirty="0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180340" marR="57785">
              <a:spcAft>
                <a:spcPts val="0"/>
              </a:spcAft>
              <a:tabLst>
                <a:tab pos="450215" algn="l"/>
              </a:tabLst>
            </a:pPr>
            <a:r>
              <a:rPr lang="en-IE" i="1" dirty="0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180340" marR="57785">
              <a:spcAft>
                <a:spcPts val="0"/>
              </a:spcAft>
              <a:tabLst>
                <a:tab pos="450215" algn="l"/>
              </a:tabLst>
            </a:pPr>
            <a:r>
              <a:rPr lang="en-IE" i="1" dirty="0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 </a:t>
            </a:r>
            <a:r>
              <a:rPr lang="en-IE" i="1" dirty="0" err="1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wyrazami</a:t>
            </a:r>
            <a:r>
              <a:rPr lang="en-IE" i="1" dirty="0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i="1" dirty="0" err="1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szacunku</a:t>
            </a:r>
            <a:r>
              <a:rPr lang="en-IE" i="1" dirty="0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</a:p>
          <a:p>
            <a:pPr marL="180340" marR="57785">
              <a:spcAft>
                <a:spcPts val="0"/>
              </a:spcAft>
              <a:tabLst>
                <a:tab pos="450215" algn="l"/>
              </a:tabLst>
            </a:pPr>
            <a:r>
              <a:rPr lang="en-IE" i="1" dirty="0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b="1" i="1" dirty="0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[</a:t>
            </a:r>
            <a:r>
              <a:rPr lang="en-IE" b="1" i="1" dirty="0" err="1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Twoje</a:t>
            </a:r>
            <a:r>
              <a:rPr lang="en-IE" b="1" i="1" dirty="0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b="1" i="1" dirty="0" err="1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nazwisko</a:t>
            </a:r>
            <a:r>
              <a:rPr lang="en-IE" b="1" i="1" dirty="0">
                <a:solidFill>
                  <a:srgbClr val="2E95D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]</a:t>
            </a:r>
            <a:endParaRPr lang="en-IE" sz="3600" b="1" dirty="0">
              <a:solidFill>
                <a:srgbClr val="2E95D2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013536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8DD9974-0A08-8846-973F-54492E5CBA76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5505" y="4536347"/>
            <a:ext cx="12358294" cy="1762853"/>
          </a:xfrm>
        </p:spPr>
        <p:txBody>
          <a:bodyPr>
            <a:normAutofit/>
          </a:bodyPr>
          <a:lstStyle/>
          <a:p>
            <a:r>
              <a:rPr lang="en-IE" sz="2400" dirty="0" err="1">
                <a:latin typeface="+mn-lt"/>
              </a:rPr>
              <a:t>Jako</a:t>
            </a:r>
            <a:r>
              <a:rPr lang="en-IE" sz="2400" dirty="0">
                <a:latin typeface="+mn-lt"/>
              </a:rPr>
              <a:t> </a:t>
            </a:r>
            <a:r>
              <a:rPr lang="en-IE" sz="2400" dirty="0" err="1">
                <a:latin typeface="+mn-lt"/>
              </a:rPr>
              <a:t>firma</a:t>
            </a:r>
            <a:r>
              <a:rPr lang="en-IE" sz="2400" dirty="0">
                <a:latin typeface="+mn-lt"/>
              </a:rPr>
              <a:t> </a:t>
            </a:r>
            <a:r>
              <a:rPr lang="en-IE" sz="2400" dirty="0" err="1">
                <a:latin typeface="+mn-lt"/>
              </a:rPr>
              <a:t>jednoosobowa</a:t>
            </a:r>
            <a:r>
              <a:rPr lang="en-IE" sz="2400" dirty="0">
                <a:latin typeface="+mn-lt"/>
              </a:rPr>
              <a:t>, </a:t>
            </a:r>
            <a:r>
              <a:rPr lang="en-IE" sz="2400" dirty="0" err="1">
                <a:latin typeface="+mn-lt"/>
              </a:rPr>
              <a:t>możesz</a:t>
            </a:r>
            <a:r>
              <a:rPr lang="en-IE" sz="2400" dirty="0">
                <a:latin typeface="+mn-lt"/>
              </a:rPr>
              <a:t> </a:t>
            </a:r>
            <a:r>
              <a:rPr lang="en-IE" sz="2400" dirty="0" err="1">
                <a:latin typeface="+mn-lt"/>
              </a:rPr>
              <a:t>nie</a:t>
            </a:r>
            <a:r>
              <a:rPr lang="en-IE" sz="2400" dirty="0">
                <a:latin typeface="+mn-lt"/>
              </a:rPr>
              <a:t> </a:t>
            </a:r>
            <a:r>
              <a:rPr lang="en-IE" sz="2400" dirty="0" err="1">
                <a:latin typeface="+mn-lt"/>
              </a:rPr>
              <a:t>mieć</a:t>
            </a:r>
            <a:r>
              <a:rPr lang="en-IE" sz="2400" dirty="0">
                <a:latin typeface="+mn-lt"/>
              </a:rPr>
              <a:t> </a:t>
            </a:r>
            <a:r>
              <a:rPr lang="en-IE" sz="2400" dirty="0" err="1">
                <a:latin typeface="+mn-lt"/>
              </a:rPr>
              <a:t>odpowiedniego</a:t>
            </a:r>
            <a:r>
              <a:rPr lang="en-IE" sz="2400" dirty="0">
                <a:latin typeface="+mn-lt"/>
              </a:rPr>
              <a:t> </a:t>
            </a:r>
            <a:r>
              <a:rPr lang="en-IE" sz="2400" dirty="0" err="1">
                <a:latin typeface="+mn-lt"/>
              </a:rPr>
              <a:t>biura</a:t>
            </a:r>
            <a:r>
              <a:rPr lang="en-IE" sz="2400" dirty="0">
                <a:latin typeface="+mn-lt"/>
              </a:rPr>
              <a:t> / </a:t>
            </a:r>
            <a:r>
              <a:rPr lang="en-IE" sz="2400" dirty="0" err="1">
                <a:latin typeface="+mn-lt"/>
              </a:rPr>
              <a:t>sali</a:t>
            </a:r>
            <a:r>
              <a:rPr lang="en-IE" sz="2400" dirty="0">
                <a:latin typeface="+mn-lt"/>
              </a:rPr>
              <a:t> </a:t>
            </a:r>
            <a:r>
              <a:rPr lang="en-IE" sz="2400" dirty="0" err="1">
                <a:latin typeface="+mn-lt"/>
              </a:rPr>
              <a:t>konferencyjnej</a:t>
            </a:r>
            <a:r>
              <a:rPr lang="en-IE" sz="2400" dirty="0">
                <a:latin typeface="+mn-lt"/>
              </a:rPr>
              <a:t> do </a:t>
            </a:r>
            <a:r>
              <a:rPr lang="en-IE" sz="2400" dirty="0" err="1">
                <a:latin typeface="+mn-lt"/>
              </a:rPr>
              <a:t>przeprowadzenia</a:t>
            </a:r>
            <a:r>
              <a:rPr lang="en-IE" sz="2400" dirty="0">
                <a:latin typeface="+mn-lt"/>
              </a:rPr>
              <a:t> </a:t>
            </a:r>
            <a:r>
              <a:rPr lang="en-IE" sz="2400" dirty="0" err="1">
                <a:latin typeface="+mn-lt"/>
              </a:rPr>
              <a:t>rozmowy</a:t>
            </a:r>
            <a:r>
              <a:rPr lang="en-IE" sz="2400" dirty="0">
                <a:latin typeface="+mn-lt"/>
              </a:rPr>
              <a:t>.   </a:t>
            </a:r>
            <a:endParaRPr lang="en-US" dirty="0">
              <a:latin typeface="+mn-lt"/>
            </a:endParaRPr>
          </a:p>
          <a:p>
            <a:r>
              <a:rPr lang="en-IE" sz="2400" dirty="0" err="1">
                <a:latin typeface="+mn-lt"/>
              </a:rPr>
              <a:t>Jeśli</a:t>
            </a:r>
            <a:r>
              <a:rPr lang="en-IE" sz="2400" dirty="0">
                <a:latin typeface="+mn-lt"/>
              </a:rPr>
              <a:t> </a:t>
            </a:r>
            <a:r>
              <a:rPr lang="en-IE" sz="2400" dirty="0" err="1">
                <a:latin typeface="+mn-lt"/>
              </a:rPr>
              <a:t>Twój</a:t>
            </a:r>
            <a:r>
              <a:rPr lang="en-IE" sz="2400" dirty="0">
                <a:latin typeface="+mn-lt"/>
              </a:rPr>
              <a:t> </a:t>
            </a:r>
            <a:r>
              <a:rPr lang="en-IE" sz="2400" dirty="0" err="1">
                <a:latin typeface="+mn-lt"/>
              </a:rPr>
              <a:t>własny</a:t>
            </a:r>
            <a:r>
              <a:rPr lang="en-IE" sz="2400" dirty="0">
                <a:latin typeface="+mn-lt"/>
              </a:rPr>
              <a:t> </a:t>
            </a:r>
            <a:r>
              <a:rPr lang="en-IE" sz="2400" dirty="0" err="1">
                <a:latin typeface="+mn-lt"/>
              </a:rPr>
              <a:t>lokal</a:t>
            </a:r>
            <a:r>
              <a:rPr lang="en-IE" sz="2400" dirty="0">
                <a:latin typeface="+mn-lt"/>
              </a:rPr>
              <a:t> </a:t>
            </a:r>
            <a:r>
              <a:rPr lang="en-IE" sz="2400" dirty="0" err="1">
                <a:latin typeface="+mn-lt"/>
              </a:rPr>
              <a:t>nie</a:t>
            </a:r>
            <a:r>
              <a:rPr lang="en-IE" sz="2400" dirty="0">
                <a:latin typeface="+mn-lt"/>
              </a:rPr>
              <a:t> jest </a:t>
            </a:r>
            <a:r>
              <a:rPr lang="en-IE" sz="2400" dirty="0" err="1">
                <a:latin typeface="+mn-lt"/>
              </a:rPr>
              <a:t>odpowiedni</a:t>
            </a:r>
            <a:r>
              <a:rPr lang="en-IE" sz="2400" dirty="0">
                <a:latin typeface="+mn-lt"/>
              </a:rPr>
              <a:t>, </a:t>
            </a:r>
            <a:endParaRPr lang="en-US">
              <a:latin typeface="+mn-lt"/>
            </a:endParaRPr>
          </a:p>
          <a:p>
            <a:r>
              <a:rPr lang="en-IE" sz="2400" dirty="0">
                <a:latin typeface="+mn-lt"/>
              </a:rPr>
              <a:t>aby </a:t>
            </a:r>
            <a:r>
              <a:rPr lang="en-IE" sz="2400" dirty="0" err="1">
                <a:latin typeface="+mn-lt"/>
              </a:rPr>
              <a:t>zapewnić</a:t>
            </a:r>
            <a:r>
              <a:rPr lang="en-IE" sz="2400" dirty="0">
                <a:latin typeface="+mn-lt"/>
              </a:rPr>
              <a:t> </a:t>
            </a:r>
            <a:r>
              <a:rPr lang="en-IE" sz="2400" dirty="0" err="1">
                <a:latin typeface="+mn-lt"/>
              </a:rPr>
              <a:t>komfortowe</a:t>
            </a:r>
            <a:r>
              <a:rPr lang="en-IE" sz="2400" dirty="0">
                <a:latin typeface="+mn-lt"/>
              </a:rPr>
              <a:t> </a:t>
            </a:r>
            <a:r>
              <a:rPr lang="en-IE" sz="2400" dirty="0" err="1">
                <a:latin typeface="+mn-lt"/>
              </a:rPr>
              <a:t>i</a:t>
            </a:r>
            <a:r>
              <a:rPr lang="en-IE" sz="2400" dirty="0">
                <a:latin typeface="+mn-lt"/>
              </a:rPr>
              <a:t> </a:t>
            </a:r>
            <a:r>
              <a:rPr lang="en-IE" sz="2400" dirty="0" err="1">
                <a:latin typeface="+mn-lt"/>
              </a:rPr>
              <a:t>sprzyjające</a:t>
            </a:r>
            <a:r>
              <a:rPr lang="en-IE" sz="2400" dirty="0">
                <a:latin typeface="+mn-lt"/>
              </a:rPr>
              <a:t> </a:t>
            </a:r>
            <a:r>
              <a:rPr lang="en-IE" sz="2400" dirty="0" err="1">
                <a:latin typeface="+mn-lt"/>
              </a:rPr>
              <a:t>środowisko</a:t>
            </a:r>
            <a:r>
              <a:rPr lang="en-IE" sz="2400" dirty="0">
                <a:latin typeface="+mn-lt"/>
              </a:rPr>
              <a:t> </a:t>
            </a:r>
            <a:r>
              <a:rPr lang="en-IE" sz="2400" dirty="0" err="1">
                <a:latin typeface="+mn-lt"/>
              </a:rPr>
              <a:t>rozważ</a:t>
            </a:r>
            <a:r>
              <a:rPr lang="en-IE" sz="2400" dirty="0">
                <a:latin typeface="+mn-lt"/>
              </a:rPr>
              <a:t>...</a:t>
            </a:r>
            <a:endParaRPr lang="en-US">
              <a:latin typeface="+mn-lt"/>
              <a:cs typeface="Calibri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670494E-13E4-5F42-99F7-A93D24A1BC50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32508" y="3935049"/>
            <a:ext cx="11545518" cy="472329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z="3200" dirty="0">
                <a:latin typeface="+mn-lt"/>
              </a:rPr>
              <a:t>GDZIE?</a:t>
            </a:r>
          </a:p>
          <a:p>
            <a:endParaRPr lang="en-US" dirty="0"/>
          </a:p>
        </p:txBody>
      </p:sp>
      <p:pic>
        <p:nvPicPr>
          <p:cNvPr id="8" name="Picture Placeholder 7" descr="A close up of a keyboard&#10;&#10;Description automatically generated">
            <a:extLst>
              <a:ext uri="{FF2B5EF4-FFF2-40B4-BE49-F238E27FC236}">
                <a16:creationId xmlns:a16="http://schemas.microsoft.com/office/drawing/2014/main" id="{986F16BE-0F84-6D4D-AFCE-2CA296A3B875}"/>
              </a:ext>
            </a:extLst>
          </p:cNvPr>
          <p:cNvPicPr>
            <a:picLocks noGrp="1" noChangeAspect="1"/>
          </p:cNvPicPr>
          <p:nvPr>
            <p:ph type="pic" sz="quarter" idx="27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1"/>
          <a:stretch/>
        </p:blipFill>
        <p:spPr>
          <a:xfrm>
            <a:off x="9267" y="-1972"/>
            <a:ext cx="12186838" cy="3804275"/>
          </a:xfrm>
        </p:spPr>
      </p:pic>
    </p:spTree>
    <p:extLst>
      <p:ext uri="{BB962C8B-B14F-4D97-AF65-F5344CB8AC3E}">
        <p14:creationId xmlns:p14="http://schemas.microsoft.com/office/powerpoint/2010/main" val="3758081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46FCB50-FC9F-6041-A384-AAA85515CA4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61985" y="550331"/>
            <a:ext cx="7407087" cy="697353"/>
          </a:xfrm>
        </p:spPr>
        <p:txBody>
          <a:bodyPr/>
          <a:lstStyle/>
          <a:p>
            <a:r>
              <a:rPr lang="en-US" dirty="0"/>
              <a:t>GDZIE?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F1BB8005-7813-1349-AD2E-6B64E1132BE7}"/>
              </a:ext>
            </a:extLst>
          </p:cNvPr>
          <p:cNvCxnSpPr/>
          <p:nvPr/>
        </p:nvCxnSpPr>
        <p:spPr>
          <a:xfrm flipH="1">
            <a:off x="478388" y="1272851"/>
            <a:ext cx="8178914" cy="0"/>
          </a:xfrm>
          <a:prstGeom prst="line">
            <a:avLst/>
          </a:prstGeom>
          <a:ln w="28575"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C8B479CF-7611-5043-8AC8-366422BB8566}"/>
              </a:ext>
            </a:extLst>
          </p:cNvPr>
          <p:cNvSpPr/>
          <p:nvPr/>
        </p:nvSpPr>
        <p:spPr>
          <a:xfrm>
            <a:off x="478388" y="1728788"/>
            <a:ext cx="8178914" cy="242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663A8E8-5352-0D4C-A8F4-F1D226C5F3F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8388" y="1594497"/>
            <a:ext cx="9160912" cy="3975101"/>
          </a:xfrm>
        </p:spPr>
        <p:txBody>
          <a:bodyPr/>
          <a:lstStyle/>
          <a:p>
            <a:pPr marL="342900" lvl="0" indent="-342900">
              <a:spcBef>
                <a:spcPts val="400"/>
              </a:spcBef>
              <a:buClr>
                <a:srgbClr val="CE1779"/>
              </a:buClr>
              <a:buFont typeface="Arial" panose="020B0604020202020204" pitchFamily="34" charset="0"/>
              <a:buChar char="•"/>
            </a:pPr>
            <a:r>
              <a:rPr lang="en-IE" sz="2200" dirty="0" err="1"/>
              <a:t>Wynajem</a:t>
            </a:r>
            <a:r>
              <a:rPr lang="en-IE" sz="2200" dirty="0"/>
              <a:t> </a:t>
            </a:r>
            <a:r>
              <a:rPr lang="en-IE" sz="2200" dirty="0" err="1"/>
              <a:t>sali</a:t>
            </a:r>
            <a:r>
              <a:rPr lang="en-IE" sz="2200" dirty="0"/>
              <a:t> </a:t>
            </a:r>
            <a:r>
              <a:rPr lang="en-IE" sz="2200" dirty="0" err="1"/>
              <a:t>konferencyjnej</a:t>
            </a:r>
            <a:r>
              <a:rPr lang="en-IE" sz="2200" dirty="0"/>
              <a:t> </a:t>
            </a:r>
            <a:r>
              <a:rPr lang="en-IE" sz="2200" dirty="0" err="1"/>
              <a:t>na</a:t>
            </a:r>
            <a:r>
              <a:rPr lang="en-IE" sz="2200" dirty="0"/>
              <a:t> </a:t>
            </a:r>
            <a:r>
              <a:rPr lang="en-IE" sz="2200" dirty="0" err="1"/>
              <a:t>terenie</a:t>
            </a:r>
            <a:r>
              <a:rPr lang="en-IE" sz="2200" dirty="0"/>
              <a:t> centrum </a:t>
            </a:r>
            <a:r>
              <a:rPr lang="en-IE" sz="2200" dirty="0" err="1"/>
              <a:t>kooperacji</a:t>
            </a:r>
            <a:r>
              <a:rPr lang="en-IE" sz="2200" dirty="0"/>
              <a:t> </a:t>
            </a:r>
            <a:r>
              <a:rPr lang="en-IE" sz="2200" dirty="0" err="1"/>
              <a:t>lub</a:t>
            </a:r>
            <a:r>
              <a:rPr lang="en-IE" sz="2200" dirty="0"/>
              <a:t> </a:t>
            </a:r>
            <a:r>
              <a:rPr lang="en-IE" sz="2200" dirty="0" err="1"/>
              <a:t>przedsiębiorstwa</a:t>
            </a:r>
            <a:r>
              <a:rPr lang="en-IE" sz="2200" dirty="0"/>
              <a:t>, </a:t>
            </a:r>
            <a:r>
              <a:rPr lang="en-IE" sz="2200" dirty="0" err="1"/>
              <a:t>który</a:t>
            </a:r>
            <a:r>
              <a:rPr lang="en-IE" sz="2200" dirty="0"/>
              <a:t> </a:t>
            </a:r>
            <a:r>
              <a:rPr lang="en-IE" sz="2200" dirty="0" err="1"/>
              <a:t>zapewni</a:t>
            </a:r>
            <a:r>
              <a:rPr lang="en-IE" sz="2200" dirty="0"/>
              <a:t> Ci </a:t>
            </a:r>
            <a:r>
              <a:rPr lang="en-IE" sz="2200" dirty="0" err="1"/>
              <a:t>nastrojowe</a:t>
            </a:r>
            <a:r>
              <a:rPr lang="en-IE" sz="2200" dirty="0"/>
              <a:t> </a:t>
            </a:r>
            <a:r>
              <a:rPr lang="en-IE" sz="2200" dirty="0" err="1"/>
              <a:t>środowisko</a:t>
            </a:r>
            <a:r>
              <a:rPr lang="en-IE" sz="2200" dirty="0"/>
              <a:t> </a:t>
            </a:r>
            <a:r>
              <a:rPr lang="en-IE" sz="2200" dirty="0" err="1"/>
              <a:t>biznesowe</a:t>
            </a:r>
            <a:r>
              <a:rPr lang="en-IE" sz="2200" dirty="0"/>
              <a:t>. </a:t>
            </a:r>
            <a:r>
              <a:rPr lang="en-IE" sz="2200" dirty="0" err="1"/>
              <a:t>Wybierz</a:t>
            </a:r>
            <a:r>
              <a:rPr lang="en-IE" sz="2200" dirty="0"/>
              <a:t> </a:t>
            </a:r>
            <a:r>
              <a:rPr lang="en-IE" sz="2200" dirty="0" err="1"/>
              <a:t>zgodnie</a:t>
            </a:r>
            <a:r>
              <a:rPr lang="en-IE" sz="2200" dirty="0"/>
              <a:t> z </a:t>
            </a:r>
            <a:r>
              <a:rPr lang="en-IE" sz="2200" dirty="0" err="1"/>
              <a:t>Twoim</a:t>
            </a:r>
            <a:r>
              <a:rPr lang="en-IE" sz="2200" dirty="0"/>
              <a:t> </a:t>
            </a:r>
            <a:r>
              <a:rPr lang="en-IE" sz="2200" dirty="0" err="1"/>
              <a:t>budżetem</a:t>
            </a:r>
            <a:r>
              <a:rPr lang="en-IE" sz="2200" dirty="0"/>
              <a:t> </a:t>
            </a:r>
            <a:r>
              <a:rPr lang="en-IE" sz="2200" dirty="0" err="1"/>
              <a:t>i</a:t>
            </a:r>
            <a:r>
              <a:rPr lang="en-IE" sz="2200" dirty="0"/>
              <a:t> </a:t>
            </a:r>
            <a:r>
              <a:rPr lang="en-IE" sz="2200" dirty="0" err="1"/>
              <a:t>poziomem</a:t>
            </a:r>
            <a:r>
              <a:rPr lang="en-IE" sz="2200" dirty="0"/>
              <a:t>, do </a:t>
            </a:r>
            <a:r>
              <a:rPr lang="en-IE" sz="2200" dirty="0" err="1"/>
              <a:t>którego</a:t>
            </a:r>
            <a:r>
              <a:rPr lang="en-IE" sz="2200" dirty="0"/>
              <a:t> </a:t>
            </a:r>
            <a:r>
              <a:rPr lang="en-IE" sz="2200" dirty="0" err="1"/>
              <a:t>potrzebujesz</a:t>
            </a:r>
            <a:r>
              <a:rPr lang="en-IE" sz="2200" dirty="0"/>
              <a:t>, aby </a:t>
            </a:r>
            <a:r>
              <a:rPr lang="en-IE" sz="2200" dirty="0" err="1"/>
              <a:t>zrobić</a:t>
            </a:r>
            <a:r>
              <a:rPr lang="en-IE" sz="2200" dirty="0"/>
              <a:t> </a:t>
            </a:r>
            <a:r>
              <a:rPr lang="en-IE" sz="2200" dirty="0" err="1"/>
              <a:t>wrażenie</a:t>
            </a:r>
            <a:r>
              <a:rPr lang="en-IE" sz="2200" dirty="0"/>
              <a:t> </a:t>
            </a:r>
            <a:r>
              <a:rPr lang="en-IE" sz="2200" dirty="0" err="1"/>
              <a:t>na</a:t>
            </a:r>
            <a:r>
              <a:rPr lang="en-IE" sz="2200" dirty="0"/>
              <a:t> </a:t>
            </a:r>
            <a:r>
              <a:rPr lang="en-IE" sz="2200" dirty="0" err="1"/>
              <a:t>potencjalnym</a:t>
            </a:r>
            <a:r>
              <a:rPr lang="en-IE" sz="2200" dirty="0"/>
              <a:t> </a:t>
            </a:r>
            <a:r>
              <a:rPr lang="en-IE" sz="2200" dirty="0" err="1"/>
              <a:t>kandydacie</a:t>
            </a:r>
            <a:r>
              <a:rPr lang="en-IE" sz="2200" dirty="0"/>
              <a:t>!  </a:t>
            </a:r>
            <a:r>
              <a:rPr lang="en-IE" sz="2200" dirty="0" err="1"/>
              <a:t>Wyszukaj</a:t>
            </a:r>
            <a:r>
              <a:rPr lang="en-IE" sz="2200" dirty="0"/>
              <a:t> w </a:t>
            </a:r>
            <a:r>
              <a:rPr lang="en-IE" sz="2200" dirty="0" err="1"/>
              <a:t>wyszukiwarce</a:t>
            </a:r>
            <a:r>
              <a:rPr lang="en-IE" sz="2200" dirty="0"/>
              <a:t> "</a:t>
            </a:r>
            <a:r>
              <a:rPr lang="en-IE" sz="2200" dirty="0" err="1"/>
              <a:t>wynajem</a:t>
            </a:r>
            <a:r>
              <a:rPr lang="en-IE" sz="2200" dirty="0"/>
              <a:t> </a:t>
            </a:r>
            <a:r>
              <a:rPr lang="en-IE" sz="2200" dirty="0" err="1"/>
              <a:t>sal</a:t>
            </a:r>
            <a:r>
              <a:rPr lang="en-IE" sz="2200" dirty="0"/>
              <a:t> </a:t>
            </a:r>
            <a:r>
              <a:rPr lang="en-IE" sz="2200" dirty="0" err="1"/>
              <a:t>konferencyjnych</a:t>
            </a:r>
            <a:r>
              <a:rPr lang="en-IE" sz="2200" dirty="0"/>
              <a:t>" plus </a:t>
            </a:r>
            <a:r>
              <a:rPr lang="en-IE" sz="2200" dirty="0" err="1"/>
              <a:t>lokalizację</a:t>
            </a:r>
            <a:r>
              <a:rPr lang="en-IE" sz="2200" dirty="0"/>
              <a:t>, w </a:t>
            </a:r>
            <a:r>
              <a:rPr lang="en-IE" sz="2200" dirty="0" err="1"/>
              <a:t>której</a:t>
            </a:r>
            <a:r>
              <a:rPr lang="en-IE" sz="2200" dirty="0"/>
              <a:t> </a:t>
            </a:r>
            <a:r>
              <a:rPr lang="en-IE" sz="2200" dirty="0" err="1"/>
              <a:t>chcesz</a:t>
            </a:r>
            <a:r>
              <a:rPr lang="en-IE" sz="2200" dirty="0"/>
              <a:t> </a:t>
            </a:r>
            <a:r>
              <a:rPr lang="en-IE" sz="2200" dirty="0" err="1"/>
              <a:t>się</a:t>
            </a:r>
            <a:r>
              <a:rPr lang="en-IE" sz="2200" dirty="0"/>
              <a:t> </a:t>
            </a:r>
            <a:r>
              <a:rPr lang="en-IE" sz="2200" dirty="0" err="1"/>
              <a:t>spotkać</a:t>
            </a:r>
            <a:r>
              <a:rPr lang="en-IE" sz="2200" dirty="0"/>
              <a:t>, a </a:t>
            </a:r>
            <a:r>
              <a:rPr lang="en-IE" sz="2200" dirty="0" err="1"/>
              <a:t>znajdziesz</a:t>
            </a:r>
            <a:r>
              <a:rPr lang="en-IE" sz="2200" dirty="0"/>
              <a:t> </a:t>
            </a:r>
            <a:r>
              <a:rPr lang="en-IE" sz="2200" dirty="0" err="1"/>
              <a:t>wiele</a:t>
            </a:r>
            <a:r>
              <a:rPr lang="en-IE" sz="2200" dirty="0"/>
              <a:t> </a:t>
            </a:r>
            <a:r>
              <a:rPr lang="en-IE" sz="2200" dirty="0" err="1"/>
              <a:t>ofert</a:t>
            </a:r>
            <a:r>
              <a:rPr lang="en-IE" sz="2200" dirty="0"/>
              <a:t>.    </a:t>
            </a:r>
            <a:r>
              <a:rPr lang="en-IE" sz="2200" dirty="0" err="1"/>
              <a:t>Niektóre</a:t>
            </a:r>
            <a:r>
              <a:rPr lang="en-IE" sz="2200" dirty="0"/>
              <a:t> z </a:t>
            </a:r>
            <a:r>
              <a:rPr lang="en-IE" sz="2200" dirty="0" err="1"/>
              <a:t>tych</a:t>
            </a:r>
            <a:r>
              <a:rPr lang="en-IE" sz="2200" dirty="0"/>
              <a:t> </a:t>
            </a:r>
            <a:r>
              <a:rPr lang="en-IE" sz="2200" dirty="0" err="1"/>
              <a:t>miejsc</a:t>
            </a:r>
            <a:r>
              <a:rPr lang="en-IE" sz="2200" dirty="0"/>
              <a:t> </a:t>
            </a:r>
            <a:r>
              <a:rPr lang="en-IE" sz="2200" dirty="0" err="1"/>
              <a:t>oferują</a:t>
            </a:r>
            <a:r>
              <a:rPr lang="en-IE" sz="2200" dirty="0"/>
              <a:t> </a:t>
            </a:r>
            <a:r>
              <a:rPr lang="en-IE" sz="2200" dirty="0" err="1"/>
              <a:t>również</a:t>
            </a:r>
            <a:r>
              <a:rPr lang="en-IE" sz="2200" dirty="0"/>
              <a:t> </a:t>
            </a:r>
            <a:r>
              <a:rPr lang="en-IE" sz="2200" dirty="0" err="1"/>
              <a:t>udogodnienia</a:t>
            </a:r>
            <a:r>
              <a:rPr lang="en-IE" sz="2200" dirty="0"/>
              <a:t> </a:t>
            </a:r>
            <a:r>
              <a:rPr lang="en-IE" sz="2200" dirty="0" err="1"/>
              <a:t>wideokonferencyjne</a:t>
            </a:r>
            <a:r>
              <a:rPr lang="en-IE" sz="2200" dirty="0"/>
              <a:t>, z </a:t>
            </a:r>
            <a:r>
              <a:rPr lang="en-IE" sz="2200" dirty="0" err="1"/>
              <a:t>których</a:t>
            </a:r>
            <a:r>
              <a:rPr lang="en-IE" sz="2200" dirty="0"/>
              <a:t> </a:t>
            </a:r>
            <a:r>
              <a:rPr lang="en-IE" sz="2200" dirty="0" err="1"/>
              <a:t>możesz</a:t>
            </a:r>
            <a:r>
              <a:rPr lang="en-IE" sz="2200" dirty="0"/>
              <a:t> </a:t>
            </a:r>
            <a:r>
              <a:rPr lang="en-IE" sz="2200" dirty="0" err="1"/>
              <a:t>skorzystać</a:t>
            </a:r>
            <a:r>
              <a:rPr lang="en-IE" sz="2200" dirty="0"/>
              <a:t> w </a:t>
            </a:r>
            <a:r>
              <a:rPr lang="en-IE" sz="2200" dirty="0" err="1"/>
              <a:t>razie</a:t>
            </a:r>
            <a:r>
              <a:rPr lang="en-IE" sz="2200" dirty="0"/>
              <a:t> </a:t>
            </a:r>
            <a:r>
              <a:rPr lang="en-IE" sz="2200" dirty="0" err="1"/>
              <a:t>potrzeby</a:t>
            </a:r>
            <a:r>
              <a:rPr lang="en-IE" sz="2200" dirty="0"/>
              <a:t>.</a:t>
            </a:r>
          </a:p>
          <a:p>
            <a:pPr marL="342900" lvl="0" indent="-342900">
              <a:spcBef>
                <a:spcPts val="400"/>
              </a:spcBef>
              <a:buClr>
                <a:srgbClr val="CE1779"/>
              </a:buClr>
              <a:buFont typeface="Arial" panose="020B0604020202020204" pitchFamily="34" charset="0"/>
              <a:buChar char="•"/>
            </a:pPr>
            <a:r>
              <a:rPr lang="en-IE" sz="2200" dirty="0" err="1"/>
              <a:t>Ciche</a:t>
            </a:r>
            <a:r>
              <a:rPr lang="en-IE" sz="2200" dirty="0"/>
              <a:t> lobby </a:t>
            </a:r>
            <a:r>
              <a:rPr lang="en-IE" sz="2200" dirty="0" err="1"/>
              <a:t>hotelowe</a:t>
            </a:r>
            <a:r>
              <a:rPr lang="en-IE" sz="2200" dirty="0"/>
              <a:t> </a:t>
            </a:r>
            <a:r>
              <a:rPr lang="en-IE" sz="2200" dirty="0" err="1"/>
              <a:t>lub</a:t>
            </a:r>
            <a:r>
              <a:rPr lang="en-IE" sz="2200" dirty="0"/>
              <a:t> </a:t>
            </a:r>
            <a:r>
              <a:rPr lang="en-IE" sz="2200" dirty="0" err="1"/>
              <a:t>sala</a:t>
            </a:r>
            <a:r>
              <a:rPr lang="en-IE" sz="2200" dirty="0"/>
              <a:t> </a:t>
            </a:r>
            <a:r>
              <a:rPr lang="en-IE" sz="2200" dirty="0" err="1"/>
              <a:t>konferencyjna</a:t>
            </a:r>
            <a:r>
              <a:rPr lang="en-IE" sz="2200" dirty="0"/>
              <a:t> w </a:t>
            </a:r>
            <a:r>
              <a:rPr lang="en-IE" sz="2200" dirty="0" err="1"/>
              <a:t>hotelu</a:t>
            </a:r>
            <a:r>
              <a:rPr lang="en-IE" sz="2200" dirty="0"/>
              <a:t> </a:t>
            </a:r>
            <a:r>
              <a:rPr lang="en-IE" sz="2200" dirty="0" err="1"/>
              <a:t>może</a:t>
            </a:r>
            <a:r>
              <a:rPr lang="en-IE" sz="2200" dirty="0"/>
              <a:t> </a:t>
            </a:r>
            <a:r>
              <a:rPr lang="en-IE" sz="2200" dirty="0" err="1"/>
              <a:t>się</a:t>
            </a:r>
            <a:r>
              <a:rPr lang="en-IE" sz="2200" dirty="0"/>
              <a:t> </a:t>
            </a:r>
            <a:r>
              <a:rPr lang="en-IE" sz="2200" dirty="0" err="1"/>
              <a:t>przydać</a:t>
            </a:r>
            <a:r>
              <a:rPr lang="en-IE" sz="2200" dirty="0"/>
              <a:t>, </a:t>
            </a:r>
            <a:r>
              <a:rPr lang="en-IE" sz="2200" dirty="0" err="1"/>
              <a:t>jeśli</a:t>
            </a:r>
            <a:r>
              <a:rPr lang="en-IE" sz="2200" dirty="0"/>
              <a:t> </a:t>
            </a:r>
            <a:r>
              <a:rPr lang="en-IE" sz="2200" dirty="0" err="1"/>
              <a:t>masz</a:t>
            </a:r>
            <a:r>
              <a:rPr lang="en-IE" sz="2200" dirty="0"/>
              <a:t> do </a:t>
            </a:r>
            <a:r>
              <a:rPr lang="en-IE" sz="2200" dirty="0" err="1"/>
              <a:t>dyspozycji</a:t>
            </a:r>
            <a:r>
              <a:rPr lang="en-IE" sz="2200" dirty="0"/>
              <a:t> </a:t>
            </a:r>
            <a:r>
              <a:rPr lang="en-IE" sz="2200" dirty="0" err="1"/>
              <a:t>niewielką</a:t>
            </a:r>
            <a:r>
              <a:rPr lang="en-IE" sz="2200" dirty="0"/>
              <a:t> </a:t>
            </a:r>
            <a:r>
              <a:rPr lang="en-IE" sz="2200" dirty="0" err="1"/>
              <a:t>liczbę</a:t>
            </a:r>
            <a:r>
              <a:rPr lang="en-IE" sz="2200" dirty="0"/>
              <a:t> </a:t>
            </a:r>
            <a:r>
              <a:rPr lang="en-IE" sz="2200" dirty="0" err="1"/>
              <a:t>osób</a:t>
            </a:r>
            <a:r>
              <a:rPr lang="en-IE" sz="2200" dirty="0"/>
              <a:t> do </a:t>
            </a:r>
            <a:r>
              <a:rPr lang="en-IE" sz="2200" dirty="0" err="1"/>
              <a:t>przeprowadzenia</a:t>
            </a:r>
            <a:r>
              <a:rPr lang="en-IE" sz="2200" dirty="0"/>
              <a:t> </a:t>
            </a:r>
            <a:r>
              <a:rPr lang="en-IE" sz="2200" dirty="0" err="1"/>
              <a:t>rozmowy</a:t>
            </a:r>
            <a:r>
              <a:rPr lang="en-IE" sz="2200" dirty="0"/>
              <a:t>.</a:t>
            </a:r>
          </a:p>
          <a:p>
            <a:pPr marL="342900" lvl="0" indent="-342900">
              <a:spcBef>
                <a:spcPts val="400"/>
              </a:spcBef>
              <a:buClr>
                <a:srgbClr val="CE1779"/>
              </a:buClr>
              <a:buFont typeface="Arial" panose="020B0604020202020204" pitchFamily="34" charset="0"/>
              <a:buChar char="•"/>
            </a:pPr>
            <a:r>
              <a:rPr lang="en-IE" sz="2200" dirty="0" err="1"/>
              <a:t>Możesz</a:t>
            </a:r>
            <a:r>
              <a:rPr lang="en-IE" sz="2200" dirty="0"/>
              <a:t> </a:t>
            </a:r>
            <a:r>
              <a:rPr lang="en-IE" sz="2200" dirty="0" err="1"/>
              <a:t>mieć</a:t>
            </a:r>
            <a:r>
              <a:rPr lang="en-IE" sz="2200" dirty="0"/>
              <a:t> </a:t>
            </a:r>
            <a:r>
              <a:rPr lang="en-IE" sz="2200" dirty="0" err="1"/>
              <a:t>ochotę</a:t>
            </a:r>
            <a:r>
              <a:rPr lang="en-IE" sz="2200" dirty="0"/>
              <a:t> </a:t>
            </a:r>
            <a:r>
              <a:rPr lang="en-IE" sz="2200" dirty="0" err="1"/>
              <a:t>na</a:t>
            </a:r>
            <a:r>
              <a:rPr lang="en-IE" sz="2200" dirty="0"/>
              <a:t> </a:t>
            </a:r>
            <a:r>
              <a:rPr lang="en-IE" sz="2200" dirty="0" err="1"/>
              <a:t>spotkanie</a:t>
            </a:r>
            <a:r>
              <a:rPr lang="en-IE" sz="2200" dirty="0"/>
              <a:t> w </a:t>
            </a:r>
            <a:r>
              <a:rPr lang="en-IE" sz="2200" dirty="0" err="1"/>
              <a:t>lokalnej</a:t>
            </a:r>
            <a:r>
              <a:rPr lang="en-IE" sz="2200" dirty="0"/>
              <a:t> </a:t>
            </a:r>
            <a:r>
              <a:rPr lang="en-IE" sz="2200" dirty="0" err="1"/>
              <a:t>kawiarni</a:t>
            </a:r>
            <a:r>
              <a:rPr lang="en-IE" sz="2200" dirty="0"/>
              <a:t>, ale </a:t>
            </a:r>
            <a:r>
              <a:rPr lang="en-IE" sz="2200" dirty="0" err="1"/>
              <a:t>może</a:t>
            </a:r>
            <a:r>
              <a:rPr lang="en-IE" sz="2200" dirty="0"/>
              <a:t> to </a:t>
            </a:r>
            <a:r>
              <a:rPr lang="en-IE" sz="2200" dirty="0" err="1"/>
              <a:t>rozpraszać</a:t>
            </a:r>
            <a:r>
              <a:rPr lang="en-IE" sz="2200" dirty="0"/>
              <a:t> </a:t>
            </a:r>
            <a:r>
              <a:rPr lang="en-IE" sz="2200" dirty="0" err="1"/>
              <a:t>uwagę</a:t>
            </a:r>
            <a:r>
              <a:rPr lang="en-IE" sz="2200" dirty="0"/>
              <a:t> </a:t>
            </a:r>
            <a:r>
              <a:rPr lang="en-IE" sz="2200" dirty="0" err="1"/>
              <a:t>i</a:t>
            </a:r>
            <a:r>
              <a:rPr lang="en-IE" sz="2200" dirty="0"/>
              <a:t> </a:t>
            </a:r>
            <a:r>
              <a:rPr lang="en-IE" sz="2200" dirty="0" err="1"/>
              <a:t>utrudniać</a:t>
            </a:r>
            <a:r>
              <a:rPr lang="en-IE" sz="2200" dirty="0"/>
              <a:t> </a:t>
            </a:r>
            <a:r>
              <a:rPr lang="en-IE" sz="2200" dirty="0" err="1"/>
              <a:t>przeprowadzenie</a:t>
            </a:r>
            <a:r>
              <a:rPr lang="en-IE" sz="2200" dirty="0"/>
              <a:t> </a:t>
            </a:r>
            <a:r>
              <a:rPr lang="en-IE" sz="2200" dirty="0" err="1"/>
              <a:t>wnikliwego</a:t>
            </a:r>
            <a:r>
              <a:rPr lang="en-IE" sz="2200" dirty="0"/>
              <a:t> </a:t>
            </a:r>
            <a:r>
              <a:rPr lang="en-IE" sz="2200" dirty="0" err="1"/>
              <a:t>wywiadu</a:t>
            </a:r>
            <a:r>
              <a:rPr lang="en-IE" sz="2200" dirty="0"/>
              <a:t>.</a:t>
            </a:r>
          </a:p>
          <a:p>
            <a:pPr marL="342900" lvl="0" indent="-342900">
              <a:spcBef>
                <a:spcPts val="400"/>
              </a:spcBef>
              <a:buClr>
                <a:srgbClr val="CE1779"/>
              </a:buClr>
              <a:buFont typeface="Arial" panose="020B0604020202020204" pitchFamily="34" charset="0"/>
              <a:buChar char="•"/>
            </a:pPr>
            <a:r>
              <a:rPr lang="en-IE" sz="2200" dirty="0" err="1"/>
              <a:t>Twój</a:t>
            </a:r>
            <a:r>
              <a:rPr lang="en-IE" sz="2200" dirty="0"/>
              <a:t> </a:t>
            </a:r>
            <a:r>
              <a:rPr lang="en-IE" sz="2200" dirty="0" err="1"/>
              <a:t>księgowy</a:t>
            </a:r>
            <a:r>
              <a:rPr lang="en-IE" sz="2200" dirty="0"/>
              <a:t> </a:t>
            </a:r>
            <a:r>
              <a:rPr lang="en-IE" sz="2200" dirty="0" err="1"/>
              <a:t>lub</a:t>
            </a:r>
            <a:r>
              <a:rPr lang="en-IE" sz="2200" dirty="0"/>
              <a:t> </a:t>
            </a:r>
            <a:r>
              <a:rPr lang="en-IE" sz="2200" dirty="0" err="1"/>
              <a:t>inny</a:t>
            </a:r>
            <a:r>
              <a:rPr lang="en-IE" sz="2200" dirty="0"/>
              <a:t> </a:t>
            </a:r>
            <a:r>
              <a:rPr lang="en-IE" sz="2200" dirty="0" err="1"/>
              <a:t>specjalista</a:t>
            </a:r>
            <a:r>
              <a:rPr lang="en-IE" sz="2200" dirty="0"/>
              <a:t>, z </a:t>
            </a:r>
            <a:r>
              <a:rPr lang="en-IE" sz="2200" dirty="0" err="1"/>
              <a:t>którym</a:t>
            </a:r>
            <a:r>
              <a:rPr lang="en-IE" sz="2200" dirty="0"/>
              <a:t> </a:t>
            </a:r>
            <a:r>
              <a:rPr lang="en-IE" sz="2200" dirty="0" err="1"/>
              <a:t>współpracujesz</a:t>
            </a:r>
            <a:r>
              <a:rPr lang="en-IE" sz="2200" dirty="0"/>
              <a:t>, </a:t>
            </a:r>
            <a:r>
              <a:rPr lang="en-IE" sz="2200" dirty="0" err="1"/>
              <a:t>może</a:t>
            </a:r>
            <a:r>
              <a:rPr lang="en-IE" sz="2200" dirty="0"/>
              <a:t> </a:t>
            </a:r>
            <a:r>
              <a:rPr lang="en-IE" sz="2200" dirty="0" err="1"/>
              <a:t>być</a:t>
            </a:r>
            <a:r>
              <a:rPr lang="en-IE" sz="2200" dirty="0"/>
              <a:t> w </a:t>
            </a:r>
            <a:r>
              <a:rPr lang="en-IE" sz="2200" dirty="0" err="1"/>
              <a:t>stanie</a:t>
            </a:r>
            <a:r>
              <a:rPr lang="en-IE" sz="2200" dirty="0"/>
              <a:t> </a:t>
            </a:r>
            <a:r>
              <a:rPr lang="en-IE" sz="2200" dirty="0" err="1"/>
              <a:t>zaoferować</a:t>
            </a:r>
            <a:r>
              <a:rPr lang="en-IE" sz="2200" dirty="0"/>
              <a:t> </a:t>
            </a:r>
            <a:r>
              <a:rPr lang="en-IE" sz="2200" dirty="0" err="1"/>
              <a:t>swój</a:t>
            </a:r>
            <a:r>
              <a:rPr lang="en-IE" sz="2200" dirty="0"/>
              <a:t> </a:t>
            </a:r>
            <a:r>
              <a:rPr lang="en-IE" sz="2200" dirty="0" err="1"/>
              <a:t>lokal</a:t>
            </a:r>
            <a:r>
              <a:rPr lang="en-IE" sz="2200" dirty="0"/>
              <a:t> do </a:t>
            </a:r>
            <a:r>
              <a:rPr lang="en-IE" sz="2200" dirty="0" err="1"/>
              <a:t>wykorzystania</a:t>
            </a:r>
            <a:r>
              <a:rPr lang="en-IE" dirty="0"/>
              <a:t>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968880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5A098DE-C508-1841-99FB-5C02BD1B17D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808922" y="166888"/>
            <a:ext cx="9925250" cy="1197126"/>
          </a:xfrm>
        </p:spPr>
        <p:txBody>
          <a:bodyPr>
            <a:noAutofit/>
          </a:bodyPr>
          <a:lstStyle/>
          <a:p>
            <a:pPr algn="r"/>
            <a:r>
              <a:rPr lang="en-IE" dirty="0"/>
              <a:t>KILKA PRAKTYCZNYCH WSKAZÓWEK DOTYCZĄCYCH PRZEPROWADZANIA ROZMÓW KWALIFIKACYJNYCH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D9766ED1-54E0-9E4F-8EB3-AD4023E47808}"/>
              </a:ext>
            </a:extLst>
          </p:cNvPr>
          <p:cNvCxnSpPr/>
          <p:nvPr/>
        </p:nvCxnSpPr>
        <p:spPr>
          <a:xfrm flipH="1">
            <a:off x="3750890" y="1364014"/>
            <a:ext cx="8178914" cy="0"/>
          </a:xfrm>
          <a:prstGeom prst="line">
            <a:avLst/>
          </a:prstGeom>
          <a:ln w="28575"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64B4D83F-8204-AF4D-A2B1-F57694FE6A35}"/>
              </a:ext>
            </a:extLst>
          </p:cNvPr>
          <p:cNvSpPr/>
          <p:nvPr/>
        </p:nvSpPr>
        <p:spPr>
          <a:xfrm>
            <a:off x="3750890" y="1841351"/>
            <a:ext cx="8365025" cy="2428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7D42482-72CF-2C4A-8364-24AA5A2436A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937000" y="1653265"/>
            <a:ext cx="7992803" cy="4593948"/>
          </a:xfrm>
        </p:spPr>
        <p:txBody>
          <a:bodyPr/>
          <a:lstStyle/>
          <a:p>
            <a:pPr marL="457200" lvl="0" indent="-457200">
              <a:spcBef>
                <a:spcPts val="600"/>
              </a:spcBef>
              <a:buClr>
                <a:srgbClr val="CE1779"/>
              </a:buClr>
              <a:buFont typeface="+mj-lt"/>
              <a:buAutoNum type="arabicPeriod"/>
            </a:pPr>
            <a:r>
              <a:rPr lang="en-IE" sz="2200" dirty="0" err="1"/>
              <a:t>Bądź</a:t>
            </a:r>
            <a:r>
              <a:rPr lang="en-IE" sz="2200" dirty="0"/>
              <a:t> </a:t>
            </a:r>
            <a:r>
              <a:rPr lang="en-IE" sz="2200" dirty="0" err="1"/>
              <a:t>elastyczny</a:t>
            </a:r>
            <a:r>
              <a:rPr lang="en-IE" sz="2200" dirty="0"/>
              <a:t> - </a:t>
            </a:r>
            <a:r>
              <a:rPr lang="en-IE" sz="2200" dirty="0" err="1"/>
              <a:t>większość</a:t>
            </a:r>
            <a:r>
              <a:rPr lang="en-IE" sz="2200" dirty="0"/>
              <a:t> </a:t>
            </a:r>
            <a:r>
              <a:rPr lang="en-IE" sz="2200" dirty="0" err="1"/>
              <a:t>kandydatów</a:t>
            </a:r>
            <a:r>
              <a:rPr lang="en-IE" sz="2200" dirty="0"/>
              <a:t> do </a:t>
            </a:r>
            <a:r>
              <a:rPr lang="en-IE" sz="2200" dirty="0" err="1"/>
              <a:t>pracy</a:t>
            </a:r>
            <a:r>
              <a:rPr lang="en-IE" sz="2200" dirty="0"/>
              <a:t> jest </a:t>
            </a:r>
            <a:r>
              <a:rPr lang="en-IE" sz="2200" dirty="0" err="1"/>
              <a:t>już</a:t>
            </a:r>
            <a:r>
              <a:rPr lang="en-IE" sz="2200" dirty="0"/>
              <a:t> </a:t>
            </a:r>
            <a:r>
              <a:rPr lang="en-IE" sz="2200" dirty="0" err="1"/>
              <a:t>zatrudnionych</a:t>
            </a:r>
            <a:r>
              <a:rPr lang="en-IE" sz="2200" dirty="0"/>
              <a:t>, </a:t>
            </a:r>
            <a:r>
              <a:rPr lang="en-IE" sz="2200" dirty="0" err="1"/>
              <a:t>więc</a:t>
            </a:r>
            <a:r>
              <a:rPr lang="en-IE" sz="2200" dirty="0"/>
              <a:t> </a:t>
            </a:r>
            <a:r>
              <a:rPr lang="en-IE" sz="2200" dirty="0" err="1"/>
              <a:t>może</a:t>
            </a:r>
            <a:r>
              <a:rPr lang="en-IE" sz="2200" dirty="0"/>
              <a:t> </a:t>
            </a:r>
            <a:r>
              <a:rPr lang="en-IE" sz="2200" dirty="0" err="1"/>
              <a:t>być</a:t>
            </a:r>
            <a:r>
              <a:rPr lang="en-IE" sz="2200" dirty="0"/>
              <a:t> </a:t>
            </a:r>
            <a:r>
              <a:rPr lang="en-IE" sz="2200" dirty="0" err="1"/>
              <a:t>im</a:t>
            </a:r>
            <a:r>
              <a:rPr lang="en-IE" sz="2200" dirty="0"/>
              <a:t> </a:t>
            </a:r>
            <a:r>
              <a:rPr lang="en-IE" sz="2200" dirty="0" err="1"/>
              <a:t>trudno</a:t>
            </a:r>
            <a:r>
              <a:rPr lang="en-IE" sz="2200" dirty="0"/>
              <a:t> </a:t>
            </a:r>
            <a:r>
              <a:rPr lang="en-IE" sz="2200" dirty="0" err="1"/>
              <a:t>uczestniczyć</a:t>
            </a:r>
            <a:r>
              <a:rPr lang="en-IE" sz="2200" dirty="0"/>
              <a:t> w </a:t>
            </a:r>
            <a:r>
              <a:rPr lang="en-IE" sz="2200" dirty="0" err="1"/>
              <a:t>rozmowie</a:t>
            </a:r>
            <a:r>
              <a:rPr lang="en-IE" sz="2200" dirty="0"/>
              <a:t> </a:t>
            </a:r>
            <a:r>
              <a:rPr lang="en-IE" sz="2200" dirty="0" err="1"/>
              <a:t>kwalifikacyjnej</a:t>
            </a:r>
            <a:r>
              <a:rPr lang="en-IE" sz="2200" dirty="0"/>
              <a:t> w </a:t>
            </a:r>
            <a:r>
              <a:rPr lang="en-IE" sz="2200" dirty="0" err="1"/>
              <a:t>godzinach</a:t>
            </a:r>
            <a:r>
              <a:rPr lang="en-IE" sz="2200" dirty="0"/>
              <a:t> </a:t>
            </a:r>
            <a:r>
              <a:rPr lang="en-IE" sz="2200" dirty="0" err="1"/>
              <a:t>pracy</a:t>
            </a:r>
            <a:r>
              <a:rPr lang="en-IE" sz="2200" dirty="0"/>
              <a:t>. W </a:t>
            </a:r>
            <a:r>
              <a:rPr lang="en-IE" sz="2200" dirty="0" err="1"/>
              <a:t>tym</a:t>
            </a:r>
            <a:r>
              <a:rPr lang="en-IE" sz="2200" dirty="0"/>
              <a:t> </a:t>
            </a:r>
            <a:r>
              <a:rPr lang="en-IE" sz="2200" dirty="0" err="1"/>
              <a:t>przypadku</a:t>
            </a:r>
            <a:r>
              <a:rPr lang="en-IE" sz="2200" dirty="0"/>
              <a:t> </a:t>
            </a:r>
            <a:r>
              <a:rPr lang="en-IE" sz="2200" dirty="0" err="1"/>
              <a:t>możesz</a:t>
            </a:r>
            <a:r>
              <a:rPr lang="en-IE" sz="2200" dirty="0"/>
              <a:t> </a:t>
            </a:r>
            <a:r>
              <a:rPr lang="en-IE" sz="2200" dirty="0" err="1"/>
              <a:t>być</a:t>
            </a:r>
            <a:r>
              <a:rPr lang="en-IE" sz="2200" dirty="0"/>
              <a:t> </a:t>
            </a:r>
            <a:r>
              <a:rPr lang="en-IE" sz="2200" dirty="0" err="1"/>
              <a:t>elastyczny</a:t>
            </a:r>
            <a:r>
              <a:rPr lang="en-IE" sz="2200" dirty="0"/>
              <a:t> </a:t>
            </a:r>
            <a:r>
              <a:rPr lang="en-IE" sz="2200" dirty="0" err="1"/>
              <a:t>i</a:t>
            </a:r>
            <a:r>
              <a:rPr lang="en-IE" sz="2200" dirty="0"/>
              <a:t> </a:t>
            </a:r>
            <a:r>
              <a:rPr lang="en-IE" sz="2200" dirty="0" err="1"/>
              <a:t>dogodny</a:t>
            </a:r>
            <a:r>
              <a:rPr lang="en-IE" sz="2200" dirty="0"/>
              <a:t>, </a:t>
            </a:r>
            <a:r>
              <a:rPr lang="en-IE" sz="2200" dirty="0" err="1"/>
              <a:t>oferując</a:t>
            </a:r>
            <a:r>
              <a:rPr lang="en-IE" sz="2200" dirty="0"/>
              <a:t> </a:t>
            </a:r>
            <a:r>
              <a:rPr lang="en-IE" sz="2200" dirty="0" err="1"/>
              <a:t>im</a:t>
            </a:r>
            <a:r>
              <a:rPr lang="en-IE" sz="2200" dirty="0"/>
              <a:t> </a:t>
            </a:r>
            <a:r>
              <a:rPr lang="en-IE" sz="2200" dirty="0" err="1"/>
              <a:t>wybór</a:t>
            </a:r>
            <a:r>
              <a:rPr lang="en-IE" sz="2200" dirty="0"/>
              <a:t> </a:t>
            </a:r>
            <a:r>
              <a:rPr lang="en-IE" sz="2200" dirty="0" err="1"/>
              <a:t>czasu</a:t>
            </a:r>
            <a:r>
              <a:rPr lang="en-IE" sz="2200" dirty="0"/>
              <a:t> do </a:t>
            </a:r>
            <a:r>
              <a:rPr lang="en-IE" sz="2200" dirty="0" err="1"/>
              <a:t>wyboru</a:t>
            </a:r>
            <a:r>
              <a:rPr lang="en-IE" sz="2200" dirty="0"/>
              <a:t>.</a:t>
            </a:r>
          </a:p>
          <a:p>
            <a:pPr marL="457200" lvl="0" indent="-457200">
              <a:spcBef>
                <a:spcPts val="600"/>
              </a:spcBef>
              <a:buClr>
                <a:srgbClr val="CE1779"/>
              </a:buClr>
              <a:buFont typeface="+mj-lt"/>
              <a:buAutoNum type="arabicPeriod"/>
            </a:pPr>
            <a:r>
              <a:rPr lang="en-IE" sz="2200" dirty="0" err="1"/>
              <a:t>Przyjedź</a:t>
            </a:r>
            <a:r>
              <a:rPr lang="en-IE" sz="2200" dirty="0"/>
              <a:t> </a:t>
            </a:r>
            <a:r>
              <a:rPr lang="en-IE" sz="2200" dirty="0" err="1"/>
              <a:t>wcześnie</a:t>
            </a:r>
            <a:r>
              <a:rPr lang="en-IE" sz="2200" dirty="0"/>
              <a:t> </a:t>
            </a:r>
            <a:r>
              <a:rPr lang="en-IE" sz="2200" dirty="0" err="1"/>
              <a:t>i</a:t>
            </a:r>
            <a:r>
              <a:rPr lang="en-IE" sz="2200" dirty="0"/>
              <a:t> </a:t>
            </a:r>
            <a:r>
              <a:rPr lang="en-IE" sz="2200" dirty="0" err="1"/>
              <a:t>daj</a:t>
            </a:r>
            <a:r>
              <a:rPr lang="en-IE" sz="2200" dirty="0"/>
              <a:t> </a:t>
            </a:r>
            <a:r>
              <a:rPr lang="en-IE" sz="2200" dirty="0" err="1"/>
              <a:t>znać</a:t>
            </a:r>
            <a:r>
              <a:rPr lang="en-IE" sz="2200" dirty="0"/>
              <a:t> </a:t>
            </a:r>
            <a:r>
              <a:rPr lang="en-IE" sz="2200" dirty="0" err="1"/>
              <a:t>placówce</a:t>
            </a:r>
            <a:r>
              <a:rPr lang="en-IE" sz="2200" dirty="0"/>
              <a:t>, </a:t>
            </a:r>
            <a:r>
              <a:rPr lang="en-IE" sz="2200" dirty="0" err="1"/>
              <a:t>że</a:t>
            </a:r>
            <a:r>
              <a:rPr lang="en-IE" sz="2200" dirty="0"/>
              <a:t> </a:t>
            </a:r>
            <a:r>
              <a:rPr lang="en-IE" sz="2200" dirty="0" err="1"/>
              <a:t>jesteś</a:t>
            </a:r>
            <a:r>
              <a:rPr lang="en-IE" sz="2200" dirty="0"/>
              <a:t> </a:t>
            </a:r>
            <a:r>
              <a:rPr lang="en-IE" sz="2200" dirty="0" err="1"/>
              <a:t>na</a:t>
            </a:r>
            <a:r>
              <a:rPr lang="en-IE" sz="2200" dirty="0"/>
              <a:t> </a:t>
            </a:r>
            <a:r>
              <a:rPr lang="en-IE" sz="2200" dirty="0" err="1"/>
              <a:t>rozmowie</a:t>
            </a:r>
            <a:r>
              <a:rPr lang="en-IE" sz="2200" dirty="0"/>
              <a:t> </a:t>
            </a:r>
            <a:r>
              <a:rPr lang="en-IE" sz="2200" dirty="0" err="1"/>
              <a:t>kwalifikacyjnej</a:t>
            </a:r>
            <a:r>
              <a:rPr lang="en-IE" sz="2200" dirty="0"/>
              <a:t>. W ten </a:t>
            </a:r>
            <a:r>
              <a:rPr lang="en-IE" sz="2200" dirty="0" err="1"/>
              <a:t>sposób</a:t>
            </a:r>
            <a:r>
              <a:rPr lang="en-IE" sz="2200" dirty="0"/>
              <a:t> </a:t>
            </a:r>
            <a:r>
              <a:rPr lang="en-IE" sz="2200" dirty="0" err="1"/>
              <a:t>mogą</a:t>
            </a:r>
            <a:r>
              <a:rPr lang="en-IE" sz="2200" dirty="0"/>
              <a:t> </a:t>
            </a:r>
            <a:r>
              <a:rPr lang="en-IE" sz="2200" dirty="0" err="1"/>
              <a:t>cię</a:t>
            </a:r>
            <a:r>
              <a:rPr lang="en-IE" sz="2200" dirty="0"/>
              <a:t> </a:t>
            </a:r>
            <a:r>
              <a:rPr lang="en-IE" sz="2200" dirty="0" err="1"/>
              <a:t>łatwo</a:t>
            </a:r>
            <a:r>
              <a:rPr lang="en-IE" sz="2200" dirty="0"/>
              <a:t> </a:t>
            </a:r>
            <a:r>
              <a:rPr lang="en-IE" sz="2200" dirty="0" err="1"/>
              <a:t>znaleźć</a:t>
            </a:r>
            <a:r>
              <a:rPr lang="en-IE" sz="2200" dirty="0"/>
              <a:t>.</a:t>
            </a:r>
          </a:p>
          <a:p>
            <a:pPr marL="457200" lvl="0" indent="-457200">
              <a:spcBef>
                <a:spcPts val="600"/>
              </a:spcBef>
              <a:buClr>
                <a:srgbClr val="CE1779"/>
              </a:buClr>
              <a:buFont typeface="+mj-lt"/>
              <a:buAutoNum type="arabicPeriod"/>
            </a:pPr>
            <a:r>
              <a:rPr lang="en-IE" sz="2200" dirty="0" err="1"/>
              <a:t>Zostaw</a:t>
            </a:r>
            <a:r>
              <a:rPr lang="en-IE" sz="2200" dirty="0"/>
              <a:t> </a:t>
            </a:r>
            <a:r>
              <a:rPr lang="en-IE" sz="2200" dirty="0" err="1"/>
              <a:t>mnóstwo</a:t>
            </a:r>
            <a:r>
              <a:rPr lang="en-IE" sz="2200" dirty="0"/>
              <a:t> </a:t>
            </a:r>
            <a:r>
              <a:rPr lang="en-IE" sz="2200" dirty="0" err="1"/>
              <a:t>czasu</a:t>
            </a:r>
            <a:r>
              <a:rPr lang="en-IE" sz="2200" dirty="0"/>
              <a:t> </a:t>
            </a:r>
            <a:r>
              <a:rPr lang="en-IE" sz="2200" dirty="0" err="1"/>
              <a:t>pomiędzy</a:t>
            </a:r>
            <a:r>
              <a:rPr lang="en-IE" sz="2200" dirty="0"/>
              <a:t> </a:t>
            </a:r>
            <a:r>
              <a:rPr lang="en-IE" sz="2200" dirty="0" err="1"/>
              <a:t>rozmowami</a:t>
            </a:r>
            <a:r>
              <a:rPr lang="en-IE" sz="2200" dirty="0"/>
              <a:t> - </a:t>
            </a:r>
            <a:r>
              <a:rPr lang="en-IE" sz="2200" dirty="0" err="1"/>
              <a:t>nie</a:t>
            </a:r>
            <a:r>
              <a:rPr lang="en-IE" sz="2200" dirty="0"/>
              <a:t> </a:t>
            </a:r>
            <a:r>
              <a:rPr lang="en-IE" sz="2200" dirty="0" err="1"/>
              <a:t>chcesz</a:t>
            </a:r>
            <a:r>
              <a:rPr lang="en-IE" sz="2200" dirty="0"/>
              <a:t>, aby </a:t>
            </a:r>
            <a:r>
              <a:rPr lang="en-IE" sz="2200" dirty="0" err="1"/>
              <a:t>kandydaci</a:t>
            </a:r>
            <a:r>
              <a:rPr lang="en-IE" sz="2200" dirty="0"/>
              <a:t> </a:t>
            </a:r>
            <a:r>
              <a:rPr lang="en-IE" sz="2200" dirty="0" err="1"/>
              <a:t>czekali</a:t>
            </a:r>
            <a:r>
              <a:rPr lang="en-IE" sz="2200" dirty="0"/>
              <a:t> w </a:t>
            </a:r>
            <a:r>
              <a:rPr lang="en-IE" sz="2200" dirty="0" err="1"/>
              <a:t>kolejce</a:t>
            </a:r>
            <a:r>
              <a:rPr lang="en-IE" sz="2200" dirty="0"/>
              <a:t>! </a:t>
            </a:r>
          </a:p>
          <a:p>
            <a:pPr marL="457200" lvl="0" indent="-457200">
              <a:spcBef>
                <a:spcPts val="600"/>
              </a:spcBef>
              <a:buClr>
                <a:srgbClr val="CE1779"/>
              </a:buClr>
              <a:buFont typeface="+mj-lt"/>
              <a:buAutoNum type="arabicPeriod"/>
            </a:pPr>
            <a:r>
              <a:rPr lang="en-US" sz="2200" dirty="0" err="1"/>
              <a:t>Najlepsze</a:t>
            </a:r>
            <a:r>
              <a:rPr lang="en-US" sz="2200" dirty="0"/>
              <a:t> </a:t>
            </a:r>
            <a:r>
              <a:rPr lang="en-US" sz="2200" dirty="0" err="1"/>
              <a:t>wywiady</a:t>
            </a:r>
            <a:r>
              <a:rPr lang="en-US" sz="2200" dirty="0"/>
              <a:t>, </a:t>
            </a:r>
            <a:r>
              <a:rPr lang="en-US" sz="2200" dirty="0" err="1"/>
              <a:t>przy</a:t>
            </a:r>
            <a:r>
              <a:rPr lang="en-US" sz="2200" dirty="0"/>
              <a:t> </a:t>
            </a:r>
            <a:r>
              <a:rPr lang="en-US" sz="2200" dirty="0" err="1"/>
              <a:t>zachowaniu</a:t>
            </a:r>
            <a:r>
              <a:rPr lang="en-US" sz="2200" dirty="0"/>
              <a:t> </a:t>
            </a:r>
            <a:r>
              <a:rPr lang="en-US" sz="2200" dirty="0" err="1"/>
              <a:t>odpowiedniej</a:t>
            </a:r>
            <a:r>
              <a:rPr lang="en-US" sz="2200" dirty="0"/>
              <a:t> </a:t>
            </a:r>
            <a:r>
              <a:rPr lang="en-US" sz="2200" dirty="0" err="1"/>
              <a:t>struktury</a:t>
            </a:r>
            <a:r>
              <a:rPr lang="en-US" sz="2200" dirty="0"/>
              <a:t>, </a:t>
            </a:r>
            <a:r>
              <a:rPr lang="en-US" sz="2200" dirty="0" err="1"/>
              <a:t>postrzegane</a:t>
            </a:r>
            <a:r>
              <a:rPr lang="en-US" sz="2200" dirty="0"/>
              <a:t> </a:t>
            </a:r>
            <a:r>
              <a:rPr lang="en-US" sz="2200" dirty="0" err="1"/>
              <a:t>są</a:t>
            </a:r>
            <a:r>
              <a:rPr lang="en-US" sz="2200" dirty="0"/>
              <a:t> </a:t>
            </a:r>
            <a:r>
              <a:rPr lang="en-US" sz="2200" dirty="0" err="1"/>
              <a:t>przez</a:t>
            </a:r>
            <a:r>
              <a:rPr lang="en-US" sz="2200" dirty="0"/>
              <a:t> </a:t>
            </a:r>
            <a:r>
              <a:rPr lang="en-US" sz="2200" dirty="0" err="1"/>
              <a:t>kandydata</a:t>
            </a:r>
            <a:r>
              <a:rPr lang="en-US" sz="2200" dirty="0"/>
              <a:t> </a:t>
            </a:r>
            <a:r>
              <a:rPr lang="en-US" sz="2200" dirty="0" err="1"/>
              <a:t>jako</a:t>
            </a:r>
            <a:r>
              <a:rPr lang="en-US" sz="2200" dirty="0"/>
              <a:t> </a:t>
            </a:r>
            <a:r>
              <a:rPr lang="en-US" sz="2200" dirty="0" err="1"/>
              <a:t>przyjazne</a:t>
            </a:r>
            <a:r>
              <a:rPr lang="en-US" sz="2200" dirty="0"/>
              <a:t> </a:t>
            </a:r>
            <a:r>
              <a:rPr lang="en-US" sz="2200" dirty="0" err="1"/>
              <a:t>i</a:t>
            </a:r>
            <a:r>
              <a:rPr lang="en-US" sz="2200" dirty="0"/>
              <a:t> </a:t>
            </a:r>
            <a:r>
              <a:rPr lang="en-US" sz="2200" dirty="0" err="1"/>
              <a:t>nieformalne</a:t>
            </a:r>
            <a:r>
              <a:rPr lang="en-US" sz="2200" dirty="0"/>
              <a:t>. </a:t>
            </a:r>
            <a:r>
              <a:rPr lang="en-US" sz="2200" dirty="0" err="1"/>
              <a:t>Jednym</a:t>
            </a:r>
            <a:r>
              <a:rPr lang="en-US" sz="2200" dirty="0"/>
              <a:t> </a:t>
            </a:r>
            <a:r>
              <a:rPr lang="en-US" sz="2200" dirty="0" err="1"/>
              <a:t>ze</a:t>
            </a:r>
            <a:r>
              <a:rPr lang="en-US" sz="2200" dirty="0"/>
              <a:t> </a:t>
            </a:r>
            <a:r>
              <a:rPr lang="en-US" sz="2200" dirty="0" err="1"/>
              <a:t>sposobów</a:t>
            </a:r>
            <a:r>
              <a:rPr lang="en-US" sz="2200" dirty="0"/>
              <a:t> </a:t>
            </a:r>
            <a:r>
              <a:rPr lang="en-US" sz="2200" dirty="0" err="1"/>
              <a:t>na</a:t>
            </a:r>
            <a:r>
              <a:rPr lang="en-US" sz="2200" dirty="0"/>
              <a:t> </a:t>
            </a:r>
            <a:r>
              <a:rPr lang="en-US" sz="2200" dirty="0" err="1"/>
              <a:t>osiągnięcie</a:t>
            </a:r>
            <a:r>
              <a:rPr lang="en-US" sz="2200" dirty="0"/>
              <a:t> </a:t>
            </a:r>
            <a:r>
              <a:rPr lang="en-US" sz="2200" dirty="0" err="1"/>
              <a:t>nieformalności</a:t>
            </a:r>
            <a:r>
              <a:rPr lang="en-US" sz="2200" dirty="0"/>
              <a:t> jest </a:t>
            </a:r>
            <a:r>
              <a:rPr lang="en-US" sz="2200" dirty="0" err="1"/>
              <a:t>rezygnacja</a:t>
            </a:r>
            <a:r>
              <a:rPr lang="en-US" sz="2200" dirty="0"/>
              <a:t> z </a:t>
            </a:r>
            <a:r>
              <a:rPr lang="en-US" sz="2200" dirty="0" err="1"/>
              <a:t>biurek</a:t>
            </a:r>
            <a:r>
              <a:rPr lang="en-US" sz="2200" dirty="0"/>
              <a:t> </a:t>
            </a:r>
            <a:r>
              <a:rPr lang="en-US" sz="2200" dirty="0" err="1"/>
              <a:t>i</a:t>
            </a:r>
            <a:r>
              <a:rPr lang="en-US" sz="2200" dirty="0"/>
              <a:t> </a:t>
            </a:r>
            <a:r>
              <a:rPr lang="en-US" sz="2200" dirty="0" err="1"/>
              <a:t>stołów</a:t>
            </a:r>
            <a:r>
              <a:rPr lang="en-US" sz="2200" dirty="0"/>
              <a:t> w </a:t>
            </a:r>
            <a:r>
              <a:rPr lang="en-US" sz="2200" dirty="0" err="1"/>
              <a:t>pomieszczeniu</a:t>
            </a:r>
            <a:r>
              <a:rPr lang="en-US" sz="2200" dirty="0"/>
              <a:t>, w </a:t>
            </a:r>
            <a:r>
              <a:rPr lang="en-US" sz="2200" dirty="0" err="1"/>
              <a:t>którym</a:t>
            </a:r>
            <a:r>
              <a:rPr lang="en-US" sz="2200" dirty="0"/>
              <a:t> </a:t>
            </a:r>
            <a:r>
              <a:rPr lang="en-US" sz="2200" dirty="0" err="1"/>
              <a:t>odbywa</a:t>
            </a:r>
            <a:r>
              <a:rPr lang="en-US" sz="2200" dirty="0"/>
              <a:t> </a:t>
            </a:r>
            <a:r>
              <a:rPr lang="en-US" sz="2200" dirty="0" err="1"/>
              <a:t>się</a:t>
            </a:r>
            <a:r>
              <a:rPr lang="en-US" sz="2200" dirty="0"/>
              <a:t> </a:t>
            </a:r>
            <a:r>
              <a:rPr lang="en-US" sz="2200" dirty="0" err="1"/>
              <a:t>rozmowa</a:t>
            </a:r>
            <a:r>
              <a:rPr lang="en-US" sz="2200" dirty="0"/>
              <a:t> </a:t>
            </a:r>
            <a:r>
              <a:rPr lang="en-US" sz="2200" dirty="0" err="1"/>
              <a:t>kwalifikacyjna</a:t>
            </a:r>
            <a:r>
              <a:rPr lang="en-US" sz="2200" dirty="0"/>
              <a:t> </a:t>
            </a:r>
            <a:r>
              <a:rPr lang="en-US" sz="2200" dirty="0" err="1"/>
              <a:t>i</a:t>
            </a:r>
            <a:r>
              <a:rPr lang="en-US" sz="2200" dirty="0"/>
              <a:t> </a:t>
            </a:r>
            <a:r>
              <a:rPr lang="en-US" sz="2200" dirty="0" err="1"/>
              <a:t>korzystanie</a:t>
            </a:r>
            <a:r>
              <a:rPr lang="en-US" sz="2200" dirty="0"/>
              <a:t> </a:t>
            </a:r>
            <a:r>
              <a:rPr lang="en-US" sz="2200" dirty="0" err="1"/>
              <a:t>tylko</a:t>
            </a:r>
            <a:r>
              <a:rPr lang="en-US" sz="2200" dirty="0"/>
              <a:t> z </a:t>
            </a:r>
            <a:r>
              <a:rPr lang="en-US" sz="2200" dirty="0" err="1"/>
              <a:t>krzeseł</a:t>
            </a:r>
            <a:r>
              <a:rPr lang="en-US" sz="2200" dirty="0"/>
              <a:t>.  </a:t>
            </a:r>
            <a:endParaRPr lang="en-IE" sz="2200" dirty="0"/>
          </a:p>
        </p:txBody>
      </p:sp>
      <p:pic>
        <p:nvPicPr>
          <p:cNvPr id="3" name="Picture 2" descr="A person sitting at a table using a computer&#10;&#10;Description automatically generated">
            <a:extLst>
              <a:ext uri="{FF2B5EF4-FFF2-40B4-BE49-F238E27FC236}">
                <a16:creationId xmlns:a16="http://schemas.microsoft.com/office/drawing/2014/main" id="{9D5CE4CC-1560-4A85-BAFE-0A4DEFB6FA9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262197" y="3998170"/>
            <a:ext cx="3488691" cy="2334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224186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5A098DE-C508-1841-99FB-5C02BD1B17D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997766" y="166888"/>
            <a:ext cx="9696650" cy="1197126"/>
          </a:xfrm>
        </p:spPr>
        <p:txBody>
          <a:bodyPr>
            <a:noAutofit/>
          </a:bodyPr>
          <a:lstStyle/>
          <a:p>
            <a:pPr algn="r"/>
            <a:r>
              <a:rPr lang="en-IE" dirty="0"/>
              <a:t>KILKA PRAKTYCZNYCH WSKAZÓWEK DOTYCZĄCYCH PRZEPROWADZANIA ROZMÓW KWALIFIKACYJNYCH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D9766ED1-54E0-9E4F-8EB3-AD4023E47808}"/>
              </a:ext>
            </a:extLst>
          </p:cNvPr>
          <p:cNvCxnSpPr/>
          <p:nvPr/>
        </p:nvCxnSpPr>
        <p:spPr>
          <a:xfrm flipH="1">
            <a:off x="3750890" y="1364014"/>
            <a:ext cx="8178914" cy="0"/>
          </a:xfrm>
          <a:prstGeom prst="line">
            <a:avLst/>
          </a:prstGeom>
          <a:ln w="28575"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64B4D83F-8204-AF4D-A2B1-F57694FE6A35}"/>
              </a:ext>
            </a:extLst>
          </p:cNvPr>
          <p:cNvSpPr/>
          <p:nvPr/>
        </p:nvSpPr>
        <p:spPr>
          <a:xfrm>
            <a:off x="3750890" y="1841351"/>
            <a:ext cx="8365025" cy="2428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7D42482-72CF-2C4A-8364-24AA5A2436A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937000" y="1653264"/>
            <a:ext cx="7992803" cy="5407933"/>
          </a:xfrm>
        </p:spPr>
        <p:txBody>
          <a:bodyPr/>
          <a:lstStyle/>
          <a:p>
            <a:pPr marL="457200" lvl="0" indent="-457200" fontAlgn="base">
              <a:spcBef>
                <a:spcPts val="600"/>
              </a:spcBef>
              <a:buClr>
                <a:srgbClr val="CE1779"/>
              </a:buClr>
              <a:buFont typeface="+mj-lt"/>
              <a:buAutoNum type="arabicPeriod" startAt="5"/>
            </a:pPr>
            <a:r>
              <a:rPr lang="en-IE" sz="2200" dirty="0"/>
              <a:t>W </a:t>
            </a:r>
            <a:r>
              <a:rPr lang="en-IE" sz="2200" dirty="0" err="1"/>
              <a:t>zależności</a:t>
            </a:r>
            <a:r>
              <a:rPr lang="en-IE" sz="2200" dirty="0"/>
              <a:t> od </a:t>
            </a:r>
            <a:r>
              <a:rPr lang="en-IE" sz="2200" dirty="0" err="1"/>
              <a:t>charakteru</a:t>
            </a:r>
            <a:r>
              <a:rPr lang="en-IE" sz="2200" dirty="0"/>
              <a:t> </a:t>
            </a:r>
            <a:r>
              <a:rPr lang="en-IE" sz="2200" dirty="0" err="1"/>
              <a:t>stanowiska</a:t>
            </a:r>
            <a:r>
              <a:rPr lang="en-IE" sz="2200" dirty="0"/>
              <a:t>, </a:t>
            </a:r>
            <a:r>
              <a:rPr lang="en-IE" sz="2200" dirty="0" err="1"/>
              <a:t>czy</a:t>
            </a:r>
            <a:r>
              <a:rPr lang="en-IE" sz="2200" dirty="0"/>
              <a:t> </a:t>
            </a:r>
            <a:r>
              <a:rPr lang="en-IE" sz="2200" dirty="0" err="1"/>
              <a:t>kandydat</a:t>
            </a:r>
            <a:r>
              <a:rPr lang="en-IE" sz="2200" dirty="0"/>
              <a:t> </a:t>
            </a:r>
            <a:r>
              <a:rPr lang="en-IE" sz="2200" dirty="0" err="1"/>
              <a:t>będzie</a:t>
            </a:r>
            <a:r>
              <a:rPr lang="en-IE" sz="2200" dirty="0"/>
              <a:t> </a:t>
            </a:r>
            <a:r>
              <a:rPr lang="en-IE" sz="2200" dirty="0" err="1"/>
              <a:t>musiał</a:t>
            </a:r>
            <a:r>
              <a:rPr lang="en-IE" sz="2200" dirty="0"/>
              <a:t> </a:t>
            </a:r>
            <a:r>
              <a:rPr lang="en-IE" sz="2200" dirty="0" err="1"/>
              <a:t>dokonać</a:t>
            </a:r>
            <a:r>
              <a:rPr lang="en-IE" sz="2200" dirty="0"/>
              <a:t> </a:t>
            </a:r>
            <a:r>
              <a:rPr lang="en-IE" sz="2200" dirty="0" err="1"/>
              <a:t>prezentacji</a:t>
            </a:r>
            <a:r>
              <a:rPr lang="en-IE" sz="2200" dirty="0"/>
              <a:t>? </a:t>
            </a:r>
            <a:r>
              <a:rPr lang="en-IE" sz="2200" dirty="0" err="1"/>
              <a:t>Jeśli</a:t>
            </a:r>
            <a:r>
              <a:rPr lang="en-IE" sz="2200" dirty="0"/>
              <a:t> </a:t>
            </a:r>
            <a:r>
              <a:rPr lang="en-IE" sz="2200" dirty="0" err="1"/>
              <a:t>tak</a:t>
            </a:r>
            <a:r>
              <a:rPr lang="en-IE" sz="2200" dirty="0"/>
              <a:t>, to </a:t>
            </a:r>
            <a:r>
              <a:rPr lang="en-IE" sz="2200" dirty="0" err="1"/>
              <a:t>musi</a:t>
            </a:r>
            <a:r>
              <a:rPr lang="en-IE" sz="2200" dirty="0"/>
              <a:t> </a:t>
            </a:r>
            <a:r>
              <a:rPr lang="en-IE" sz="2200" dirty="0" err="1"/>
              <a:t>być</a:t>
            </a:r>
            <a:r>
              <a:rPr lang="en-IE" sz="2200" dirty="0"/>
              <a:t> </a:t>
            </a:r>
            <a:r>
              <a:rPr lang="en-IE" sz="2200" dirty="0" err="1"/>
              <a:t>dostępny</a:t>
            </a:r>
            <a:r>
              <a:rPr lang="en-IE" sz="2200" dirty="0"/>
              <a:t> </a:t>
            </a:r>
            <a:r>
              <a:rPr lang="en-IE" sz="2200" dirty="0" err="1"/>
              <a:t>niezbędny</a:t>
            </a:r>
            <a:r>
              <a:rPr lang="en-IE" sz="2200" dirty="0"/>
              <a:t> </a:t>
            </a:r>
            <a:r>
              <a:rPr lang="en-IE" sz="2200" dirty="0" err="1"/>
              <a:t>sprzęt</a:t>
            </a:r>
            <a:r>
              <a:rPr lang="en-IE" sz="2200" dirty="0"/>
              <a:t> </a:t>
            </a:r>
            <a:r>
              <a:rPr lang="en-IE" sz="2200" dirty="0" err="1"/>
              <a:t>audiowizualny</a:t>
            </a:r>
            <a:r>
              <a:rPr lang="en-IE" sz="2200" dirty="0"/>
              <a:t>. </a:t>
            </a:r>
          </a:p>
          <a:p>
            <a:pPr marL="457200" lvl="0" indent="-457200" fontAlgn="base">
              <a:spcBef>
                <a:spcPts val="600"/>
              </a:spcBef>
              <a:buClr>
                <a:srgbClr val="CE1779"/>
              </a:buClr>
              <a:buFont typeface="+mj-lt"/>
              <a:buAutoNum type="arabicPeriod" startAt="5"/>
            </a:pPr>
            <a:r>
              <a:rPr lang="en-IE" sz="2200" dirty="0" err="1"/>
              <a:t>Upewnij</a:t>
            </a:r>
            <a:r>
              <a:rPr lang="en-IE" sz="2200" dirty="0"/>
              <a:t> </a:t>
            </a:r>
            <a:r>
              <a:rPr lang="en-IE" sz="2200" dirty="0" err="1"/>
              <a:t>się</a:t>
            </a:r>
            <a:r>
              <a:rPr lang="en-IE" sz="2200" dirty="0"/>
              <a:t>, </a:t>
            </a:r>
            <a:r>
              <a:rPr lang="en-IE" sz="2200" dirty="0" err="1"/>
              <a:t>że</a:t>
            </a:r>
            <a:r>
              <a:rPr lang="en-IE" sz="2200" dirty="0"/>
              <a:t> </a:t>
            </a:r>
            <a:r>
              <a:rPr lang="en-IE" sz="2200" dirty="0" err="1"/>
              <a:t>jesteś</a:t>
            </a:r>
            <a:r>
              <a:rPr lang="en-IE" sz="2200" dirty="0"/>
              <a:t> w </a:t>
            </a:r>
            <a:r>
              <a:rPr lang="en-IE" sz="2200" dirty="0" err="1"/>
              <a:t>stanie</a:t>
            </a:r>
            <a:r>
              <a:rPr lang="en-IE" sz="2200" dirty="0"/>
              <a:t> </a:t>
            </a:r>
            <a:r>
              <a:rPr lang="en-IE" sz="2200" dirty="0" err="1"/>
              <a:t>zaspokoić</a:t>
            </a:r>
            <a:r>
              <a:rPr lang="en-IE" sz="2200" dirty="0"/>
              <a:t> </a:t>
            </a:r>
            <a:r>
              <a:rPr lang="en-IE" sz="2200" dirty="0" err="1"/>
              <a:t>wszelkie</a:t>
            </a:r>
            <a:r>
              <a:rPr lang="en-IE" sz="2200" dirty="0"/>
              <a:t> </a:t>
            </a:r>
            <a:r>
              <a:rPr lang="en-IE" sz="2200" dirty="0" err="1"/>
              <a:t>nieprzewidziane</a:t>
            </a:r>
            <a:r>
              <a:rPr lang="en-IE" sz="2200" dirty="0"/>
              <a:t> </a:t>
            </a:r>
            <a:r>
              <a:rPr lang="en-IE" sz="2200" dirty="0" err="1"/>
              <a:t>potrzeby</a:t>
            </a:r>
            <a:r>
              <a:rPr lang="en-IE" sz="2200" dirty="0"/>
              <a:t> </a:t>
            </a:r>
            <a:r>
              <a:rPr lang="en-IE" sz="2200" dirty="0" err="1"/>
              <a:t>fizyczne</a:t>
            </a:r>
            <a:r>
              <a:rPr lang="en-IE" sz="2200" dirty="0"/>
              <a:t> </a:t>
            </a:r>
            <a:r>
              <a:rPr lang="en-IE" sz="2200" dirty="0" err="1"/>
              <a:t>poprzez</a:t>
            </a:r>
            <a:r>
              <a:rPr lang="en-IE" sz="2200" dirty="0"/>
              <a:t> </a:t>
            </a:r>
            <a:r>
              <a:rPr lang="en-IE" sz="2200" dirty="0" err="1"/>
              <a:t>upewnienie</a:t>
            </a:r>
            <a:r>
              <a:rPr lang="en-IE" sz="2200" dirty="0"/>
              <a:t> </a:t>
            </a:r>
            <a:r>
              <a:rPr lang="en-IE" sz="2200" dirty="0" err="1"/>
              <a:t>się</a:t>
            </a:r>
            <a:r>
              <a:rPr lang="en-IE" sz="2200" dirty="0"/>
              <a:t>, </a:t>
            </a:r>
            <a:r>
              <a:rPr lang="en-IE" sz="2200" dirty="0" err="1"/>
              <a:t>że</a:t>
            </a:r>
            <a:r>
              <a:rPr lang="en-IE" sz="2200" dirty="0"/>
              <a:t> </a:t>
            </a:r>
            <a:r>
              <a:rPr lang="en-IE" sz="2200" dirty="0" err="1"/>
              <a:t>sala</a:t>
            </a:r>
            <a:r>
              <a:rPr lang="en-IE" sz="2200" dirty="0"/>
              <a:t> </a:t>
            </a:r>
            <a:r>
              <a:rPr lang="en-IE" sz="2200" dirty="0" err="1"/>
              <a:t>wykładowa</a:t>
            </a:r>
            <a:r>
              <a:rPr lang="en-IE" sz="2200" dirty="0"/>
              <a:t> jest w </a:t>
            </a:r>
            <a:r>
              <a:rPr lang="en-IE" sz="2200" dirty="0" err="1"/>
              <a:t>pełni</a:t>
            </a:r>
            <a:r>
              <a:rPr lang="en-IE" sz="2200" dirty="0"/>
              <a:t> </a:t>
            </a:r>
            <a:r>
              <a:rPr lang="en-IE" sz="2200" dirty="0" err="1"/>
              <a:t>dostępna</a:t>
            </a:r>
            <a:r>
              <a:rPr lang="en-IE" sz="2200" dirty="0"/>
              <a:t>. </a:t>
            </a:r>
          </a:p>
          <a:p>
            <a:pPr marL="457200" lvl="0" indent="-457200" fontAlgn="base">
              <a:spcBef>
                <a:spcPts val="600"/>
              </a:spcBef>
              <a:buClr>
                <a:srgbClr val="CE1779"/>
              </a:buClr>
              <a:buFont typeface="+mj-lt"/>
              <a:buAutoNum type="arabicPeriod" startAt="5"/>
            </a:pPr>
            <a:r>
              <a:rPr lang="en-IE" sz="2200" dirty="0" err="1"/>
              <a:t>Daj</a:t>
            </a:r>
            <a:r>
              <a:rPr lang="en-IE" sz="2200" dirty="0"/>
              <a:t> </a:t>
            </a:r>
            <a:r>
              <a:rPr lang="en-IE" sz="2200" dirty="0" err="1"/>
              <a:t>im</a:t>
            </a:r>
            <a:r>
              <a:rPr lang="en-IE" sz="2200" dirty="0"/>
              <a:t> </a:t>
            </a:r>
            <a:r>
              <a:rPr lang="en-IE" sz="2200" dirty="0" err="1"/>
              <a:t>znać</a:t>
            </a:r>
            <a:r>
              <a:rPr lang="en-IE" sz="2200" dirty="0"/>
              <a:t>, </a:t>
            </a:r>
            <a:r>
              <a:rPr lang="en-IE" sz="2200" dirty="0" err="1"/>
              <a:t>że</a:t>
            </a:r>
            <a:r>
              <a:rPr lang="en-IE" sz="2200" dirty="0"/>
              <a:t> to Ty </a:t>
            </a:r>
            <a:r>
              <a:rPr lang="en-IE" sz="2200" dirty="0" err="1"/>
              <a:t>podejmujesz</a:t>
            </a:r>
            <a:r>
              <a:rPr lang="en-IE" sz="2200" dirty="0"/>
              <a:t> </a:t>
            </a:r>
            <a:r>
              <a:rPr lang="en-IE" sz="2200" dirty="0" err="1"/>
              <a:t>decyzję</a:t>
            </a:r>
            <a:r>
              <a:rPr lang="en-IE" sz="2200" dirty="0"/>
              <a:t> o </a:t>
            </a:r>
            <a:r>
              <a:rPr lang="en-IE" sz="2200" dirty="0" err="1"/>
              <a:t>zatrudnieniu</a:t>
            </a:r>
            <a:r>
              <a:rPr lang="en-IE" sz="2200" dirty="0"/>
              <a:t>. </a:t>
            </a:r>
            <a:r>
              <a:rPr lang="en-IE" sz="2200" dirty="0" err="1"/>
              <a:t>Pomoże</a:t>
            </a:r>
            <a:r>
              <a:rPr lang="en-IE" sz="2200" dirty="0"/>
              <a:t> to w </a:t>
            </a:r>
            <a:r>
              <a:rPr lang="en-IE" sz="2200" dirty="0" err="1"/>
              <a:t>zaangażowaniu</a:t>
            </a:r>
            <a:r>
              <a:rPr lang="en-IE" sz="2200" dirty="0"/>
              <a:t> </a:t>
            </a:r>
            <a:r>
              <a:rPr lang="en-IE" sz="2200" dirty="0" err="1"/>
              <a:t>kandydata</a:t>
            </a:r>
            <a:r>
              <a:rPr lang="en-IE" sz="2200" dirty="0"/>
              <a:t> </a:t>
            </a:r>
            <a:r>
              <a:rPr lang="en-IE" sz="2200" dirty="0" err="1"/>
              <a:t>i</a:t>
            </a:r>
            <a:r>
              <a:rPr lang="en-IE" sz="2200" dirty="0"/>
              <a:t> </a:t>
            </a:r>
            <a:r>
              <a:rPr lang="en-IE" sz="2200" dirty="0" err="1"/>
              <a:t>zwróceniu</a:t>
            </a:r>
            <a:r>
              <a:rPr lang="en-IE" sz="2200" dirty="0"/>
              <a:t> </a:t>
            </a:r>
            <a:r>
              <a:rPr lang="en-IE" sz="2200" dirty="0" err="1"/>
              <a:t>jego</a:t>
            </a:r>
            <a:r>
              <a:rPr lang="en-IE" sz="2200" dirty="0"/>
              <a:t> </a:t>
            </a:r>
            <a:r>
              <a:rPr lang="en-IE" sz="2200" dirty="0" err="1"/>
              <a:t>pełnej</a:t>
            </a:r>
            <a:r>
              <a:rPr lang="en-IE" sz="2200" dirty="0"/>
              <a:t> </a:t>
            </a:r>
            <a:r>
              <a:rPr lang="en-IE" sz="2200" dirty="0" err="1"/>
              <a:t>uwagi</a:t>
            </a:r>
            <a:r>
              <a:rPr lang="en-IE" sz="2200" dirty="0"/>
              <a:t>, </a:t>
            </a:r>
            <a:r>
              <a:rPr lang="en-IE" sz="2200" dirty="0" err="1"/>
              <a:t>możesz</a:t>
            </a:r>
            <a:r>
              <a:rPr lang="en-IE" sz="2200" dirty="0"/>
              <a:t> to </a:t>
            </a:r>
            <a:r>
              <a:rPr lang="en-IE" sz="2200" dirty="0" err="1"/>
              <a:t>zrobić</a:t>
            </a:r>
            <a:r>
              <a:rPr lang="en-IE" sz="2200" dirty="0"/>
              <a:t> </a:t>
            </a:r>
            <a:r>
              <a:rPr lang="en-IE" sz="2200" dirty="0" err="1"/>
              <a:t>dzieląc</a:t>
            </a:r>
            <a:r>
              <a:rPr lang="en-IE" sz="2200" dirty="0"/>
              <a:t> </a:t>
            </a:r>
            <a:r>
              <a:rPr lang="en-IE" sz="2200" dirty="0" err="1"/>
              <a:t>się</a:t>
            </a:r>
            <a:r>
              <a:rPr lang="en-IE" sz="2200" dirty="0"/>
              <a:t> </a:t>
            </a:r>
            <a:r>
              <a:rPr lang="en-IE" sz="2200" dirty="0" err="1"/>
              <a:t>spostrzeżeniami</a:t>
            </a:r>
            <a:r>
              <a:rPr lang="en-IE" sz="2200" dirty="0"/>
              <a:t>, </a:t>
            </a:r>
            <a:r>
              <a:rPr lang="en-IE" sz="2200" dirty="0" err="1"/>
              <a:t>takimi</a:t>
            </a:r>
            <a:r>
              <a:rPr lang="en-IE" sz="2200" dirty="0"/>
              <a:t> </a:t>
            </a:r>
            <a:r>
              <a:rPr lang="en-IE" sz="2200" dirty="0" err="1"/>
              <a:t>jak</a:t>
            </a:r>
            <a:r>
              <a:rPr lang="en-IE" sz="2200" dirty="0"/>
              <a:t>: "</a:t>
            </a:r>
            <a:r>
              <a:rPr lang="en-IE" sz="2200" dirty="0" err="1"/>
              <a:t>Planuję</a:t>
            </a:r>
            <a:r>
              <a:rPr lang="en-IE" sz="2200" dirty="0"/>
              <a:t> </a:t>
            </a:r>
            <a:r>
              <a:rPr lang="en-IE" sz="2200" dirty="0" err="1"/>
              <a:t>podjąć</a:t>
            </a:r>
            <a:r>
              <a:rPr lang="en-IE" sz="2200" dirty="0"/>
              <a:t> </a:t>
            </a:r>
            <a:r>
              <a:rPr lang="en-IE" sz="2200" dirty="0" err="1"/>
              <a:t>decyzję</a:t>
            </a:r>
            <a:r>
              <a:rPr lang="en-IE" sz="2200" dirty="0"/>
              <a:t> w </a:t>
            </a:r>
            <a:r>
              <a:rPr lang="en-IE" sz="2200" dirty="0" err="1"/>
              <a:t>sprawie</a:t>
            </a:r>
            <a:r>
              <a:rPr lang="en-IE" sz="2200" dirty="0"/>
              <a:t> </a:t>
            </a:r>
            <a:r>
              <a:rPr lang="en-IE" sz="2200" dirty="0" err="1"/>
              <a:t>tego</a:t>
            </a:r>
            <a:r>
              <a:rPr lang="en-IE" sz="2200" dirty="0"/>
              <a:t> </a:t>
            </a:r>
            <a:r>
              <a:rPr lang="en-IE" sz="2200" dirty="0" err="1"/>
              <a:t>stanowiska</a:t>
            </a:r>
            <a:r>
              <a:rPr lang="en-IE" sz="2200" dirty="0"/>
              <a:t> w </a:t>
            </a:r>
            <a:r>
              <a:rPr lang="en-IE" sz="2200" dirty="0" err="1"/>
              <a:t>ciągu</a:t>
            </a:r>
            <a:r>
              <a:rPr lang="en-IE" sz="2200" dirty="0"/>
              <a:t> </a:t>
            </a:r>
            <a:r>
              <a:rPr lang="en-IE" sz="2200" dirty="0" err="1"/>
              <a:t>miesiąca</a:t>
            </a:r>
            <a:r>
              <a:rPr lang="en-IE" sz="2200" dirty="0"/>
              <a:t>" </a:t>
            </a:r>
            <a:r>
              <a:rPr lang="en-IE" sz="2200" dirty="0" err="1"/>
              <a:t>lub</a:t>
            </a:r>
            <a:r>
              <a:rPr lang="en-IE" sz="2200" dirty="0"/>
              <a:t> "</a:t>
            </a:r>
            <a:r>
              <a:rPr lang="en-IE" sz="2200" dirty="0" err="1"/>
              <a:t>Jeśli</a:t>
            </a:r>
            <a:r>
              <a:rPr lang="en-IE" sz="2200" dirty="0"/>
              <a:t> </a:t>
            </a:r>
            <a:r>
              <a:rPr lang="en-IE" sz="2200" dirty="0" err="1"/>
              <a:t>cię</a:t>
            </a:r>
            <a:r>
              <a:rPr lang="en-IE" sz="2200" dirty="0"/>
              <a:t> </a:t>
            </a:r>
            <a:r>
              <a:rPr lang="en-IE" sz="2200" dirty="0" err="1"/>
              <a:t>zatrudnię</a:t>
            </a:r>
            <a:r>
              <a:rPr lang="en-IE" sz="2200" dirty="0"/>
              <a:t>, </a:t>
            </a:r>
            <a:r>
              <a:rPr lang="en-IE" sz="2200" dirty="0" err="1"/>
              <a:t>ile</a:t>
            </a:r>
            <a:r>
              <a:rPr lang="en-IE" sz="2200" dirty="0"/>
              <a:t> </a:t>
            </a:r>
            <a:r>
              <a:rPr lang="en-IE" sz="2200" dirty="0" err="1"/>
              <a:t>czasu</a:t>
            </a:r>
            <a:r>
              <a:rPr lang="en-IE" sz="2200" dirty="0"/>
              <a:t> </a:t>
            </a:r>
            <a:r>
              <a:rPr lang="en-IE" sz="2200" dirty="0" err="1"/>
              <a:t>minie</a:t>
            </a:r>
            <a:r>
              <a:rPr lang="en-IE" sz="2200" dirty="0"/>
              <a:t>, </a:t>
            </a:r>
            <a:r>
              <a:rPr lang="en-IE" sz="2200" dirty="0" err="1"/>
              <a:t>zanim</a:t>
            </a:r>
            <a:r>
              <a:rPr lang="en-IE" sz="2200" dirty="0"/>
              <a:t> </a:t>
            </a:r>
            <a:r>
              <a:rPr lang="en-IE" sz="2200" dirty="0" err="1"/>
              <a:t>będziesz</a:t>
            </a:r>
            <a:r>
              <a:rPr lang="en-IE" sz="2200" dirty="0"/>
              <a:t> </a:t>
            </a:r>
            <a:r>
              <a:rPr lang="en-IE" sz="2200" dirty="0" err="1"/>
              <a:t>mógł</a:t>
            </a:r>
            <a:r>
              <a:rPr lang="en-IE" sz="2200" dirty="0"/>
              <a:t> </a:t>
            </a:r>
            <a:r>
              <a:rPr lang="en-IE" sz="2200" dirty="0" err="1"/>
              <a:t>się</a:t>
            </a:r>
            <a:r>
              <a:rPr lang="en-IE" sz="2200" dirty="0"/>
              <a:t> </a:t>
            </a:r>
            <a:r>
              <a:rPr lang="en-IE" sz="2200" dirty="0" err="1"/>
              <a:t>stawić</a:t>
            </a:r>
            <a:r>
              <a:rPr lang="en-IE" sz="2200" dirty="0"/>
              <a:t> </a:t>
            </a:r>
            <a:r>
              <a:rPr lang="en-IE" sz="2200" dirty="0" err="1"/>
              <a:t>na</a:t>
            </a:r>
            <a:r>
              <a:rPr lang="en-IE" sz="2200" dirty="0"/>
              <a:t> </a:t>
            </a:r>
            <a:r>
              <a:rPr lang="en-IE" sz="2200" dirty="0" err="1"/>
              <a:t>tym</a:t>
            </a:r>
            <a:r>
              <a:rPr lang="en-IE" sz="2200" dirty="0"/>
              <a:t> </a:t>
            </a:r>
            <a:r>
              <a:rPr lang="en-IE" sz="2200" dirty="0" err="1"/>
              <a:t>stanowisku</a:t>
            </a:r>
            <a:r>
              <a:rPr lang="en-IE" sz="2200" dirty="0"/>
              <a:t>?".</a:t>
            </a:r>
          </a:p>
          <a:p>
            <a:pPr marL="457200" lvl="0" indent="-457200" fontAlgn="base">
              <a:spcBef>
                <a:spcPts val="600"/>
              </a:spcBef>
              <a:buClr>
                <a:srgbClr val="CE1779"/>
              </a:buClr>
              <a:buFont typeface="+mj-lt"/>
              <a:buAutoNum type="arabicPeriod" startAt="5"/>
            </a:pPr>
            <a:r>
              <a:rPr lang="en-IE" sz="2200" dirty="0" err="1"/>
              <a:t>Masz</a:t>
            </a:r>
            <a:r>
              <a:rPr lang="en-IE" sz="2200" dirty="0"/>
              <a:t> </a:t>
            </a:r>
            <a:r>
              <a:rPr lang="en-IE" sz="2200" dirty="0" err="1"/>
              <a:t>dostęp</a:t>
            </a:r>
            <a:r>
              <a:rPr lang="en-IE" sz="2200" dirty="0"/>
              <a:t> do </a:t>
            </a:r>
            <a:r>
              <a:rPr lang="en-IE" sz="2200" dirty="0" err="1"/>
              <a:t>świeżej</a:t>
            </a:r>
            <a:r>
              <a:rPr lang="en-IE" sz="2200" dirty="0"/>
              <a:t> </a:t>
            </a:r>
            <a:r>
              <a:rPr lang="en-IE" sz="2200" dirty="0" err="1"/>
              <a:t>wody</a:t>
            </a:r>
            <a:r>
              <a:rPr lang="en-IE" sz="2200" dirty="0"/>
              <a:t> </a:t>
            </a:r>
            <a:r>
              <a:rPr lang="en-IE" sz="2200" dirty="0" err="1"/>
              <a:t>dla</a:t>
            </a:r>
            <a:r>
              <a:rPr lang="en-IE" sz="2200" dirty="0"/>
              <a:t> </a:t>
            </a:r>
            <a:r>
              <a:rPr lang="en-IE" sz="2200" dirty="0" err="1"/>
              <a:t>kandydata</a:t>
            </a:r>
            <a:r>
              <a:rPr lang="en-IE" sz="2200" dirty="0"/>
              <a:t> - </a:t>
            </a:r>
            <a:r>
              <a:rPr lang="en-IE" sz="2200" dirty="0" err="1"/>
              <a:t>i</a:t>
            </a:r>
            <a:r>
              <a:rPr lang="en-IE" sz="2200" dirty="0"/>
              <a:t> </a:t>
            </a:r>
            <a:r>
              <a:rPr lang="en-IE" sz="2200" dirty="0" err="1"/>
              <a:t>dla</a:t>
            </a:r>
            <a:r>
              <a:rPr lang="en-IE" sz="2200" dirty="0"/>
              <a:t> </a:t>
            </a:r>
            <a:r>
              <a:rPr lang="en-IE" sz="2200" dirty="0" err="1"/>
              <a:t>siebie</a:t>
            </a:r>
            <a:r>
              <a:rPr lang="en-IE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81234962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F05CED3-1E61-ED47-94BF-3C9CF6F6AD4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16855" y="248478"/>
            <a:ext cx="6776641" cy="1986722"/>
          </a:xfrm>
        </p:spPr>
        <p:txBody>
          <a:bodyPr>
            <a:normAutofit fontScale="92500"/>
          </a:bodyPr>
          <a:lstStyle/>
          <a:p>
            <a:pPr algn="l"/>
            <a:r>
              <a:rPr lang="en-IE" sz="3900" dirty="0"/>
              <a:t>PYTANIA DO PRZEPROWADZENIA ROZMOWY KWALIFIKACYJNEJ, KTÓRE DZIAŁAJĄ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227414D-CF9A-8D46-B791-69A6045311F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23804" y="2049331"/>
            <a:ext cx="5373796" cy="3947440"/>
          </a:xfrm>
        </p:spPr>
        <p:txBody>
          <a:bodyPr/>
          <a:lstStyle/>
          <a:p>
            <a:pPr algn="just"/>
            <a:r>
              <a:rPr lang="en-IE" sz="2000" dirty="0" err="1"/>
              <a:t>Podczas</a:t>
            </a:r>
            <a:r>
              <a:rPr lang="en-IE" sz="2000" dirty="0"/>
              <a:t> </a:t>
            </a:r>
            <a:r>
              <a:rPr lang="en-IE" sz="2000" dirty="0" err="1"/>
              <a:t>gdy</a:t>
            </a:r>
            <a:r>
              <a:rPr lang="en-IE" sz="2000" dirty="0"/>
              <a:t> </a:t>
            </a:r>
            <a:r>
              <a:rPr lang="en-IE" sz="2000" dirty="0" err="1"/>
              <a:t>każdy</a:t>
            </a:r>
            <a:r>
              <a:rPr lang="en-IE" sz="2000" dirty="0"/>
              <a:t> </a:t>
            </a:r>
            <a:r>
              <a:rPr lang="en-IE" sz="2000" dirty="0" err="1"/>
              <a:t>wywiad</a:t>
            </a:r>
            <a:r>
              <a:rPr lang="en-IE" sz="2000" dirty="0"/>
              <a:t> jest </a:t>
            </a:r>
            <a:r>
              <a:rPr lang="en-IE" sz="2000" dirty="0" err="1"/>
              <a:t>wyjątkowy</a:t>
            </a:r>
            <a:r>
              <a:rPr lang="en-IE" sz="2000" dirty="0"/>
              <a:t>, </a:t>
            </a:r>
            <a:r>
              <a:rPr lang="en-IE" sz="2000" dirty="0" err="1"/>
              <a:t>podstawy</a:t>
            </a:r>
            <a:r>
              <a:rPr lang="en-IE" sz="2000" dirty="0"/>
              <a:t> </a:t>
            </a:r>
            <a:r>
              <a:rPr lang="en-IE" sz="2000" dirty="0" err="1"/>
              <a:t>są</a:t>
            </a:r>
            <a:r>
              <a:rPr lang="en-IE" sz="2000" dirty="0"/>
              <a:t> </a:t>
            </a:r>
            <a:r>
              <a:rPr lang="en-IE" sz="2000" dirty="0" err="1"/>
              <a:t>takie</a:t>
            </a:r>
            <a:r>
              <a:rPr lang="en-IE" sz="2000" dirty="0"/>
              <a:t> same. </a:t>
            </a:r>
            <a:r>
              <a:rPr lang="en-IE" sz="2000" dirty="0" err="1"/>
              <a:t>Zadajesz</a:t>
            </a:r>
            <a:r>
              <a:rPr lang="en-IE" sz="2000" dirty="0"/>
              <a:t> </a:t>
            </a:r>
            <a:r>
              <a:rPr lang="en-IE" sz="2000" dirty="0" err="1"/>
              <a:t>pytania</a:t>
            </a:r>
            <a:r>
              <a:rPr lang="en-IE" sz="2000" dirty="0"/>
              <a:t> </a:t>
            </a:r>
            <a:r>
              <a:rPr lang="en-IE" sz="2000" dirty="0" err="1"/>
              <a:t>kandydatom</a:t>
            </a:r>
            <a:r>
              <a:rPr lang="en-IE" sz="2000" dirty="0"/>
              <a:t> </a:t>
            </a:r>
            <a:r>
              <a:rPr lang="en-IE" sz="2000" dirty="0" err="1"/>
              <a:t>i</a:t>
            </a:r>
            <a:r>
              <a:rPr lang="en-IE" sz="2000" dirty="0"/>
              <a:t> </a:t>
            </a:r>
            <a:r>
              <a:rPr lang="en-IE" sz="2000" dirty="0" err="1"/>
              <a:t>oceniasz</a:t>
            </a:r>
            <a:r>
              <a:rPr lang="en-IE" sz="2000" dirty="0"/>
              <a:t> </a:t>
            </a:r>
            <a:r>
              <a:rPr lang="en-IE" sz="2000" dirty="0" err="1"/>
              <a:t>ich</a:t>
            </a:r>
            <a:r>
              <a:rPr lang="en-IE" sz="2000" dirty="0"/>
              <a:t> </a:t>
            </a:r>
            <a:r>
              <a:rPr lang="en-IE" sz="2000" dirty="0" err="1"/>
              <a:t>odpowiedzi</a:t>
            </a:r>
            <a:r>
              <a:rPr lang="en-IE" sz="2000" dirty="0"/>
              <a:t>. </a:t>
            </a:r>
            <a:r>
              <a:rPr lang="en-IE" sz="2000" dirty="0" err="1"/>
              <a:t>Dlatego</a:t>
            </a:r>
            <a:r>
              <a:rPr lang="en-IE" sz="2000" dirty="0"/>
              <a:t> </a:t>
            </a:r>
            <a:r>
              <a:rPr lang="en-IE" sz="2000" dirty="0" err="1"/>
              <a:t>też</a:t>
            </a:r>
            <a:r>
              <a:rPr lang="en-IE" sz="2000" dirty="0"/>
              <a:t> </a:t>
            </a:r>
            <a:r>
              <a:rPr lang="en-IE" sz="2000" dirty="0" err="1"/>
              <a:t>pytania</a:t>
            </a:r>
            <a:r>
              <a:rPr lang="en-IE" sz="2000" dirty="0"/>
              <a:t>, </a:t>
            </a:r>
            <a:r>
              <a:rPr lang="en-IE" sz="2000" dirty="0" err="1"/>
              <a:t>które</a:t>
            </a:r>
            <a:r>
              <a:rPr lang="en-IE" sz="2000" dirty="0"/>
              <a:t> </a:t>
            </a:r>
            <a:r>
              <a:rPr lang="en-IE" sz="2000" dirty="0" err="1"/>
              <a:t>zadajesz</a:t>
            </a:r>
            <a:r>
              <a:rPr lang="en-IE" sz="2000" dirty="0"/>
              <a:t>, </a:t>
            </a:r>
            <a:r>
              <a:rPr lang="en-IE" sz="2000" dirty="0" err="1"/>
              <a:t>są</a:t>
            </a:r>
            <a:r>
              <a:rPr lang="en-IE" sz="2000" dirty="0"/>
              <a:t> </a:t>
            </a:r>
            <a:r>
              <a:rPr lang="en-IE" sz="2000" dirty="0" err="1"/>
              <a:t>ważne</a:t>
            </a:r>
            <a:r>
              <a:rPr lang="en-IE" sz="2000" dirty="0"/>
              <a:t> </a:t>
            </a:r>
            <a:r>
              <a:rPr lang="en-IE" sz="2000" dirty="0" err="1"/>
              <a:t>i</a:t>
            </a:r>
            <a:r>
              <a:rPr lang="en-IE" sz="2000" dirty="0"/>
              <a:t> </a:t>
            </a:r>
            <a:r>
              <a:rPr lang="en-IE" sz="2000" dirty="0" err="1"/>
              <a:t>powinny</a:t>
            </a:r>
            <a:r>
              <a:rPr lang="en-IE" sz="2000" dirty="0"/>
              <a:t> </a:t>
            </a:r>
            <a:r>
              <a:rPr lang="en-IE" sz="2000" dirty="0" err="1"/>
              <a:t>być</a:t>
            </a:r>
            <a:r>
              <a:rPr lang="en-IE" sz="2000" dirty="0"/>
              <a:t> </a:t>
            </a:r>
            <a:r>
              <a:rPr lang="en-IE" sz="2000" dirty="0" err="1"/>
              <a:t>potraktowane</a:t>
            </a:r>
            <a:r>
              <a:rPr lang="en-IE" sz="2000" dirty="0"/>
              <a:t> z </a:t>
            </a:r>
            <a:r>
              <a:rPr lang="en-IE" sz="2000" dirty="0" err="1"/>
              <a:t>dużą</a:t>
            </a:r>
            <a:r>
              <a:rPr lang="en-IE" sz="2000" dirty="0"/>
              <a:t> </a:t>
            </a:r>
            <a:r>
              <a:rPr lang="en-IE" sz="2000" dirty="0" err="1"/>
              <a:t>rozwagą</a:t>
            </a:r>
            <a:r>
              <a:rPr lang="en-IE" sz="2000" dirty="0"/>
              <a:t>. Dobra </a:t>
            </a:r>
            <a:r>
              <a:rPr lang="en-IE" sz="2000" dirty="0" err="1"/>
              <a:t>rozmowa</a:t>
            </a:r>
            <a:r>
              <a:rPr lang="en-IE" sz="2000" dirty="0"/>
              <a:t> </a:t>
            </a:r>
            <a:r>
              <a:rPr lang="en-IE" sz="2000" dirty="0" err="1"/>
              <a:t>kwalifikacyjna</a:t>
            </a:r>
            <a:r>
              <a:rPr lang="en-IE" sz="2000" dirty="0"/>
              <a:t> </a:t>
            </a:r>
            <a:r>
              <a:rPr lang="en-IE" sz="2000" dirty="0" err="1"/>
              <a:t>powinna</a:t>
            </a:r>
            <a:r>
              <a:rPr lang="en-IE" sz="2000" dirty="0"/>
              <a:t> </a:t>
            </a:r>
            <a:r>
              <a:rPr lang="en-IE" sz="2000" dirty="0" err="1"/>
              <a:t>być</a:t>
            </a:r>
            <a:r>
              <a:rPr lang="en-IE" sz="2000" dirty="0"/>
              <a:t> </a:t>
            </a:r>
            <a:r>
              <a:rPr lang="en-IE" sz="2000" dirty="0" err="1"/>
              <a:t>jednak</a:t>
            </a:r>
            <a:r>
              <a:rPr lang="en-IE" sz="2000" dirty="0"/>
              <a:t> </a:t>
            </a:r>
            <a:r>
              <a:rPr lang="en-IE" sz="2000" dirty="0" err="1"/>
              <a:t>inscenizowana</a:t>
            </a:r>
            <a:r>
              <a:rPr lang="en-IE" sz="2000" dirty="0"/>
              <a:t> </a:t>
            </a:r>
            <a:r>
              <a:rPr lang="en-IE" sz="2000" dirty="0" err="1"/>
              <a:t>jako</a:t>
            </a:r>
            <a:r>
              <a:rPr lang="en-IE" sz="2000" dirty="0"/>
              <a:t> </a:t>
            </a:r>
            <a:r>
              <a:rPr lang="en-IE" sz="2000" dirty="0" err="1"/>
              <a:t>rozmowa</a:t>
            </a:r>
            <a:r>
              <a:rPr lang="en-IE" sz="2000" dirty="0"/>
              <a:t>, a </a:t>
            </a:r>
            <a:r>
              <a:rPr lang="en-IE" sz="2000" dirty="0" err="1"/>
              <a:t>nie</a:t>
            </a:r>
            <a:r>
              <a:rPr lang="en-IE" sz="2000" dirty="0"/>
              <a:t> </a:t>
            </a:r>
            <a:r>
              <a:rPr lang="en-IE" sz="2000" dirty="0" err="1"/>
              <a:t>zastraszająca</a:t>
            </a:r>
            <a:r>
              <a:rPr lang="en-IE" sz="2000" dirty="0"/>
              <a:t> </a:t>
            </a:r>
            <a:r>
              <a:rPr lang="en-IE" sz="2000" dirty="0" err="1"/>
              <a:t>sekwencja</a:t>
            </a:r>
            <a:r>
              <a:rPr lang="en-IE" sz="2000" dirty="0"/>
              <a:t> </a:t>
            </a:r>
            <a:r>
              <a:rPr lang="en-IE" sz="2000" dirty="0" err="1"/>
              <a:t>pytań</a:t>
            </a:r>
            <a:r>
              <a:rPr lang="en-IE" sz="2000" dirty="0"/>
              <a:t>.  </a:t>
            </a:r>
          </a:p>
          <a:p>
            <a:pPr algn="just"/>
            <a:r>
              <a:rPr lang="en-IE" sz="2000" dirty="0" err="1"/>
              <a:t>Bądź</a:t>
            </a:r>
            <a:r>
              <a:rPr lang="en-IE" sz="2000" dirty="0"/>
              <a:t> </a:t>
            </a:r>
            <a:r>
              <a:rPr lang="en-IE" sz="2000" dirty="0" err="1"/>
              <a:t>swobodny</a:t>
            </a:r>
            <a:r>
              <a:rPr lang="en-IE" sz="2000" dirty="0"/>
              <a:t>, ale </a:t>
            </a:r>
            <a:r>
              <a:rPr lang="en-IE" sz="2000" dirty="0" err="1"/>
              <a:t>profesjonalny</a:t>
            </a:r>
            <a:r>
              <a:rPr lang="en-IE" sz="2000" dirty="0"/>
              <a:t>. </a:t>
            </a:r>
            <a:r>
              <a:rPr lang="en-IE" sz="2000" dirty="0" err="1"/>
              <a:t>Upewnij</a:t>
            </a:r>
            <a:r>
              <a:rPr lang="en-IE" sz="2000" dirty="0"/>
              <a:t> </a:t>
            </a:r>
            <a:r>
              <a:rPr lang="en-IE" sz="2000" dirty="0" err="1"/>
              <a:t>się</a:t>
            </a:r>
            <a:r>
              <a:rPr lang="en-IE" sz="2000" dirty="0"/>
              <a:t>, </a:t>
            </a:r>
            <a:r>
              <a:rPr lang="en-IE" sz="2000" dirty="0" err="1"/>
              <a:t>że</a:t>
            </a:r>
            <a:r>
              <a:rPr lang="en-IE" sz="2000" dirty="0"/>
              <a:t> </a:t>
            </a:r>
            <a:r>
              <a:rPr lang="en-IE" sz="2000" dirty="0" err="1"/>
              <a:t>kandydat</a:t>
            </a:r>
            <a:r>
              <a:rPr lang="en-IE" sz="2000" dirty="0"/>
              <a:t> </a:t>
            </a:r>
            <a:r>
              <a:rPr lang="en-IE" sz="2000" dirty="0" err="1"/>
              <a:t>czuje</a:t>
            </a:r>
            <a:r>
              <a:rPr lang="en-IE" sz="2000" dirty="0"/>
              <a:t> </a:t>
            </a:r>
            <a:r>
              <a:rPr lang="en-IE" sz="2000" dirty="0" err="1"/>
              <a:t>się</a:t>
            </a:r>
            <a:r>
              <a:rPr lang="en-IE" sz="2000" dirty="0"/>
              <a:t> mile </a:t>
            </a:r>
            <a:r>
              <a:rPr lang="en-IE" sz="2000" dirty="0" err="1"/>
              <a:t>widziany</a:t>
            </a:r>
            <a:r>
              <a:rPr lang="en-IE" sz="2000" dirty="0"/>
              <a:t> </a:t>
            </a:r>
            <a:r>
              <a:rPr lang="en-IE" sz="2000" dirty="0" err="1"/>
              <a:t>i</a:t>
            </a:r>
            <a:r>
              <a:rPr lang="en-IE" sz="2000" dirty="0"/>
              <a:t> </a:t>
            </a:r>
            <a:r>
              <a:rPr lang="en-IE" sz="2000" dirty="0" err="1"/>
              <a:t>zaoferuj</a:t>
            </a:r>
            <a:r>
              <a:rPr lang="en-IE" sz="2000" dirty="0"/>
              <a:t> mu </a:t>
            </a:r>
            <a:r>
              <a:rPr lang="en-IE" sz="2000" dirty="0" err="1"/>
              <a:t>możliwość</a:t>
            </a:r>
            <a:r>
              <a:rPr lang="en-IE" sz="2000" dirty="0"/>
              <a:t> </a:t>
            </a:r>
            <a:r>
              <a:rPr lang="en-IE" sz="2000" dirty="0" err="1"/>
              <a:t>zadawania</a:t>
            </a:r>
            <a:r>
              <a:rPr lang="en-IE" sz="2000" dirty="0"/>
              <a:t> </a:t>
            </a:r>
            <a:r>
              <a:rPr lang="en-IE" sz="2000" dirty="0" err="1"/>
              <a:t>własnych</a:t>
            </a:r>
            <a:r>
              <a:rPr lang="en-IE" sz="2000" dirty="0"/>
              <a:t> </a:t>
            </a:r>
            <a:r>
              <a:rPr lang="en-IE" sz="2000" dirty="0" err="1"/>
              <a:t>pytań</a:t>
            </a:r>
            <a:r>
              <a:rPr lang="en-IE" sz="2000" dirty="0"/>
              <a:t>. </a:t>
            </a:r>
            <a:r>
              <a:rPr lang="en-IE" sz="2000" dirty="0" err="1"/>
              <a:t>Jak</a:t>
            </a:r>
            <a:r>
              <a:rPr lang="en-IE" sz="2000" dirty="0"/>
              <a:t> </a:t>
            </a:r>
            <a:r>
              <a:rPr lang="en-IE" sz="2000" dirty="0" err="1"/>
              <a:t>można</a:t>
            </a:r>
            <a:r>
              <a:rPr lang="en-IE" sz="2000" dirty="0"/>
              <a:t> </a:t>
            </a:r>
            <a:r>
              <a:rPr lang="en-IE" sz="2000" dirty="0" err="1"/>
              <a:t>stwierdzić</a:t>
            </a:r>
            <a:r>
              <a:rPr lang="en-IE" sz="2000" dirty="0"/>
              <a:t>, </a:t>
            </a:r>
            <a:r>
              <a:rPr lang="en-IE" sz="2000" dirty="0" err="1"/>
              <a:t>czy</a:t>
            </a:r>
            <a:r>
              <a:rPr lang="en-IE" sz="2000" dirty="0"/>
              <a:t> </a:t>
            </a:r>
            <a:r>
              <a:rPr lang="en-IE" sz="2000" dirty="0" err="1"/>
              <a:t>ktoś</a:t>
            </a:r>
            <a:r>
              <a:rPr lang="en-IE" sz="2000" dirty="0"/>
              <a:t> jest </a:t>
            </a:r>
            <a:r>
              <a:rPr lang="en-IE" sz="2000" dirty="0" err="1"/>
              <a:t>zwycięzcą</a:t>
            </a:r>
            <a:r>
              <a:rPr lang="en-IE" sz="2000" dirty="0"/>
              <a:t> </a:t>
            </a:r>
            <a:r>
              <a:rPr lang="en-IE" sz="2000" dirty="0" err="1"/>
              <a:t>podczas</a:t>
            </a:r>
            <a:r>
              <a:rPr lang="en-IE" sz="2000" dirty="0"/>
              <a:t> </a:t>
            </a:r>
            <a:r>
              <a:rPr lang="en-IE" sz="2000" dirty="0" err="1"/>
              <a:t>procesu</a:t>
            </a:r>
            <a:r>
              <a:rPr lang="en-IE" sz="2000" dirty="0"/>
              <a:t> </a:t>
            </a:r>
            <a:r>
              <a:rPr lang="en-IE" sz="2000" dirty="0" err="1"/>
              <a:t>rozmowy</a:t>
            </a:r>
            <a:r>
              <a:rPr lang="en-IE" sz="2000" dirty="0"/>
              <a:t> o </a:t>
            </a:r>
            <a:r>
              <a:rPr lang="en-IE" sz="2000" dirty="0" err="1"/>
              <a:t>pracę</a:t>
            </a:r>
            <a:r>
              <a:rPr lang="en-IE" sz="2000" dirty="0"/>
              <a:t>?</a:t>
            </a:r>
            <a:endParaRPr lang="en-US" sz="2000" dirty="0"/>
          </a:p>
        </p:txBody>
      </p:sp>
      <p:pic>
        <p:nvPicPr>
          <p:cNvPr id="16" name="Picture Placeholder 15" descr="A close up of a yellow wall&#10;&#10;Description automatically generated">
            <a:extLst>
              <a:ext uri="{FF2B5EF4-FFF2-40B4-BE49-F238E27FC236}">
                <a16:creationId xmlns:a16="http://schemas.microsoft.com/office/drawing/2014/main" id="{506F1EBE-E627-BF48-A085-3C5751E88CD9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70"/>
          <a:stretch/>
        </p:blipFill>
        <p:spPr>
          <a:xfrm flipH="1">
            <a:off x="6325641" y="4724"/>
            <a:ext cx="5850251" cy="6782936"/>
          </a:xfrm>
        </p:spPr>
      </p:pic>
    </p:spTree>
    <p:extLst>
      <p:ext uri="{BB962C8B-B14F-4D97-AF65-F5344CB8AC3E}">
        <p14:creationId xmlns:p14="http://schemas.microsoft.com/office/powerpoint/2010/main" val="383366461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AC7B6CA-280E-EB41-8472-B334B494A9B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905665" y="1981886"/>
            <a:ext cx="5770233" cy="3722513"/>
          </a:xfrm>
        </p:spPr>
        <p:txBody>
          <a:bodyPr/>
          <a:lstStyle/>
          <a:p>
            <a:pPr lvl="0" algn="just"/>
            <a:r>
              <a:rPr lang="en-IE" dirty="0"/>
              <a:t>To </a:t>
            </a:r>
            <a:r>
              <a:rPr lang="en-IE" dirty="0" err="1"/>
              <a:t>pytanie</a:t>
            </a:r>
            <a:r>
              <a:rPr lang="en-IE" dirty="0"/>
              <a:t> jest </a:t>
            </a:r>
            <a:r>
              <a:rPr lang="en-IE" dirty="0" err="1"/>
              <a:t>dobrym</a:t>
            </a:r>
            <a:r>
              <a:rPr lang="en-IE" dirty="0"/>
              <a:t> </a:t>
            </a:r>
            <a:r>
              <a:rPr lang="en-IE" dirty="0" err="1"/>
              <a:t>wstępem</a:t>
            </a:r>
            <a:r>
              <a:rPr lang="en-IE" dirty="0"/>
              <a:t> do </a:t>
            </a:r>
            <a:r>
              <a:rPr lang="en-IE" dirty="0" err="1"/>
              <a:t>rozmowy</a:t>
            </a:r>
            <a:r>
              <a:rPr lang="en-IE" dirty="0"/>
              <a:t>.  </a:t>
            </a:r>
            <a:r>
              <a:rPr lang="en-IE" dirty="0" err="1"/>
              <a:t>Chcesz</a:t>
            </a:r>
            <a:r>
              <a:rPr lang="en-IE" dirty="0"/>
              <a:t> </a:t>
            </a:r>
            <a:r>
              <a:rPr lang="en-IE" dirty="0" err="1"/>
              <a:t>zatrudnić</a:t>
            </a:r>
            <a:r>
              <a:rPr lang="en-IE" dirty="0"/>
              <a:t> </a:t>
            </a:r>
            <a:r>
              <a:rPr lang="en-IE" dirty="0" err="1"/>
              <a:t>osobę</a:t>
            </a:r>
            <a:r>
              <a:rPr lang="en-IE" dirty="0"/>
              <a:t>, </a:t>
            </a:r>
            <a:r>
              <a:rPr lang="en-IE" dirty="0" err="1"/>
              <a:t>która</a:t>
            </a:r>
            <a:r>
              <a:rPr lang="en-IE" dirty="0"/>
              <a:t> jest </a:t>
            </a:r>
            <a:r>
              <a:rPr lang="en-IE" dirty="0" err="1"/>
              <a:t>autentycznie</a:t>
            </a:r>
            <a:r>
              <a:rPr lang="en-IE" dirty="0"/>
              <a:t> </a:t>
            </a:r>
            <a:r>
              <a:rPr lang="en-IE" dirty="0" err="1"/>
              <a:t>zainteresowana</a:t>
            </a:r>
            <a:r>
              <a:rPr lang="en-IE" dirty="0"/>
              <a:t> </a:t>
            </a:r>
            <a:r>
              <a:rPr lang="en-IE" dirty="0" err="1"/>
              <a:t>wykonywaną</a:t>
            </a:r>
            <a:r>
              <a:rPr lang="en-IE" dirty="0"/>
              <a:t> </a:t>
            </a:r>
            <a:r>
              <a:rPr lang="en-IE" dirty="0" err="1"/>
              <a:t>przez</a:t>
            </a:r>
            <a:r>
              <a:rPr lang="en-IE" dirty="0"/>
              <a:t> </a:t>
            </a:r>
            <a:r>
              <a:rPr lang="en-IE" dirty="0" err="1"/>
              <a:t>Ciebie</a:t>
            </a:r>
            <a:r>
              <a:rPr lang="en-IE" dirty="0"/>
              <a:t> </a:t>
            </a:r>
            <a:r>
              <a:rPr lang="en-IE" dirty="0" err="1"/>
              <a:t>pracą</a:t>
            </a:r>
            <a:r>
              <a:rPr lang="en-IE" dirty="0"/>
              <a:t> </a:t>
            </a:r>
            <a:r>
              <a:rPr lang="en-IE" dirty="0" err="1"/>
              <a:t>i</a:t>
            </a:r>
            <a:r>
              <a:rPr lang="en-IE" dirty="0"/>
              <a:t> </a:t>
            </a:r>
            <a:r>
              <a:rPr lang="en-IE" dirty="0" err="1"/>
              <a:t>byciem</a:t>
            </a:r>
            <a:r>
              <a:rPr lang="en-IE" dirty="0"/>
              <a:t> </a:t>
            </a:r>
            <a:r>
              <a:rPr lang="en-IE" dirty="0" err="1"/>
              <a:t>pracownikiem</a:t>
            </a:r>
            <a:r>
              <a:rPr lang="en-IE" dirty="0"/>
              <a:t> </a:t>
            </a:r>
            <a:r>
              <a:rPr lang="en-IE" dirty="0" err="1"/>
              <a:t>Twojej</a:t>
            </a:r>
            <a:r>
              <a:rPr lang="en-IE" dirty="0"/>
              <a:t> </a:t>
            </a:r>
            <a:r>
              <a:rPr lang="en-IE" dirty="0" err="1"/>
              <a:t>firmy</a:t>
            </a:r>
            <a:r>
              <a:rPr lang="en-IE" dirty="0"/>
              <a:t>.  </a:t>
            </a:r>
          </a:p>
          <a:p>
            <a:pPr lvl="0" algn="just"/>
            <a:endParaRPr lang="en-IE" dirty="0"/>
          </a:p>
          <a:p>
            <a:pPr lvl="0" algn="just"/>
            <a:r>
              <a:rPr lang="en-IE" dirty="0" err="1"/>
              <a:t>Jedynym</a:t>
            </a:r>
            <a:r>
              <a:rPr lang="en-IE" dirty="0"/>
              <a:t> </a:t>
            </a:r>
            <a:r>
              <a:rPr lang="en-IE" dirty="0" err="1"/>
              <a:t>wyjątkiem</a:t>
            </a:r>
            <a:r>
              <a:rPr lang="en-IE" dirty="0"/>
              <a:t> </a:t>
            </a:r>
            <a:r>
              <a:rPr lang="en-IE" dirty="0" err="1"/>
              <a:t>są</a:t>
            </a:r>
            <a:r>
              <a:rPr lang="en-IE" dirty="0"/>
              <a:t> </a:t>
            </a:r>
            <a:r>
              <a:rPr lang="en-IE" dirty="0" err="1"/>
              <a:t>kandydaci</a:t>
            </a:r>
            <a:r>
              <a:rPr lang="en-IE" dirty="0"/>
              <a:t> </a:t>
            </a:r>
            <a:r>
              <a:rPr lang="en-IE" dirty="0" err="1"/>
              <a:t>na</a:t>
            </a:r>
            <a:r>
              <a:rPr lang="en-IE" dirty="0"/>
              <a:t> </a:t>
            </a:r>
            <a:r>
              <a:rPr lang="en-IE" dirty="0" err="1"/>
              <a:t>stanowiska</a:t>
            </a:r>
            <a:r>
              <a:rPr lang="en-IE" dirty="0"/>
              <a:t> </a:t>
            </a:r>
            <a:r>
              <a:rPr lang="en-IE" dirty="0" err="1"/>
              <a:t>podstawowe</a:t>
            </a:r>
            <a:r>
              <a:rPr lang="en-IE" dirty="0"/>
              <a:t>, </a:t>
            </a:r>
            <a:r>
              <a:rPr lang="en-IE" dirty="0" err="1"/>
              <a:t>którzy</a:t>
            </a:r>
            <a:r>
              <a:rPr lang="en-IE" dirty="0"/>
              <a:t> </a:t>
            </a:r>
            <a:r>
              <a:rPr lang="en-IE" dirty="0" err="1"/>
              <a:t>szukają</a:t>
            </a:r>
            <a:r>
              <a:rPr lang="en-IE" dirty="0"/>
              <a:t> </a:t>
            </a:r>
            <a:r>
              <a:rPr lang="en-IE" dirty="0" err="1"/>
              <a:t>pracy</a:t>
            </a:r>
            <a:r>
              <a:rPr lang="en-IE" dirty="0"/>
              <a:t> </a:t>
            </a:r>
            <a:r>
              <a:rPr lang="en-IE" dirty="0" err="1"/>
              <a:t>i</a:t>
            </a:r>
            <a:r>
              <a:rPr lang="en-IE" dirty="0"/>
              <a:t> </a:t>
            </a:r>
            <a:r>
              <a:rPr lang="en-IE" dirty="0" err="1"/>
              <a:t>mogą</a:t>
            </a:r>
            <a:r>
              <a:rPr lang="en-IE" dirty="0"/>
              <a:t> </a:t>
            </a:r>
            <a:r>
              <a:rPr lang="en-IE" dirty="0" err="1"/>
              <a:t>mieć</a:t>
            </a:r>
            <a:r>
              <a:rPr lang="en-IE" dirty="0"/>
              <a:t> </a:t>
            </a:r>
            <a:r>
              <a:rPr lang="en-IE" dirty="0" err="1"/>
              <a:t>niewielką</a:t>
            </a:r>
            <a:r>
              <a:rPr lang="en-IE" dirty="0"/>
              <a:t> </a:t>
            </a:r>
            <a:r>
              <a:rPr lang="en-IE" dirty="0" err="1"/>
              <a:t>wiedzę</a:t>
            </a:r>
            <a:r>
              <a:rPr lang="en-IE" dirty="0"/>
              <a:t> </a:t>
            </a:r>
            <a:r>
              <a:rPr lang="en-IE" dirty="0" err="1"/>
              <a:t>lub</a:t>
            </a:r>
            <a:r>
              <a:rPr lang="en-IE" dirty="0"/>
              <a:t> </a:t>
            </a:r>
            <a:r>
              <a:rPr lang="en-IE" dirty="0" err="1"/>
              <a:t>doświadczenie</a:t>
            </a:r>
            <a:r>
              <a:rPr lang="en-IE" dirty="0"/>
              <a:t> w </a:t>
            </a:r>
            <a:r>
              <a:rPr lang="en-IE" dirty="0" err="1"/>
              <a:t>pracy</a:t>
            </a:r>
            <a:r>
              <a:rPr lang="en-IE" dirty="0"/>
              <a:t>, </a:t>
            </a:r>
            <a:r>
              <a:rPr lang="en-IE" dirty="0" err="1"/>
              <a:t>którą</a:t>
            </a:r>
            <a:r>
              <a:rPr lang="en-IE" dirty="0"/>
              <a:t> </a:t>
            </a:r>
            <a:r>
              <a:rPr lang="en-IE" dirty="0" err="1"/>
              <a:t>wykonujesz</a:t>
            </a:r>
            <a:r>
              <a:rPr lang="en-IE" dirty="0"/>
              <a:t>. </a:t>
            </a:r>
            <a:endParaRPr lang="en-IE" b="1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C2C26A-5D7B-1C49-90F3-45BA682EAF30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905665" y="602783"/>
            <a:ext cx="5232235" cy="857158"/>
          </a:xfrm>
        </p:spPr>
        <p:txBody>
          <a:bodyPr>
            <a:noAutofit/>
          </a:bodyPr>
          <a:lstStyle/>
          <a:p>
            <a:r>
              <a:rPr lang="en-IE" sz="3200" b="1" dirty="0"/>
              <a:t>Co </a:t>
            </a:r>
            <a:r>
              <a:rPr lang="en-IE" sz="3200" b="1" dirty="0" err="1"/>
              <a:t>cię</a:t>
            </a:r>
            <a:r>
              <a:rPr lang="en-IE" sz="3200" b="1" dirty="0"/>
              <a:t> </a:t>
            </a:r>
            <a:r>
              <a:rPr lang="en-IE" sz="3200" b="1" dirty="0" err="1"/>
              <a:t>zainteresowało</a:t>
            </a:r>
            <a:r>
              <a:rPr lang="en-IE" sz="3200" b="1" dirty="0"/>
              <a:t> w </a:t>
            </a:r>
            <a:r>
              <a:rPr lang="en-IE" sz="3200" b="1" dirty="0" err="1"/>
              <a:t>tym</a:t>
            </a:r>
            <a:r>
              <a:rPr lang="en-IE" sz="3200" b="1" dirty="0"/>
              <a:t> </a:t>
            </a:r>
            <a:r>
              <a:rPr lang="en-IE" sz="3200" b="1" dirty="0" err="1"/>
              <a:t>stanowisku</a:t>
            </a:r>
            <a:r>
              <a:rPr lang="en-IE" sz="3200" b="1" dirty="0"/>
              <a:t>?</a:t>
            </a:r>
            <a:endParaRPr lang="en-US" sz="3200" dirty="0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B9F3350C-C7E0-3946-8ACC-BDFCD2011762}"/>
              </a:ext>
            </a:extLst>
          </p:cNvPr>
          <p:cNvSpPr txBox="1">
            <a:spLocks/>
          </p:cNvSpPr>
          <p:nvPr/>
        </p:nvSpPr>
        <p:spPr>
          <a:xfrm>
            <a:off x="4419600" y="762000"/>
            <a:ext cx="977900" cy="857158"/>
          </a:xfrm>
          <a:prstGeom prst="rect">
            <a:avLst/>
          </a:prstGeom>
          <a:noFill/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i="0" kern="1200">
                <a:solidFill>
                  <a:srgbClr val="6D6E6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E" dirty="0">
                <a:solidFill>
                  <a:schemeClr val="bg1"/>
                </a:solidFill>
              </a:rPr>
              <a:t>1</a:t>
            </a:r>
            <a:endParaRPr lang="en-IE" b="1" dirty="0">
              <a:solidFill>
                <a:schemeClr val="bg1"/>
              </a:solidFill>
            </a:endParaRP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A4E4EC92-4AB2-8448-BA19-8506A7616896}"/>
              </a:ext>
            </a:extLst>
          </p:cNvPr>
          <p:cNvSpPr txBox="1">
            <a:spLocks/>
          </p:cNvSpPr>
          <p:nvPr/>
        </p:nvSpPr>
        <p:spPr>
          <a:xfrm>
            <a:off x="337931" y="357529"/>
            <a:ext cx="3573504" cy="3433969"/>
          </a:xfrm>
          <a:prstGeom prst="rect">
            <a:avLst/>
          </a:prstGeom>
          <a:noFill/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i="0" kern="1200">
                <a:solidFill>
                  <a:srgbClr val="6D6E6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E" dirty="0"/>
              <a:t>OTO KILKA SUGEROWANYCH </a:t>
            </a:r>
            <a:r>
              <a:rPr lang="en-IE" b="1" dirty="0">
                <a:solidFill>
                  <a:srgbClr val="CE1779"/>
                </a:solidFill>
              </a:rPr>
              <a:t>PYTAŃ DO ZADANIA W ROZMOWIE KWALIFIKACYJNEJ</a:t>
            </a:r>
          </a:p>
        </p:txBody>
      </p:sp>
      <p:pic>
        <p:nvPicPr>
          <p:cNvPr id="5" name="Picture 4" descr="A group of people sitting at a table&#10;&#10;Description automatically generated">
            <a:extLst>
              <a:ext uri="{FF2B5EF4-FFF2-40B4-BE49-F238E27FC236}">
                <a16:creationId xmlns:a16="http://schemas.microsoft.com/office/drawing/2014/main" id="{3BFF8013-8FB9-4881-98BB-7B954BE347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0" y="4062359"/>
            <a:ext cx="4233797" cy="2783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86883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69359" y="3721317"/>
            <a:ext cx="8490002" cy="3136611"/>
          </a:xfrm>
        </p:spPr>
        <p:txBody>
          <a:bodyPr/>
          <a:lstStyle/>
          <a:p>
            <a:r>
              <a:rPr lang="en-US" b="1" dirty="0"/>
              <a:t>4.2   </a:t>
            </a:r>
            <a:r>
              <a:rPr lang="en-US" dirty="0"/>
              <a:t>PRZYCIĄGANIE TALENTÓW. WYKORZYSTAJ REKRUTACJĘ JAKO SZANSĘ MARKETINGOWĄ</a:t>
            </a:r>
            <a:endParaRPr lang="en-IE" b="1" dirty="0"/>
          </a:p>
        </p:txBody>
      </p:sp>
      <p:pic>
        <p:nvPicPr>
          <p:cNvPr id="4" name="Picture 3" descr="A picture containing yellow, woman, ball, white&#10;&#10;Description automatically generated">
            <a:extLst>
              <a:ext uri="{FF2B5EF4-FFF2-40B4-BE49-F238E27FC236}">
                <a16:creationId xmlns:a16="http://schemas.microsoft.com/office/drawing/2014/main" id="{7C62CDBD-1F04-43F9-8EEE-63199CB2CE9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/>
          <a:stretch/>
        </p:blipFill>
        <p:spPr>
          <a:xfrm>
            <a:off x="7980617" y="725213"/>
            <a:ext cx="3658548" cy="3332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3294252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AC7B6CA-280E-EB41-8472-B334B494A9B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905665" y="1981886"/>
            <a:ext cx="5770233" cy="3722513"/>
          </a:xfrm>
        </p:spPr>
        <p:txBody>
          <a:bodyPr/>
          <a:lstStyle/>
          <a:p>
            <a:pPr lvl="0"/>
            <a:r>
              <a:rPr lang="en-US" dirty="0" err="1"/>
              <a:t>Poszukaj</a:t>
            </a:r>
            <a:r>
              <a:rPr lang="en-US" dirty="0"/>
              <a:t> </a:t>
            </a:r>
            <a:r>
              <a:rPr lang="en-US" dirty="0" err="1"/>
              <a:t>silnych</a:t>
            </a:r>
            <a:r>
              <a:rPr lang="en-US" dirty="0"/>
              <a:t> </a:t>
            </a:r>
            <a:r>
              <a:rPr lang="en-US" dirty="0" err="1"/>
              <a:t>umiejętności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doświadczenia</a:t>
            </a:r>
            <a:r>
              <a:rPr lang="en-US" dirty="0"/>
              <a:t>, </a:t>
            </a:r>
            <a:r>
              <a:rPr lang="en-US" dirty="0" err="1"/>
              <a:t>które</a:t>
            </a:r>
            <a:r>
              <a:rPr lang="en-US" dirty="0"/>
              <a:t> </a:t>
            </a:r>
            <a:r>
              <a:rPr lang="en-US" dirty="0" err="1"/>
              <a:t>mogą</a:t>
            </a:r>
            <a:r>
              <a:rPr lang="en-US" dirty="0"/>
              <a:t> </a:t>
            </a:r>
            <a:r>
              <a:rPr lang="en-US" dirty="0" err="1"/>
              <a:t>zostać</a:t>
            </a:r>
            <a:r>
              <a:rPr lang="en-US" dirty="0"/>
              <a:t> </a:t>
            </a:r>
            <a:r>
              <a:rPr lang="en-US" dirty="0" err="1"/>
              <a:t>przeniesione</a:t>
            </a:r>
            <a:r>
              <a:rPr lang="en-US" dirty="0"/>
              <a:t> do </a:t>
            </a:r>
            <a:r>
              <a:rPr lang="en-US" dirty="0" err="1"/>
              <a:t>pracy</a:t>
            </a:r>
            <a:r>
              <a:rPr lang="en-US" dirty="0"/>
              <a:t> w </a:t>
            </a:r>
            <a:r>
              <a:rPr lang="en-US" dirty="0" err="1"/>
              <a:t>Twojej</a:t>
            </a:r>
            <a:r>
              <a:rPr lang="en-US" dirty="0"/>
              <a:t> </a:t>
            </a:r>
            <a:r>
              <a:rPr lang="en-US" dirty="0" err="1"/>
              <a:t>firmie</a:t>
            </a:r>
            <a:r>
              <a:rPr lang="en-US" dirty="0"/>
              <a:t>.</a:t>
            </a:r>
            <a:endParaRPr lang="en-IE" b="1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C2C26A-5D7B-1C49-90F3-45BA682EAF30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905665" y="602783"/>
            <a:ext cx="5096952" cy="857158"/>
          </a:xfrm>
        </p:spPr>
        <p:txBody>
          <a:bodyPr>
            <a:noAutofit/>
          </a:bodyPr>
          <a:lstStyle/>
          <a:p>
            <a:r>
              <a:rPr lang="en-US" sz="3200" b="1" dirty="0" err="1"/>
              <a:t>Opisz</a:t>
            </a:r>
            <a:r>
              <a:rPr lang="en-US" sz="3200" b="1" dirty="0"/>
              <a:t> </a:t>
            </a:r>
            <a:r>
              <a:rPr lang="en-US" sz="3200" b="1" dirty="0" err="1"/>
              <a:t>swoje</a:t>
            </a:r>
            <a:r>
              <a:rPr lang="en-US" sz="3200" b="1" dirty="0"/>
              <a:t> </a:t>
            </a:r>
            <a:r>
              <a:rPr lang="en-US" sz="3200" b="1" dirty="0" err="1"/>
              <a:t>aktualne</a:t>
            </a:r>
            <a:r>
              <a:rPr lang="en-US" sz="3200" b="1" dirty="0"/>
              <a:t> </a:t>
            </a:r>
            <a:r>
              <a:rPr lang="en-US" sz="3200" b="1" dirty="0" err="1"/>
              <a:t>obowiązki</a:t>
            </a:r>
            <a:r>
              <a:rPr lang="en-US" sz="3200" b="1" dirty="0"/>
              <a:t> </a:t>
            </a:r>
            <a:r>
              <a:rPr lang="en-US" sz="3200" b="1" dirty="0" err="1"/>
              <a:t>na</a:t>
            </a:r>
            <a:r>
              <a:rPr lang="en-US" sz="3200" b="1" dirty="0"/>
              <a:t> </a:t>
            </a:r>
            <a:r>
              <a:rPr lang="en-US" sz="3200" b="1" dirty="0" err="1"/>
              <a:t>obecnym</a:t>
            </a:r>
            <a:r>
              <a:rPr lang="en-US" sz="3200" b="1" dirty="0"/>
              <a:t> </a:t>
            </a:r>
            <a:r>
              <a:rPr lang="en-US" sz="3200" b="1" dirty="0" err="1"/>
              <a:t>stanowisku</a:t>
            </a:r>
            <a:r>
              <a:rPr lang="en-US" sz="3200" b="1" dirty="0"/>
              <a:t>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C11DBCA-A912-634D-AB32-76960313BEBE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401801" y="357529"/>
            <a:ext cx="3653364" cy="3433969"/>
          </a:xfrm>
        </p:spPr>
        <p:txBody>
          <a:bodyPr>
            <a:normAutofit/>
          </a:bodyPr>
          <a:lstStyle/>
          <a:p>
            <a:r>
              <a:rPr lang="en-IE" dirty="0"/>
              <a:t>OTO KILKA SUGEROWANYCH </a:t>
            </a:r>
            <a:r>
              <a:rPr lang="en-IE" b="1" dirty="0">
                <a:solidFill>
                  <a:srgbClr val="CE1779"/>
                </a:solidFill>
              </a:rPr>
              <a:t>PYTAŃ DO ZADANIA W ROZMOWIE KWALIFIKACYJNEJ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B9F3350C-C7E0-3946-8ACC-BDFCD2011762}"/>
              </a:ext>
            </a:extLst>
          </p:cNvPr>
          <p:cNvSpPr txBox="1">
            <a:spLocks/>
          </p:cNvSpPr>
          <p:nvPr/>
        </p:nvSpPr>
        <p:spPr>
          <a:xfrm>
            <a:off x="4419600" y="762000"/>
            <a:ext cx="977900" cy="857158"/>
          </a:xfrm>
          <a:prstGeom prst="rect">
            <a:avLst/>
          </a:prstGeom>
          <a:noFill/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i="0" kern="1200">
                <a:solidFill>
                  <a:srgbClr val="6D6E6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E" dirty="0">
                <a:solidFill>
                  <a:schemeClr val="bg1"/>
                </a:solidFill>
              </a:rPr>
              <a:t>2</a:t>
            </a:r>
            <a:endParaRPr lang="en-IE" b="1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indoor, sitting, small, table&#10;&#10;Description automatically generated">
            <a:extLst>
              <a:ext uri="{FF2B5EF4-FFF2-40B4-BE49-F238E27FC236}">
                <a16:creationId xmlns:a16="http://schemas.microsoft.com/office/drawing/2014/main" id="{C2934F55-E73C-4B27-A65F-7E81EEAF5EC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906893" y="3429000"/>
            <a:ext cx="2537738" cy="3383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767515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AC7B6CA-280E-EB41-8472-B334B494A9B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905665" y="2270430"/>
            <a:ext cx="5770233" cy="3433969"/>
          </a:xfrm>
        </p:spPr>
        <p:txBody>
          <a:bodyPr/>
          <a:lstStyle/>
          <a:p>
            <a:pPr lvl="0" algn="just"/>
            <a:r>
              <a:rPr lang="en-IE" dirty="0" err="1"/>
              <a:t>Wskazane</a:t>
            </a:r>
            <a:r>
              <a:rPr lang="en-IE" dirty="0"/>
              <a:t> jest </a:t>
            </a:r>
            <a:r>
              <a:rPr lang="en-IE" dirty="0" err="1"/>
              <a:t>szukanie</a:t>
            </a:r>
            <a:r>
              <a:rPr lang="en-IE" dirty="0"/>
              <a:t> </a:t>
            </a:r>
            <a:r>
              <a:rPr lang="en-IE" dirty="0" err="1"/>
              <a:t>kandydatów</a:t>
            </a:r>
            <a:r>
              <a:rPr lang="en-IE" dirty="0"/>
              <a:t>, </a:t>
            </a:r>
            <a:r>
              <a:rPr lang="en-IE" dirty="0" err="1"/>
              <a:t>którzy</a:t>
            </a:r>
            <a:r>
              <a:rPr lang="en-IE" dirty="0"/>
              <a:t> </a:t>
            </a:r>
            <a:r>
              <a:rPr lang="en-IE" dirty="0" err="1"/>
              <a:t>mają</a:t>
            </a:r>
            <a:r>
              <a:rPr lang="en-IE" dirty="0"/>
              <a:t> </a:t>
            </a:r>
            <a:r>
              <a:rPr lang="en-IE" dirty="0" err="1"/>
              <a:t>dyspozycje</a:t>
            </a:r>
            <a:r>
              <a:rPr lang="en-IE" dirty="0"/>
              <a:t> </a:t>
            </a:r>
            <a:r>
              <a:rPr lang="en-IE" dirty="0" err="1"/>
              <a:t>i</a:t>
            </a:r>
            <a:r>
              <a:rPr lang="en-IE" dirty="0"/>
              <a:t> </a:t>
            </a:r>
            <a:r>
              <a:rPr lang="en-IE" dirty="0" err="1"/>
              <a:t>spojrzenie</a:t>
            </a:r>
            <a:r>
              <a:rPr lang="en-IE" dirty="0"/>
              <a:t> </a:t>
            </a:r>
            <a:r>
              <a:rPr lang="en-IE" dirty="0" err="1"/>
              <a:t>zorientowane</a:t>
            </a:r>
            <a:r>
              <a:rPr lang="en-IE" dirty="0"/>
              <a:t> </a:t>
            </a:r>
            <a:r>
              <a:rPr lang="en-IE" dirty="0" err="1"/>
              <a:t>na</a:t>
            </a:r>
            <a:r>
              <a:rPr lang="en-IE" dirty="0"/>
              <a:t> </a:t>
            </a:r>
            <a:r>
              <a:rPr lang="en-IE" dirty="0" err="1"/>
              <a:t>rozwiązywanie</a:t>
            </a:r>
            <a:r>
              <a:rPr lang="en-IE" dirty="0"/>
              <a:t> </a:t>
            </a:r>
            <a:r>
              <a:rPr lang="en-IE" dirty="0" err="1"/>
              <a:t>problemów</a:t>
            </a:r>
            <a:r>
              <a:rPr lang="en-IE" dirty="0"/>
              <a:t>. </a:t>
            </a:r>
          </a:p>
          <a:p>
            <a:pPr lvl="0" algn="just"/>
            <a:r>
              <a:rPr lang="en-IE" dirty="0" err="1"/>
              <a:t>Sytuacja</a:t>
            </a:r>
            <a:r>
              <a:rPr lang="en-IE" dirty="0"/>
              <a:t> </a:t>
            </a:r>
            <a:r>
              <a:rPr lang="en-IE" dirty="0" err="1"/>
              <a:t>może</a:t>
            </a:r>
            <a:r>
              <a:rPr lang="en-IE" dirty="0"/>
              <a:t> </a:t>
            </a:r>
            <a:r>
              <a:rPr lang="en-IE" dirty="0" err="1"/>
              <a:t>być</a:t>
            </a:r>
            <a:r>
              <a:rPr lang="en-IE" dirty="0"/>
              <a:t> </a:t>
            </a:r>
            <a:r>
              <a:rPr lang="en-IE" dirty="0" err="1"/>
              <a:t>tak</a:t>
            </a:r>
            <a:r>
              <a:rPr lang="en-IE" dirty="0"/>
              <a:t> </a:t>
            </a:r>
            <a:r>
              <a:rPr lang="en-IE" dirty="0" err="1"/>
              <a:t>prosta</a:t>
            </a:r>
            <a:r>
              <a:rPr lang="en-IE" dirty="0"/>
              <a:t>, </a:t>
            </a:r>
            <a:r>
              <a:rPr lang="en-IE" dirty="0" err="1"/>
              <a:t>jak</a:t>
            </a:r>
            <a:r>
              <a:rPr lang="en-IE" dirty="0"/>
              <a:t> </a:t>
            </a:r>
            <a:r>
              <a:rPr lang="en-IE" dirty="0" err="1"/>
              <a:t>zareagowanie</a:t>
            </a:r>
            <a:r>
              <a:rPr lang="en-IE" dirty="0"/>
              <a:t> </a:t>
            </a:r>
            <a:r>
              <a:rPr lang="en-IE" dirty="0" err="1"/>
              <a:t>na</a:t>
            </a:r>
            <a:r>
              <a:rPr lang="en-IE" dirty="0"/>
              <a:t> </a:t>
            </a:r>
            <a:r>
              <a:rPr lang="en-IE" dirty="0" err="1"/>
              <a:t>prośbę</a:t>
            </a:r>
            <a:r>
              <a:rPr lang="en-IE" dirty="0"/>
              <a:t> </a:t>
            </a:r>
            <a:r>
              <a:rPr lang="en-IE" dirty="0" err="1"/>
              <a:t>klienta</a:t>
            </a:r>
            <a:r>
              <a:rPr lang="en-IE" dirty="0"/>
              <a:t> o </a:t>
            </a:r>
            <a:r>
              <a:rPr lang="en-IE" dirty="0" err="1"/>
              <a:t>produkt</a:t>
            </a:r>
            <a:r>
              <a:rPr lang="en-IE" dirty="0"/>
              <a:t>, </a:t>
            </a:r>
            <a:r>
              <a:rPr lang="en-IE" dirty="0" err="1"/>
              <a:t>którego</a:t>
            </a:r>
            <a:r>
              <a:rPr lang="en-IE" dirty="0"/>
              <a:t> </a:t>
            </a:r>
            <a:r>
              <a:rPr lang="en-IE" dirty="0" err="1"/>
              <a:t>kandydat</a:t>
            </a:r>
            <a:r>
              <a:rPr lang="en-IE" dirty="0"/>
              <a:t> </a:t>
            </a:r>
            <a:r>
              <a:rPr lang="en-IE" dirty="0" err="1"/>
              <a:t>nie</a:t>
            </a:r>
            <a:r>
              <a:rPr lang="en-IE" dirty="0"/>
              <a:t> </a:t>
            </a:r>
            <a:r>
              <a:rPr lang="en-IE" dirty="0" err="1"/>
              <a:t>znał</a:t>
            </a:r>
            <a:r>
              <a:rPr lang="en-IE" dirty="0"/>
              <a:t>, </a:t>
            </a:r>
            <a:r>
              <a:rPr lang="en-IE" dirty="0" err="1"/>
              <a:t>lub</a:t>
            </a:r>
            <a:r>
              <a:rPr lang="en-IE" dirty="0"/>
              <a:t> </a:t>
            </a:r>
            <a:r>
              <a:rPr lang="en-IE" dirty="0" err="1"/>
              <a:t>złożona</a:t>
            </a:r>
            <a:r>
              <a:rPr lang="en-IE" dirty="0"/>
              <a:t>, </a:t>
            </a:r>
            <a:r>
              <a:rPr lang="en-IE" dirty="0" err="1"/>
              <a:t>jak</a:t>
            </a:r>
            <a:r>
              <a:rPr lang="en-IE" dirty="0"/>
              <a:t> </a:t>
            </a:r>
            <a:r>
              <a:rPr lang="en-IE" dirty="0" err="1"/>
              <a:t>konieczność</a:t>
            </a:r>
            <a:r>
              <a:rPr lang="en-IE" dirty="0"/>
              <a:t> </a:t>
            </a:r>
            <a:r>
              <a:rPr lang="en-IE" dirty="0" err="1"/>
              <a:t>wymyślenia</a:t>
            </a:r>
            <a:r>
              <a:rPr lang="en-IE" dirty="0"/>
              <a:t> </a:t>
            </a:r>
            <a:r>
              <a:rPr lang="en-IE" dirty="0" err="1"/>
              <a:t>kampanii</a:t>
            </a:r>
            <a:r>
              <a:rPr lang="en-IE" dirty="0"/>
              <a:t> </a:t>
            </a:r>
            <a:r>
              <a:rPr lang="en-IE" dirty="0" err="1"/>
              <a:t>marketingowej</a:t>
            </a:r>
            <a:r>
              <a:rPr lang="en-IE" dirty="0"/>
              <a:t> w </a:t>
            </a:r>
            <a:r>
              <a:rPr lang="en-IE" dirty="0" err="1"/>
              <a:t>celu</a:t>
            </a:r>
            <a:r>
              <a:rPr lang="en-IE" dirty="0"/>
              <a:t> </a:t>
            </a:r>
            <a:r>
              <a:rPr lang="en-IE" dirty="0" err="1"/>
              <a:t>wejścia</a:t>
            </a:r>
            <a:r>
              <a:rPr lang="en-IE" dirty="0"/>
              <a:t> do </a:t>
            </a:r>
            <a:r>
              <a:rPr lang="en-IE" dirty="0" err="1"/>
              <a:t>nowej</a:t>
            </a:r>
            <a:r>
              <a:rPr lang="en-IE" dirty="0"/>
              <a:t> </a:t>
            </a:r>
            <a:r>
              <a:rPr lang="en-IE" dirty="0" err="1"/>
              <a:t>branży</a:t>
            </a:r>
            <a:r>
              <a:rPr lang="en-IE" dirty="0"/>
              <a:t>.</a:t>
            </a:r>
            <a:endParaRPr lang="en-IE" b="1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C2C26A-5D7B-1C49-90F3-45BA682EAF30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905665" y="602783"/>
            <a:ext cx="5770233" cy="857158"/>
          </a:xfrm>
        </p:spPr>
        <p:txBody>
          <a:bodyPr>
            <a:noAutofit/>
          </a:bodyPr>
          <a:lstStyle/>
          <a:p>
            <a:r>
              <a:rPr lang="en-IE" sz="3200" b="1" dirty="0" err="1"/>
              <a:t>Jak</a:t>
            </a:r>
            <a:r>
              <a:rPr lang="en-IE" sz="3200" b="1" dirty="0"/>
              <a:t> </a:t>
            </a:r>
            <a:r>
              <a:rPr lang="en-IE" sz="3200" b="1" dirty="0" err="1"/>
              <a:t>opisałbyś</a:t>
            </a:r>
            <a:r>
              <a:rPr lang="en-IE" sz="3200" b="1" dirty="0"/>
              <a:t> </a:t>
            </a:r>
            <a:r>
              <a:rPr lang="en-IE" sz="3200" b="1" dirty="0" err="1"/>
              <a:t>swoje</a:t>
            </a:r>
            <a:r>
              <a:rPr lang="en-IE" sz="3200" b="1" dirty="0"/>
              <a:t> </a:t>
            </a:r>
            <a:r>
              <a:rPr lang="en-IE" sz="3200" b="1" dirty="0" err="1"/>
              <a:t>podejście</a:t>
            </a:r>
            <a:r>
              <a:rPr lang="en-IE" sz="3200" b="1" dirty="0"/>
              <a:t> do </a:t>
            </a:r>
            <a:r>
              <a:rPr lang="en-IE" sz="3200" b="1" dirty="0" err="1"/>
              <a:t>rozwiązania</a:t>
            </a:r>
            <a:r>
              <a:rPr lang="en-IE" sz="3200" b="1" dirty="0"/>
              <a:t> </a:t>
            </a:r>
            <a:r>
              <a:rPr lang="en-IE" sz="3200" b="1" dirty="0" err="1"/>
              <a:t>problemu</a:t>
            </a:r>
            <a:r>
              <a:rPr lang="en-IE" sz="3200" b="1" dirty="0"/>
              <a:t>?</a:t>
            </a:r>
            <a:endParaRPr lang="en-US" sz="3200" b="1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C11DBCA-A912-634D-AB32-76960313BEBE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401801" y="357529"/>
            <a:ext cx="3742816" cy="3433969"/>
          </a:xfrm>
        </p:spPr>
        <p:txBody>
          <a:bodyPr>
            <a:normAutofit/>
          </a:bodyPr>
          <a:lstStyle/>
          <a:p>
            <a:r>
              <a:rPr lang="en-IE" dirty="0"/>
              <a:t>OTO KILKA SUGEROWANYCH </a:t>
            </a:r>
            <a:r>
              <a:rPr lang="en-IE" b="1" dirty="0">
                <a:solidFill>
                  <a:srgbClr val="CE1779"/>
                </a:solidFill>
              </a:rPr>
              <a:t>PYTAŃ DO ZADANIA W ROZMOWIE KWALIFIKACYJNEJ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B9F3350C-C7E0-3946-8ACC-BDFCD2011762}"/>
              </a:ext>
            </a:extLst>
          </p:cNvPr>
          <p:cNvSpPr txBox="1">
            <a:spLocks/>
          </p:cNvSpPr>
          <p:nvPr/>
        </p:nvSpPr>
        <p:spPr>
          <a:xfrm>
            <a:off x="4419600" y="762000"/>
            <a:ext cx="977900" cy="857158"/>
          </a:xfrm>
          <a:prstGeom prst="rect">
            <a:avLst/>
          </a:prstGeom>
          <a:noFill/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i="0" kern="1200">
                <a:solidFill>
                  <a:srgbClr val="6D6E6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E" dirty="0">
                <a:solidFill>
                  <a:schemeClr val="bg1"/>
                </a:solidFill>
              </a:rPr>
              <a:t>3</a:t>
            </a:r>
            <a:endParaRPr lang="en-IE" b="1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 up of a device&#10;&#10;Description automatically generated">
            <a:extLst>
              <a:ext uri="{FF2B5EF4-FFF2-40B4-BE49-F238E27FC236}">
                <a16:creationId xmlns:a16="http://schemas.microsoft.com/office/drawing/2014/main" id="{F2E331B2-402D-47B9-AC23-4E399B7CC2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-12527" y="3988832"/>
            <a:ext cx="4268505" cy="2842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4663032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AC7B6CA-280E-EB41-8472-B334B494A9B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905665" y="2540000"/>
            <a:ext cx="5770233" cy="3164399"/>
          </a:xfrm>
        </p:spPr>
        <p:txBody>
          <a:bodyPr/>
          <a:lstStyle/>
          <a:p>
            <a:pPr lvl="0" algn="just"/>
            <a:r>
              <a:rPr lang="en-IE" dirty="0"/>
              <a:t>Bez </a:t>
            </a:r>
            <a:r>
              <a:rPr lang="en-IE" dirty="0" err="1"/>
              <a:t>względu</a:t>
            </a:r>
            <a:r>
              <a:rPr lang="en-IE" dirty="0"/>
              <a:t> </a:t>
            </a:r>
            <a:r>
              <a:rPr lang="en-IE" dirty="0" err="1"/>
              <a:t>na</a:t>
            </a:r>
            <a:r>
              <a:rPr lang="en-IE" dirty="0"/>
              <a:t> to, </a:t>
            </a:r>
            <a:r>
              <a:rPr lang="en-IE" dirty="0" err="1"/>
              <a:t>jaką</a:t>
            </a:r>
            <a:r>
              <a:rPr lang="en-IE" dirty="0"/>
              <a:t> </a:t>
            </a:r>
            <a:r>
              <a:rPr lang="en-IE" dirty="0" err="1"/>
              <a:t>pracę</a:t>
            </a:r>
            <a:r>
              <a:rPr lang="en-IE" dirty="0"/>
              <a:t> </a:t>
            </a:r>
            <a:r>
              <a:rPr lang="en-IE" dirty="0" err="1"/>
              <a:t>wykonuje</a:t>
            </a:r>
            <a:r>
              <a:rPr lang="en-IE" dirty="0"/>
              <a:t> </a:t>
            </a:r>
            <a:r>
              <a:rPr lang="en-IE" dirty="0" err="1"/>
              <a:t>Twoja</a:t>
            </a:r>
            <a:r>
              <a:rPr lang="en-IE" dirty="0"/>
              <a:t> </a:t>
            </a:r>
            <a:r>
              <a:rPr lang="en-IE" dirty="0" err="1"/>
              <a:t>firma</a:t>
            </a:r>
            <a:r>
              <a:rPr lang="en-IE" dirty="0"/>
              <a:t>, </a:t>
            </a:r>
            <a:r>
              <a:rPr lang="en-IE" dirty="0" err="1"/>
              <a:t>zawsze</a:t>
            </a:r>
            <a:r>
              <a:rPr lang="en-IE" dirty="0"/>
              <a:t> </a:t>
            </a:r>
            <a:r>
              <a:rPr lang="en-IE" dirty="0" err="1"/>
              <a:t>chcesz</a:t>
            </a:r>
            <a:r>
              <a:rPr lang="en-IE" dirty="0"/>
              <a:t> </a:t>
            </a:r>
            <a:r>
              <a:rPr lang="en-IE" dirty="0" err="1"/>
              <a:t>mieć</a:t>
            </a:r>
            <a:r>
              <a:rPr lang="en-IE" dirty="0"/>
              <a:t> </a:t>
            </a:r>
            <a:r>
              <a:rPr lang="en-IE" dirty="0" err="1"/>
              <a:t>pracownika</a:t>
            </a:r>
            <a:r>
              <a:rPr lang="en-IE" dirty="0"/>
              <a:t>, </a:t>
            </a:r>
            <a:r>
              <a:rPr lang="en-IE" dirty="0" err="1"/>
              <a:t>który</a:t>
            </a:r>
            <a:r>
              <a:rPr lang="en-IE" dirty="0"/>
              <a:t> </a:t>
            </a:r>
            <a:r>
              <a:rPr lang="en-IE" dirty="0" err="1"/>
              <a:t>nie</a:t>
            </a:r>
            <a:r>
              <a:rPr lang="en-IE" dirty="0"/>
              <a:t> </a:t>
            </a:r>
            <a:r>
              <a:rPr lang="en-IE" dirty="0" err="1"/>
              <a:t>boi</a:t>
            </a:r>
            <a:r>
              <a:rPr lang="en-IE" dirty="0"/>
              <a:t> </a:t>
            </a:r>
            <a:r>
              <a:rPr lang="en-IE" dirty="0" err="1"/>
              <a:t>się</a:t>
            </a:r>
            <a:r>
              <a:rPr lang="en-IE" dirty="0"/>
              <a:t> </a:t>
            </a:r>
            <a:r>
              <a:rPr lang="en-IE" dirty="0" err="1"/>
              <a:t>przejmować</a:t>
            </a:r>
            <a:r>
              <a:rPr lang="en-IE" dirty="0"/>
              <a:t> </a:t>
            </a:r>
            <a:r>
              <a:rPr lang="en-IE" dirty="0" err="1"/>
              <a:t>odpowiedzialności</a:t>
            </a:r>
            <a:r>
              <a:rPr lang="en-IE" dirty="0"/>
              <a:t>, </a:t>
            </a:r>
            <a:r>
              <a:rPr lang="en-IE" dirty="0" err="1"/>
              <a:t>gdy</a:t>
            </a:r>
            <a:r>
              <a:rPr lang="en-IE" dirty="0"/>
              <a:t> jest </a:t>
            </a:r>
            <a:r>
              <a:rPr lang="en-IE" dirty="0" err="1"/>
              <a:t>potrzebna</a:t>
            </a:r>
            <a:r>
              <a:rPr lang="en-IE" dirty="0"/>
              <a:t> </a:t>
            </a:r>
            <a:r>
              <a:rPr lang="en-IE" dirty="0" err="1"/>
              <a:t>i</a:t>
            </a:r>
            <a:r>
              <a:rPr lang="en-IE" dirty="0"/>
              <a:t> </a:t>
            </a:r>
            <a:r>
              <a:rPr lang="en-IE" dirty="0" err="1"/>
              <a:t>brać</a:t>
            </a:r>
            <a:r>
              <a:rPr lang="en-IE" dirty="0"/>
              <a:t> </a:t>
            </a:r>
            <a:r>
              <a:rPr lang="en-IE" dirty="0" err="1"/>
              <a:t>osobistą</a:t>
            </a:r>
            <a:r>
              <a:rPr lang="en-IE" dirty="0"/>
              <a:t> </a:t>
            </a:r>
            <a:r>
              <a:rPr lang="en-IE" dirty="0" err="1"/>
              <a:t>odpowiedzialność</a:t>
            </a:r>
            <a:r>
              <a:rPr lang="en-IE" dirty="0"/>
              <a:t>, </a:t>
            </a:r>
            <a:r>
              <a:rPr lang="en-IE" dirty="0" err="1"/>
              <a:t>gdy</a:t>
            </a:r>
            <a:r>
              <a:rPr lang="en-IE" dirty="0"/>
              <a:t> </a:t>
            </a:r>
            <a:r>
              <a:rPr lang="en-IE" dirty="0" err="1"/>
              <a:t>chodzi</a:t>
            </a:r>
            <a:r>
              <a:rPr lang="en-IE" dirty="0"/>
              <a:t> o </a:t>
            </a:r>
            <a:r>
              <a:rPr lang="en-IE" dirty="0" err="1"/>
              <a:t>załatwianie</a:t>
            </a:r>
            <a:r>
              <a:rPr lang="en-IE" dirty="0"/>
              <a:t> </a:t>
            </a:r>
            <a:r>
              <a:rPr lang="en-IE" dirty="0" err="1"/>
              <a:t>spraw</a:t>
            </a:r>
            <a:r>
              <a:rPr lang="en-IE" dirty="0"/>
              <a:t>.  </a:t>
            </a:r>
          </a:p>
          <a:p>
            <a:pPr lvl="0" algn="just"/>
            <a:r>
              <a:rPr lang="en-IE" dirty="0"/>
              <a:t>To </a:t>
            </a:r>
            <a:r>
              <a:rPr lang="en-IE" dirty="0" err="1"/>
              <a:t>pytanie</a:t>
            </a:r>
            <a:r>
              <a:rPr lang="en-IE" dirty="0"/>
              <a:t> </a:t>
            </a:r>
            <a:r>
              <a:rPr lang="en-IE" dirty="0" err="1"/>
              <a:t>pomoże</a:t>
            </a:r>
            <a:r>
              <a:rPr lang="en-IE" dirty="0"/>
              <a:t> Ci </a:t>
            </a:r>
            <a:r>
              <a:rPr lang="en-IE" dirty="0" err="1"/>
              <a:t>ocenić</a:t>
            </a:r>
            <a:r>
              <a:rPr lang="en-IE" dirty="0"/>
              <a:t> </a:t>
            </a:r>
            <a:r>
              <a:rPr lang="en-IE" dirty="0" err="1"/>
              <a:t>dowody</a:t>
            </a:r>
            <a:r>
              <a:rPr lang="en-IE" dirty="0"/>
              <a:t> </a:t>
            </a:r>
            <a:r>
              <a:rPr lang="en-IE" dirty="0" err="1"/>
              <a:t>na</a:t>
            </a:r>
            <a:r>
              <a:rPr lang="en-IE" dirty="0"/>
              <a:t> to, </a:t>
            </a:r>
            <a:r>
              <a:rPr lang="en-IE" dirty="0" err="1"/>
              <a:t>że</a:t>
            </a:r>
            <a:r>
              <a:rPr lang="en-IE" dirty="0"/>
              <a:t> </a:t>
            </a:r>
            <a:r>
              <a:rPr lang="en-IE" dirty="0" err="1"/>
              <a:t>kandydat</a:t>
            </a:r>
            <a:r>
              <a:rPr lang="en-IE" dirty="0"/>
              <a:t> </a:t>
            </a:r>
            <a:r>
              <a:rPr lang="en-IE" dirty="0" err="1"/>
              <a:t>bierze</a:t>
            </a:r>
            <a:r>
              <a:rPr lang="en-IE" dirty="0"/>
              <a:t> </a:t>
            </a:r>
            <a:r>
              <a:rPr lang="en-IE" dirty="0" err="1"/>
              <a:t>na</a:t>
            </a:r>
            <a:r>
              <a:rPr lang="en-IE" dirty="0"/>
              <a:t> </a:t>
            </a:r>
            <a:r>
              <a:rPr lang="en-IE" dirty="0" err="1"/>
              <a:t>siebie</a:t>
            </a:r>
            <a:r>
              <a:rPr lang="en-IE" dirty="0"/>
              <a:t> </a:t>
            </a:r>
            <a:r>
              <a:rPr lang="en-IE" dirty="0" err="1"/>
              <a:t>odpowiedzialność</a:t>
            </a:r>
            <a:r>
              <a:rPr lang="en-IE" dirty="0"/>
              <a:t>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C2C26A-5D7B-1C49-90F3-45BA682EAF30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905665" y="602783"/>
            <a:ext cx="5219535" cy="857158"/>
          </a:xfrm>
        </p:spPr>
        <p:txBody>
          <a:bodyPr>
            <a:noAutofit/>
          </a:bodyPr>
          <a:lstStyle/>
          <a:p>
            <a:r>
              <a:rPr lang="en-IE" sz="3200" b="1" dirty="0" err="1"/>
              <a:t>Czy</a:t>
            </a:r>
            <a:r>
              <a:rPr lang="en-IE" sz="3200" b="1" dirty="0"/>
              <a:t> </a:t>
            </a:r>
            <a:r>
              <a:rPr lang="en-IE" sz="3200" b="1" dirty="0" err="1"/>
              <a:t>może</a:t>
            </a:r>
            <a:r>
              <a:rPr lang="en-IE" sz="3200" b="1" dirty="0"/>
              <a:t> mi Pan </a:t>
            </a:r>
            <a:r>
              <a:rPr lang="en-IE" sz="3200" b="1" dirty="0" err="1"/>
              <a:t>podać</a:t>
            </a:r>
            <a:r>
              <a:rPr lang="en-IE" sz="3200" b="1" dirty="0"/>
              <a:t> </a:t>
            </a:r>
            <a:r>
              <a:rPr lang="en-IE" sz="3200" b="1" dirty="0" err="1"/>
              <a:t>przykład</a:t>
            </a:r>
            <a:r>
              <a:rPr lang="en-IE" sz="3200" b="1" dirty="0"/>
              <a:t> </a:t>
            </a:r>
            <a:r>
              <a:rPr lang="en-IE" sz="3200" b="1" dirty="0" err="1"/>
              <a:t>projektu</a:t>
            </a:r>
            <a:r>
              <a:rPr lang="en-IE" sz="3200" b="1" dirty="0"/>
              <a:t> </a:t>
            </a:r>
            <a:r>
              <a:rPr lang="en-IE" sz="3200" b="1" dirty="0" err="1"/>
              <a:t>lub</a:t>
            </a:r>
            <a:r>
              <a:rPr lang="en-IE" sz="3200" b="1" dirty="0"/>
              <a:t> </a:t>
            </a:r>
            <a:r>
              <a:rPr lang="en-IE" sz="3200" b="1" dirty="0" err="1"/>
              <a:t>działania</a:t>
            </a:r>
            <a:r>
              <a:rPr lang="en-IE" sz="3200" b="1" dirty="0"/>
              <a:t>, </a:t>
            </a:r>
            <a:r>
              <a:rPr lang="en-IE" sz="3200" b="1" dirty="0" err="1"/>
              <a:t>które</a:t>
            </a:r>
            <a:r>
              <a:rPr lang="en-IE" sz="3200" b="1" dirty="0"/>
              <a:t> </a:t>
            </a:r>
            <a:r>
              <a:rPr lang="en-IE" sz="3200" b="1" dirty="0" err="1"/>
              <a:t>musiał</a:t>
            </a:r>
            <a:r>
              <a:rPr lang="en-IE" sz="3200" b="1" dirty="0"/>
              <a:t> pan </a:t>
            </a:r>
            <a:r>
              <a:rPr lang="en-IE" sz="3200" b="1" dirty="0" err="1"/>
              <a:t>prowadzić</a:t>
            </a:r>
            <a:r>
              <a:rPr lang="en-IE" sz="3200" b="1" dirty="0"/>
              <a:t>?</a:t>
            </a:r>
            <a:endParaRPr lang="en-US" sz="3200" b="1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C11DBCA-A912-634D-AB32-76960313BEBE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401801" y="357529"/>
            <a:ext cx="3819721" cy="3433969"/>
          </a:xfrm>
        </p:spPr>
        <p:txBody>
          <a:bodyPr>
            <a:normAutofit/>
          </a:bodyPr>
          <a:lstStyle/>
          <a:p>
            <a:r>
              <a:rPr lang="en-IE" dirty="0"/>
              <a:t>OTO KILKA SUGEROWANYCH </a:t>
            </a:r>
            <a:r>
              <a:rPr lang="en-IE" b="1" dirty="0">
                <a:solidFill>
                  <a:srgbClr val="CE1779"/>
                </a:solidFill>
              </a:rPr>
              <a:t>PYTAŃ DO ZADANIA W ROZMOWIE KWALIFIKACYJNEJ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B9F3350C-C7E0-3946-8ACC-BDFCD2011762}"/>
              </a:ext>
            </a:extLst>
          </p:cNvPr>
          <p:cNvSpPr txBox="1">
            <a:spLocks/>
          </p:cNvSpPr>
          <p:nvPr/>
        </p:nvSpPr>
        <p:spPr>
          <a:xfrm>
            <a:off x="4419600" y="762000"/>
            <a:ext cx="977900" cy="857158"/>
          </a:xfrm>
          <a:prstGeom prst="rect">
            <a:avLst/>
          </a:prstGeom>
          <a:noFill/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i="0" kern="1200">
                <a:solidFill>
                  <a:srgbClr val="6D6E6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E" dirty="0">
                <a:solidFill>
                  <a:schemeClr val="bg1"/>
                </a:solidFill>
              </a:rPr>
              <a:t>4</a:t>
            </a:r>
            <a:endParaRPr lang="en-IE" b="1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 up of a sign&#10;&#10;Description automatically generated">
            <a:extLst>
              <a:ext uri="{FF2B5EF4-FFF2-40B4-BE49-F238E27FC236}">
                <a16:creationId xmlns:a16="http://schemas.microsoft.com/office/drawing/2014/main" id="{99772A98-1FC7-4989-B875-0AA70BDABF4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/>
          <a:stretch/>
        </p:blipFill>
        <p:spPr>
          <a:xfrm>
            <a:off x="162839" y="3693601"/>
            <a:ext cx="4058683" cy="3164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348411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AC7B6CA-280E-EB41-8472-B334B494A9B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905665" y="1981886"/>
            <a:ext cx="5770233" cy="3722513"/>
          </a:xfrm>
        </p:spPr>
        <p:txBody>
          <a:bodyPr/>
          <a:lstStyle/>
          <a:p>
            <a:pPr lvl="0"/>
            <a:r>
              <a:rPr lang="en-IE" dirty="0"/>
              <a:t>Jest to </a:t>
            </a:r>
            <a:r>
              <a:rPr lang="en-IE" dirty="0" err="1"/>
              <a:t>jedno</a:t>
            </a:r>
            <a:r>
              <a:rPr lang="en-IE" dirty="0"/>
              <a:t> z </a:t>
            </a:r>
            <a:r>
              <a:rPr lang="en-IE" dirty="0" err="1"/>
              <a:t>tych</a:t>
            </a:r>
            <a:r>
              <a:rPr lang="en-IE" dirty="0"/>
              <a:t> </a:t>
            </a:r>
            <a:r>
              <a:rPr lang="en-IE" dirty="0" err="1"/>
              <a:t>pytań</a:t>
            </a:r>
            <a:r>
              <a:rPr lang="en-IE" dirty="0"/>
              <a:t>, </a:t>
            </a:r>
            <a:r>
              <a:rPr lang="en-IE" dirty="0" err="1"/>
              <a:t>które</a:t>
            </a:r>
            <a:r>
              <a:rPr lang="en-IE" dirty="0"/>
              <a:t> </a:t>
            </a:r>
            <a:r>
              <a:rPr lang="en-IE" dirty="0" err="1"/>
              <a:t>pozwala</a:t>
            </a:r>
            <a:r>
              <a:rPr lang="en-IE" dirty="0"/>
              <a:t> </a:t>
            </a:r>
            <a:r>
              <a:rPr lang="en-IE" dirty="0" err="1"/>
              <a:t>rozmówcy</a:t>
            </a:r>
            <a:r>
              <a:rPr lang="en-IE" dirty="0"/>
              <a:t> </a:t>
            </a:r>
            <a:r>
              <a:rPr lang="en-IE" dirty="0" err="1"/>
              <a:t>zabłysnąć</a:t>
            </a:r>
            <a:r>
              <a:rPr lang="en-IE" dirty="0"/>
              <a:t>, </a:t>
            </a:r>
            <a:r>
              <a:rPr lang="en-IE" dirty="0" err="1"/>
              <a:t>pokonać</a:t>
            </a:r>
            <a:r>
              <a:rPr lang="en-IE" dirty="0"/>
              <a:t> </a:t>
            </a:r>
            <a:r>
              <a:rPr lang="en-IE" dirty="0" err="1"/>
              <a:t>nerwy</a:t>
            </a:r>
            <a:r>
              <a:rPr lang="en-IE" dirty="0"/>
              <a:t> </a:t>
            </a:r>
            <a:r>
              <a:rPr lang="en-IE" dirty="0" err="1"/>
              <a:t>i</a:t>
            </a:r>
            <a:r>
              <a:rPr lang="en-IE" dirty="0"/>
              <a:t> </a:t>
            </a:r>
            <a:r>
              <a:rPr lang="en-IE" dirty="0" err="1"/>
              <a:t>skupić</a:t>
            </a:r>
            <a:r>
              <a:rPr lang="en-IE" dirty="0"/>
              <a:t> </a:t>
            </a:r>
            <a:r>
              <a:rPr lang="en-IE" dirty="0" err="1"/>
              <a:t>się</a:t>
            </a:r>
            <a:r>
              <a:rPr lang="en-IE" dirty="0"/>
              <a:t> </a:t>
            </a:r>
            <a:r>
              <a:rPr lang="en-IE" dirty="0" err="1"/>
              <a:t>na</a:t>
            </a:r>
            <a:r>
              <a:rPr lang="en-IE" dirty="0"/>
              <a:t> </a:t>
            </a:r>
            <a:r>
              <a:rPr lang="en-IE" dirty="0" err="1"/>
              <a:t>czymś</a:t>
            </a:r>
            <a:r>
              <a:rPr lang="en-IE" dirty="0"/>
              <a:t>, z </a:t>
            </a:r>
            <a:r>
              <a:rPr lang="en-IE" dirty="0" err="1"/>
              <a:t>czego</a:t>
            </a:r>
            <a:r>
              <a:rPr lang="en-IE" dirty="0"/>
              <a:t> </a:t>
            </a:r>
            <a:r>
              <a:rPr lang="en-IE" dirty="0" err="1"/>
              <a:t>był</a:t>
            </a:r>
            <a:r>
              <a:rPr lang="en-IE" dirty="0"/>
              <a:t> </a:t>
            </a:r>
            <a:r>
              <a:rPr lang="en-IE" dirty="0" err="1"/>
              <a:t>szczególnie</a:t>
            </a:r>
            <a:r>
              <a:rPr lang="en-IE" dirty="0"/>
              <a:t> </a:t>
            </a:r>
            <a:r>
              <a:rPr lang="en-IE" dirty="0" err="1"/>
              <a:t>dumny</a:t>
            </a:r>
            <a:r>
              <a:rPr lang="en-IE" dirty="0"/>
              <a:t>.</a:t>
            </a:r>
          </a:p>
          <a:p>
            <a:pPr lvl="0"/>
            <a:endParaRPr lang="en-IE" dirty="0"/>
          </a:p>
          <a:p>
            <a:pPr lvl="0"/>
            <a:r>
              <a:rPr lang="en-IE" i="1" dirty="0"/>
              <a:t>Na </a:t>
            </a:r>
            <a:r>
              <a:rPr lang="en-IE" i="1" dirty="0" err="1"/>
              <a:t>zakończenie</a:t>
            </a:r>
            <a:r>
              <a:rPr lang="en-IE" i="1" dirty="0"/>
              <a:t> </a:t>
            </a:r>
            <a:r>
              <a:rPr lang="en-IE" i="1" dirty="0" err="1"/>
              <a:t>rozmowy</a:t>
            </a:r>
            <a:r>
              <a:rPr lang="en-IE" i="1" dirty="0"/>
              <a:t> </a:t>
            </a:r>
            <a:r>
              <a:rPr lang="en-IE" i="1" dirty="0" err="1"/>
              <a:t>należy</a:t>
            </a:r>
            <a:r>
              <a:rPr lang="en-IE" i="1" dirty="0"/>
              <a:t> </a:t>
            </a:r>
            <a:r>
              <a:rPr lang="en-IE" i="1" dirty="0" err="1"/>
              <a:t>zaprosić</a:t>
            </a:r>
            <a:r>
              <a:rPr lang="en-IE" i="1" dirty="0"/>
              <a:t> </a:t>
            </a:r>
            <a:r>
              <a:rPr lang="en-IE" i="1" dirty="0" err="1"/>
              <a:t>rozmówcę</a:t>
            </a:r>
            <a:r>
              <a:rPr lang="en-IE" i="1" dirty="0"/>
              <a:t> do </a:t>
            </a:r>
            <a:r>
              <a:rPr lang="en-IE" i="1" dirty="0" err="1"/>
              <a:t>zadawania</a:t>
            </a:r>
            <a:r>
              <a:rPr lang="en-IE" i="1" dirty="0"/>
              <a:t> </a:t>
            </a:r>
            <a:r>
              <a:rPr lang="en-IE" i="1" dirty="0" err="1"/>
              <a:t>pytań</a:t>
            </a:r>
            <a:r>
              <a:rPr lang="en-IE" i="1" dirty="0"/>
              <a:t>, a </a:t>
            </a:r>
            <a:r>
              <a:rPr lang="en-IE" i="1" dirty="0" err="1"/>
              <a:t>następnie</a:t>
            </a:r>
            <a:r>
              <a:rPr lang="en-IE" i="1" dirty="0"/>
              <a:t> </a:t>
            </a:r>
            <a:r>
              <a:rPr lang="en-IE" i="1" dirty="0" err="1"/>
              <a:t>opisać</a:t>
            </a:r>
            <a:r>
              <a:rPr lang="en-IE" i="1" dirty="0"/>
              <a:t> </a:t>
            </a:r>
            <a:r>
              <a:rPr lang="en-IE" i="1" dirty="0" err="1"/>
              <a:t>kolejne</a:t>
            </a:r>
            <a:r>
              <a:rPr lang="en-IE" i="1" dirty="0"/>
              <a:t> </a:t>
            </a:r>
            <a:r>
              <a:rPr lang="en-IE" i="1" dirty="0" err="1"/>
              <a:t>kroki</a:t>
            </a:r>
            <a:r>
              <a:rPr lang="en-IE" i="1" dirty="0"/>
              <a:t>.  </a:t>
            </a:r>
            <a:r>
              <a:rPr lang="en-IE" i="1" dirty="0" err="1"/>
              <a:t>Powinno</a:t>
            </a:r>
            <a:r>
              <a:rPr lang="en-IE" i="1" dirty="0"/>
              <a:t> to </a:t>
            </a:r>
            <a:r>
              <a:rPr lang="en-IE" i="1" dirty="0" err="1"/>
              <a:t>obejmować</a:t>
            </a:r>
            <a:r>
              <a:rPr lang="en-IE" i="1" dirty="0"/>
              <a:t> </a:t>
            </a:r>
            <a:r>
              <a:rPr lang="en-IE" i="1" dirty="0" err="1"/>
              <a:t>wstępny</a:t>
            </a:r>
            <a:r>
              <a:rPr lang="en-IE" i="1" dirty="0"/>
              <a:t> </a:t>
            </a:r>
            <a:r>
              <a:rPr lang="en-IE" i="1" dirty="0" err="1"/>
              <a:t>termin</a:t>
            </a:r>
            <a:r>
              <a:rPr lang="en-IE" i="1" dirty="0"/>
              <a:t> </a:t>
            </a:r>
            <a:r>
              <a:rPr lang="en-IE" i="1" dirty="0" err="1"/>
              <a:t>uzyskania</a:t>
            </a:r>
            <a:r>
              <a:rPr lang="en-IE" i="1" dirty="0"/>
              <a:t> </a:t>
            </a:r>
            <a:r>
              <a:rPr lang="en-IE" i="1" dirty="0" err="1"/>
              <a:t>wyników</a:t>
            </a:r>
            <a:r>
              <a:rPr lang="en-IE" i="1" dirty="0"/>
              <a:t> </a:t>
            </a:r>
            <a:r>
              <a:rPr lang="en-IE" i="1" dirty="0" err="1"/>
              <a:t>lub</a:t>
            </a:r>
            <a:r>
              <a:rPr lang="en-IE" i="1" dirty="0"/>
              <a:t> </a:t>
            </a:r>
            <a:r>
              <a:rPr lang="en-IE" i="1" dirty="0" err="1"/>
              <a:t>czy</a:t>
            </a:r>
            <a:r>
              <a:rPr lang="en-IE" i="1" dirty="0"/>
              <a:t> </a:t>
            </a:r>
            <a:r>
              <a:rPr lang="en-IE" i="1" dirty="0" err="1"/>
              <a:t>są</a:t>
            </a:r>
            <a:r>
              <a:rPr lang="en-IE" i="1" dirty="0"/>
              <a:t> </a:t>
            </a:r>
            <a:r>
              <a:rPr lang="en-IE" i="1" dirty="0" err="1"/>
              <a:t>planowane</a:t>
            </a:r>
            <a:r>
              <a:rPr lang="en-IE" i="1" dirty="0"/>
              <a:t> </a:t>
            </a:r>
            <a:r>
              <a:rPr lang="en-IE" i="1" dirty="0" err="1"/>
              <a:t>kolejne</a:t>
            </a:r>
            <a:r>
              <a:rPr lang="en-IE" i="1" dirty="0"/>
              <a:t> </a:t>
            </a:r>
            <a:r>
              <a:rPr lang="en-IE" i="1" dirty="0" err="1"/>
              <a:t>etapy</a:t>
            </a:r>
            <a:r>
              <a:rPr lang="en-IE" i="1" dirty="0"/>
              <a:t>, </a:t>
            </a:r>
            <a:r>
              <a:rPr lang="en-IE" i="1" dirty="0" err="1"/>
              <a:t>takie</a:t>
            </a:r>
            <a:r>
              <a:rPr lang="en-IE" i="1" dirty="0"/>
              <a:t> </a:t>
            </a:r>
            <a:r>
              <a:rPr lang="en-IE" i="1" dirty="0" err="1"/>
              <a:t>jak</a:t>
            </a:r>
            <a:r>
              <a:rPr lang="en-IE" i="1" dirty="0"/>
              <a:t> </a:t>
            </a:r>
            <a:r>
              <a:rPr lang="en-IE" i="1" dirty="0" err="1"/>
              <a:t>druga</a:t>
            </a:r>
            <a:r>
              <a:rPr lang="en-IE" i="1" dirty="0"/>
              <a:t> </a:t>
            </a:r>
            <a:r>
              <a:rPr lang="en-IE" i="1" dirty="0" err="1"/>
              <a:t>rozmowa</a:t>
            </a:r>
            <a:r>
              <a:rPr lang="en-IE" i="1" dirty="0"/>
              <a:t>. </a:t>
            </a:r>
          </a:p>
          <a:p>
            <a:pPr lvl="0"/>
            <a:endParaRPr lang="en-IE" b="1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C2C26A-5D7B-1C49-90F3-45BA682EAF30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905665" y="602783"/>
            <a:ext cx="5232235" cy="857158"/>
          </a:xfrm>
        </p:spPr>
        <p:txBody>
          <a:bodyPr>
            <a:noAutofit/>
          </a:bodyPr>
          <a:lstStyle/>
          <a:p>
            <a:r>
              <a:rPr lang="en-IE" sz="3200" b="1" dirty="0"/>
              <a:t>Co </a:t>
            </a:r>
            <a:r>
              <a:rPr lang="en-IE" sz="3200" b="1" dirty="0" err="1"/>
              <a:t>według</a:t>
            </a:r>
            <a:r>
              <a:rPr lang="en-IE" sz="3200" b="1" dirty="0"/>
              <a:t> </a:t>
            </a:r>
            <a:r>
              <a:rPr lang="en-IE" sz="3200" b="1" dirty="0" err="1"/>
              <a:t>ciebie</a:t>
            </a:r>
            <a:r>
              <a:rPr lang="en-IE" sz="3200" b="1" dirty="0"/>
              <a:t> jest </a:t>
            </a:r>
            <a:r>
              <a:rPr lang="en-IE" sz="3200" b="1" dirty="0" err="1"/>
              <a:t>najważniejszym</a:t>
            </a:r>
            <a:r>
              <a:rPr lang="en-IE" sz="3200" b="1" dirty="0"/>
              <a:t> </a:t>
            </a:r>
            <a:r>
              <a:rPr lang="en-IE" sz="3200" b="1" dirty="0" err="1"/>
              <a:t>punktem</a:t>
            </a:r>
            <a:r>
              <a:rPr lang="en-IE" sz="3200" b="1" dirty="0"/>
              <a:t> w </a:t>
            </a:r>
            <a:r>
              <a:rPr lang="en-IE" sz="3200" b="1" dirty="0" err="1"/>
              <a:t>Twojej</a:t>
            </a:r>
            <a:r>
              <a:rPr lang="en-IE" sz="3200" b="1" dirty="0"/>
              <a:t> </a:t>
            </a:r>
            <a:r>
              <a:rPr lang="en-IE" sz="3200" b="1" dirty="0" err="1"/>
              <a:t>karierze</a:t>
            </a:r>
            <a:r>
              <a:rPr lang="en-IE" sz="3200" b="1" dirty="0"/>
              <a:t>?</a:t>
            </a:r>
            <a:endParaRPr lang="en-US" sz="3200" b="1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C11DBCA-A912-634D-AB32-76960313BEBE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401802" y="357529"/>
            <a:ext cx="3802450" cy="3433969"/>
          </a:xfrm>
        </p:spPr>
        <p:txBody>
          <a:bodyPr>
            <a:normAutofit/>
          </a:bodyPr>
          <a:lstStyle/>
          <a:p>
            <a:r>
              <a:rPr lang="en-IE" dirty="0"/>
              <a:t>OTO KILKA SUGEROWANYCH </a:t>
            </a:r>
            <a:r>
              <a:rPr lang="en-IE" b="1" dirty="0">
                <a:solidFill>
                  <a:srgbClr val="CE1779"/>
                </a:solidFill>
              </a:rPr>
              <a:t>PYTAŃ DO ZADANIA W ROZMOWIE KWALIFIKACYJNEJ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B9F3350C-C7E0-3946-8ACC-BDFCD2011762}"/>
              </a:ext>
            </a:extLst>
          </p:cNvPr>
          <p:cNvSpPr txBox="1">
            <a:spLocks/>
          </p:cNvSpPr>
          <p:nvPr/>
        </p:nvSpPr>
        <p:spPr>
          <a:xfrm>
            <a:off x="4419600" y="762000"/>
            <a:ext cx="977900" cy="857158"/>
          </a:xfrm>
          <a:prstGeom prst="rect">
            <a:avLst/>
          </a:prstGeom>
          <a:noFill/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i="0" kern="1200">
                <a:solidFill>
                  <a:srgbClr val="6D6E6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E" dirty="0">
                <a:solidFill>
                  <a:schemeClr val="bg1"/>
                </a:solidFill>
              </a:rPr>
              <a:t>5</a:t>
            </a:r>
            <a:endParaRPr lang="en-IE" b="1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bird, animal, standing, colorful&#10;&#10;Description automatically generated">
            <a:extLst>
              <a:ext uri="{FF2B5EF4-FFF2-40B4-BE49-F238E27FC236}">
                <a16:creationId xmlns:a16="http://schemas.microsoft.com/office/drawing/2014/main" id="{9482A842-8143-4308-A332-E922318994F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401802" y="3703816"/>
            <a:ext cx="3378711" cy="2951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007317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0401E1C-93AA-3C45-99D7-C441E446D57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PRZECZYTAJ WIĘCEJ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89562DE-CA6B-0C45-BA47-2336F015565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sz="2600" u="sng" dirty="0">
                <a:hlinkClick r:id="rId2"/>
              </a:rPr>
              <a:t>https://smallbiztrends.com/2018/11/interview-questions-to-ask-candidates.html</a:t>
            </a:r>
            <a:endParaRPr lang="en-US" sz="2600" dirty="0"/>
          </a:p>
        </p:txBody>
      </p:sp>
      <p:pic>
        <p:nvPicPr>
          <p:cNvPr id="9" name="Picture 8" descr="A group of people sitting on a bench&#10;&#10;Description automatically generated">
            <a:extLst>
              <a:ext uri="{FF2B5EF4-FFF2-40B4-BE49-F238E27FC236}">
                <a16:creationId xmlns:a16="http://schemas.microsoft.com/office/drawing/2014/main" id="{EB1AD254-EF13-8C4D-A2EA-29BC880C6BAC}"/>
              </a:ext>
            </a:extLst>
          </p:cNvPr>
          <p:cNvPicPr/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538027" y="2422525"/>
            <a:ext cx="3115945" cy="201295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071302047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278C7735-1DDC-D643-8023-D184190FAF5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943600" y="482601"/>
            <a:ext cx="5517568" cy="1034352"/>
          </a:xfrm>
        </p:spPr>
        <p:txBody>
          <a:bodyPr>
            <a:noAutofit/>
          </a:bodyPr>
          <a:lstStyle/>
          <a:p>
            <a:pPr algn="r"/>
            <a:r>
              <a:rPr lang="en-US" sz="3200" dirty="0"/>
              <a:t>PUNKTACJA KANDYDATÓW NA ROZMOWĘ KWALIFIKACYJNĄ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CA9F3F5C-F23D-224F-A07F-3C484E3C355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099300" y="1981200"/>
            <a:ext cx="4362892" cy="3919318"/>
          </a:xfrm>
        </p:spPr>
        <p:txBody>
          <a:bodyPr/>
          <a:lstStyle/>
          <a:p>
            <a:pPr algn="r"/>
            <a:r>
              <a:rPr lang="en-US" sz="3200" i="1" dirty="0" err="1">
                <a:solidFill>
                  <a:srgbClr val="CE1779"/>
                </a:solidFill>
              </a:rPr>
              <a:t>Tak</a:t>
            </a:r>
            <a:r>
              <a:rPr lang="en-US" sz="3200" i="1" dirty="0">
                <a:solidFill>
                  <a:srgbClr val="CE1779"/>
                </a:solidFill>
              </a:rPr>
              <a:t> </a:t>
            </a:r>
            <a:r>
              <a:rPr lang="en-US" sz="3200" i="1" dirty="0" err="1">
                <a:solidFill>
                  <a:srgbClr val="CE1779"/>
                </a:solidFill>
              </a:rPr>
              <a:t>jak</a:t>
            </a:r>
            <a:r>
              <a:rPr lang="en-US" sz="3200" i="1" dirty="0">
                <a:solidFill>
                  <a:srgbClr val="CE1779"/>
                </a:solidFill>
              </a:rPr>
              <a:t> w </a:t>
            </a:r>
            <a:r>
              <a:rPr lang="en-US" sz="3200" i="1" dirty="0" err="1">
                <a:solidFill>
                  <a:srgbClr val="CE1779"/>
                </a:solidFill>
              </a:rPr>
              <a:t>przypadku</a:t>
            </a:r>
            <a:r>
              <a:rPr lang="en-US" sz="3200" i="1" dirty="0">
                <a:solidFill>
                  <a:srgbClr val="CE1779"/>
                </a:solidFill>
              </a:rPr>
              <a:t> </a:t>
            </a:r>
            <a:r>
              <a:rPr lang="en-US" sz="3200" i="1" dirty="0" err="1">
                <a:solidFill>
                  <a:srgbClr val="CE1779"/>
                </a:solidFill>
              </a:rPr>
              <a:t>krótkiej</a:t>
            </a:r>
            <a:r>
              <a:rPr lang="en-US" sz="3200" i="1" dirty="0">
                <a:solidFill>
                  <a:srgbClr val="CE1779"/>
                </a:solidFill>
              </a:rPr>
              <a:t> </a:t>
            </a:r>
            <a:r>
              <a:rPr lang="en-US" sz="3200" i="1" dirty="0" err="1">
                <a:solidFill>
                  <a:srgbClr val="CE1779"/>
                </a:solidFill>
              </a:rPr>
              <a:t>listy</a:t>
            </a:r>
            <a:r>
              <a:rPr lang="en-US" sz="3200" i="1" dirty="0">
                <a:solidFill>
                  <a:srgbClr val="CE1779"/>
                </a:solidFill>
              </a:rPr>
              <a:t>, </a:t>
            </a:r>
            <a:r>
              <a:rPr lang="en-US" sz="3200" i="1" dirty="0" err="1">
                <a:solidFill>
                  <a:srgbClr val="CE1779"/>
                </a:solidFill>
              </a:rPr>
              <a:t>punktacja</a:t>
            </a:r>
            <a:r>
              <a:rPr lang="en-US" sz="3200" i="1" dirty="0">
                <a:solidFill>
                  <a:srgbClr val="CE1779"/>
                </a:solidFill>
              </a:rPr>
              <a:t> </a:t>
            </a:r>
            <a:r>
              <a:rPr lang="en-US" sz="3200" i="1" dirty="0" err="1">
                <a:solidFill>
                  <a:srgbClr val="CE1779"/>
                </a:solidFill>
              </a:rPr>
              <a:t>kandydatów</a:t>
            </a:r>
            <a:r>
              <a:rPr lang="en-US" sz="3200" i="1" dirty="0">
                <a:solidFill>
                  <a:srgbClr val="CE1779"/>
                </a:solidFill>
              </a:rPr>
              <a:t> jest </a:t>
            </a:r>
            <a:r>
              <a:rPr lang="en-US" sz="3200" i="1" dirty="0" err="1">
                <a:solidFill>
                  <a:srgbClr val="CE1779"/>
                </a:solidFill>
              </a:rPr>
              <a:t>istotną</a:t>
            </a:r>
            <a:r>
              <a:rPr lang="en-US" sz="3200" i="1" dirty="0">
                <a:solidFill>
                  <a:srgbClr val="CE1779"/>
                </a:solidFill>
              </a:rPr>
              <a:t> </a:t>
            </a:r>
            <a:r>
              <a:rPr lang="en-US" sz="3200" i="1" dirty="0" err="1">
                <a:solidFill>
                  <a:srgbClr val="CE1779"/>
                </a:solidFill>
              </a:rPr>
              <a:t>częścią</a:t>
            </a:r>
            <a:r>
              <a:rPr lang="en-US" sz="3200" i="1" dirty="0">
                <a:solidFill>
                  <a:srgbClr val="CE1779"/>
                </a:solidFill>
              </a:rPr>
              <a:t> </a:t>
            </a:r>
            <a:r>
              <a:rPr lang="en-US" sz="3200" i="1" dirty="0" err="1">
                <a:solidFill>
                  <a:srgbClr val="CE1779"/>
                </a:solidFill>
              </a:rPr>
              <a:t>rozmowy</a:t>
            </a:r>
            <a:r>
              <a:rPr lang="en-US" sz="3200" i="1" dirty="0">
                <a:solidFill>
                  <a:srgbClr val="CE1779"/>
                </a:solidFill>
              </a:rPr>
              <a:t> </a:t>
            </a:r>
            <a:r>
              <a:rPr lang="en-US" sz="3200" i="1" dirty="0" err="1">
                <a:solidFill>
                  <a:srgbClr val="CE1779"/>
                </a:solidFill>
              </a:rPr>
              <a:t>kwalifikacyjnej</a:t>
            </a:r>
            <a:r>
              <a:rPr lang="en-US" sz="3200" i="1" dirty="0">
                <a:solidFill>
                  <a:srgbClr val="CE1779"/>
                </a:solidFill>
              </a:rPr>
              <a:t>.. </a:t>
            </a:r>
          </a:p>
        </p:txBody>
      </p:sp>
      <p:pic>
        <p:nvPicPr>
          <p:cNvPr id="9" name="Picture Placeholder 8" descr="A person holding a sign&#10;&#10;Description automatically generated">
            <a:extLst>
              <a:ext uri="{FF2B5EF4-FFF2-40B4-BE49-F238E27FC236}">
                <a16:creationId xmlns:a16="http://schemas.microsoft.com/office/drawing/2014/main" id="{AF36326D-1460-A54D-83F7-864E505282EA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613"/>
          <a:stretch/>
        </p:blipFill>
        <p:spPr>
          <a:xfrm>
            <a:off x="13382" y="41325"/>
            <a:ext cx="5850251" cy="6782936"/>
          </a:xfrm>
        </p:spPr>
      </p:pic>
    </p:spTree>
    <p:extLst>
      <p:ext uri="{BB962C8B-B14F-4D97-AF65-F5344CB8AC3E}">
        <p14:creationId xmlns:p14="http://schemas.microsoft.com/office/powerpoint/2010/main" val="1166144345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46FCB50-FC9F-6041-A384-AAA85515CA4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8388" y="457049"/>
            <a:ext cx="8748715" cy="803144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ZAPROJEKTUJ KARTĘ WYNIKÓW ROZMOWY KWALIFIKACYJNEJ, KTÓRA :</a:t>
            </a:r>
            <a:endParaRPr lang="en-IE" b="1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F1BB8005-7813-1349-AD2E-6B64E1132BE7}"/>
              </a:ext>
            </a:extLst>
          </p:cNvPr>
          <p:cNvCxnSpPr/>
          <p:nvPr/>
        </p:nvCxnSpPr>
        <p:spPr>
          <a:xfrm flipH="1">
            <a:off x="478388" y="1158551"/>
            <a:ext cx="8178914" cy="0"/>
          </a:xfrm>
          <a:prstGeom prst="line">
            <a:avLst/>
          </a:prstGeom>
          <a:ln w="28575"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C8B479CF-7611-5043-8AC8-366422BB8566}"/>
              </a:ext>
            </a:extLst>
          </p:cNvPr>
          <p:cNvSpPr/>
          <p:nvPr/>
        </p:nvSpPr>
        <p:spPr>
          <a:xfrm>
            <a:off x="478388" y="1728788"/>
            <a:ext cx="8178914" cy="242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663A8E8-5352-0D4C-A8F4-F1D226C5F3F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8388" y="1441449"/>
            <a:ext cx="8983112" cy="3975101"/>
          </a:xfrm>
        </p:spPr>
        <p:txBody>
          <a:bodyPr/>
          <a:lstStyle/>
          <a:p>
            <a:pPr marL="342900" lvl="0" indent="-342900">
              <a:buClr>
                <a:srgbClr val="CE1779"/>
              </a:buClr>
              <a:buFont typeface="Arial" panose="020B0604020202020204" pitchFamily="34" charset="0"/>
              <a:buChar char="•"/>
            </a:pPr>
            <a:r>
              <a:rPr lang="en-US" sz="2200" dirty="0"/>
              <a:t>Jest </a:t>
            </a:r>
            <a:r>
              <a:rPr lang="en-US" sz="2200" dirty="0" err="1"/>
              <a:t>listą</a:t>
            </a:r>
            <a:r>
              <a:rPr lang="en-US" sz="2200" dirty="0"/>
              <a:t> </a:t>
            </a:r>
            <a:r>
              <a:rPr lang="en-US" sz="2200" dirty="0" err="1"/>
              <a:t>wszystkich</a:t>
            </a:r>
            <a:r>
              <a:rPr lang="en-US" sz="2200" dirty="0"/>
              <a:t> </a:t>
            </a:r>
            <a:r>
              <a:rPr lang="en-US" sz="2200" dirty="0" err="1"/>
              <a:t>kompetencji</a:t>
            </a:r>
            <a:r>
              <a:rPr lang="en-US" sz="2200" dirty="0"/>
              <a:t> </a:t>
            </a:r>
            <a:r>
              <a:rPr lang="en-US" sz="2200" dirty="0" err="1"/>
              <a:t>kluczowych</a:t>
            </a:r>
            <a:r>
              <a:rPr lang="en-US" sz="2200" dirty="0"/>
              <a:t> </a:t>
            </a:r>
            <a:r>
              <a:rPr lang="en-US" sz="2200" dirty="0" err="1"/>
              <a:t>i</a:t>
            </a:r>
            <a:r>
              <a:rPr lang="en-US" sz="2200" dirty="0"/>
              <a:t> </a:t>
            </a:r>
            <a:r>
              <a:rPr lang="en-US" sz="2200" dirty="0" err="1"/>
              <a:t>wszelkich</a:t>
            </a:r>
            <a:r>
              <a:rPr lang="en-US" sz="2200" dirty="0"/>
              <a:t> </a:t>
            </a:r>
            <a:r>
              <a:rPr lang="en-US" sz="2200" dirty="0" err="1"/>
              <a:t>konkretnych</a:t>
            </a:r>
            <a:r>
              <a:rPr lang="en-US" sz="2200" dirty="0"/>
              <a:t> </a:t>
            </a:r>
            <a:r>
              <a:rPr lang="en-US" sz="2200" dirty="0" err="1"/>
              <a:t>umiejętności</a:t>
            </a:r>
            <a:r>
              <a:rPr lang="en-US" sz="2200" dirty="0"/>
              <a:t>, </a:t>
            </a:r>
            <a:r>
              <a:rPr lang="en-US" sz="2200" dirty="0" err="1"/>
              <a:t>które</a:t>
            </a:r>
            <a:r>
              <a:rPr lang="en-US" sz="2200" dirty="0"/>
              <a:t> </a:t>
            </a:r>
            <a:r>
              <a:rPr lang="en-US" sz="2200" dirty="0" err="1"/>
              <a:t>są</a:t>
            </a:r>
            <a:r>
              <a:rPr lang="en-US" sz="2200" dirty="0"/>
              <a:t> </a:t>
            </a:r>
            <a:r>
              <a:rPr lang="en-US" sz="2200" dirty="0" err="1"/>
              <a:t>istotnymi</a:t>
            </a:r>
            <a:r>
              <a:rPr lang="en-US" sz="2200" dirty="0"/>
              <a:t> </a:t>
            </a:r>
            <a:r>
              <a:rPr lang="en-US" sz="2200" dirty="0" err="1"/>
              <a:t>aspektami</a:t>
            </a:r>
            <a:r>
              <a:rPr lang="en-US" sz="2200" dirty="0"/>
              <a:t> </a:t>
            </a:r>
            <a:r>
              <a:rPr lang="en-US" sz="2200" dirty="0" err="1"/>
              <a:t>profilu</a:t>
            </a:r>
            <a:r>
              <a:rPr lang="en-US" sz="2200" dirty="0"/>
              <a:t> </a:t>
            </a:r>
            <a:r>
              <a:rPr lang="en-US" sz="2200" dirty="0" err="1"/>
              <a:t>zawodowego</a:t>
            </a:r>
            <a:r>
              <a:rPr lang="en-US" sz="2200" dirty="0"/>
              <a:t> </a:t>
            </a:r>
          </a:p>
          <a:p>
            <a:pPr marL="342900" lvl="0" indent="-342900">
              <a:buClr>
                <a:srgbClr val="CE1779"/>
              </a:buClr>
              <a:buFont typeface="Arial" panose="020B0604020202020204" pitchFamily="34" charset="0"/>
              <a:buChar char="•"/>
            </a:pPr>
            <a:r>
              <a:rPr lang="en-US" sz="2200" b="1" dirty="0">
                <a:solidFill>
                  <a:srgbClr val="CE1779"/>
                </a:solidFill>
              </a:rPr>
              <a:t>Ma System </a:t>
            </a:r>
            <a:r>
              <a:rPr lang="en-US" sz="2200" b="1" dirty="0" err="1">
                <a:solidFill>
                  <a:srgbClr val="CE1779"/>
                </a:solidFill>
              </a:rPr>
              <a:t>oceniania</a:t>
            </a:r>
            <a:r>
              <a:rPr lang="en-US" sz="2200" b="1" dirty="0">
                <a:solidFill>
                  <a:srgbClr val="CE1779"/>
                </a:solidFill>
              </a:rPr>
              <a:t>: </a:t>
            </a:r>
            <a:r>
              <a:rPr lang="en-US" sz="2200" dirty="0" err="1">
                <a:solidFill>
                  <a:srgbClr val="CE1779"/>
                </a:solidFill>
              </a:rPr>
              <a:t>Ustalić</a:t>
            </a:r>
            <a:r>
              <a:rPr lang="en-US" sz="2200" dirty="0">
                <a:solidFill>
                  <a:srgbClr val="CE1779"/>
                </a:solidFill>
              </a:rPr>
              <a:t> </a:t>
            </a:r>
            <a:r>
              <a:rPr lang="en-US" sz="2200" dirty="0" err="1">
                <a:solidFill>
                  <a:srgbClr val="CE1779"/>
                </a:solidFill>
              </a:rPr>
              <a:t>jasną</a:t>
            </a:r>
            <a:r>
              <a:rPr lang="en-US" sz="2200" dirty="0">
                <a:solidFill>
                  <a:srgbClr val="CE1779"/>
                </a:solidFill>
              </a:rPr>
              <a:t> </a:t>
            </a:r>
            <a:r>
              <a:rPr lang="en-US" sz="2200" dirty="0" err="1">
                <a:solidFill>
                  <a:srgbClr val="CE1779"/>
                </a:solidFill>
              </a:rPr>
              <a:t>ocenę</a:t>
            </a:r>
            <a:r>
              <a:rPr lang="en-US" sz="2200" dirty="0">
                <a:solidFill>
                  <a:srgbClr val="CE1779"/>
                </a:solidFill>
              </a:rPr>
              <a:t> </a:t>
            </a:r>
            <a:r>
              <a:rPr lang="en-US" sz="2200" dirty="0" err="1">
                <a:solidFill>
                  <a:srgbClr val="CE1779"/>
                </a:solidFill>
              </a:rPr>
              <a:t>punktową</a:t>
            </a:r>
            <a:r>
              <a:rPr lang="en-US" sz="2200" dirty="0">
                <a:solidFill>
                  <a:srgbClr val="CE1779"/>
                </a:solidFill>
              </a:rPr>
              <a:t> </a:t>
            </a:r>
            <a:r>
              <a:rPr lang="en-US" sz="2200" dirty="0" err="1">
                <a:solidFill>
                  <a:srgbClr val="CE1779"/>
                </a:solidFill>
              </a:rPr>
              <a:t>dla</a:t>
            </a:r>
            <a:r>
              <a:rPr lang="en-US" sz="2200" dirty="0">
                <a:solidFill>
                  <a:srgbClr val="CE1779"/>
                </a:solidFill>
              </a:rPr>
              <a:t> </a:t>
            </a:r>
            <a:r>
              <a:rPr lang="en-US" sz="2200" dirty="0" err="1">
                <a:solidFill>
                  <a:srgbClr val="CE1779"/>
                </a:solidFill>
              </a:rPr>
              <a:t>każdej</a:t>
            </a:r>
            <a:r>
              <a:rPr lang="en-US" sz="2200" dirty="0">
                <a:solidFill>
                  <a:srgbClr val="CE1779"/>
                </a:solidFill>
              </a:rPr>
              <a:t> </a:t>
            </a:r>
            <a:r>
              <a:rPr lang="en-US" sz="2200" dirty="0" err="1">
                <a:solidFill>
                  <a:srgbClr val="CE1779"/>
                </a:solidFill>
              </a:rPr>
              <a:t>kompetencji</a:t>
            </a:r>
            <a:r>
              <a:rPr lang="en-US" sz="2200" dirty="0">
                <a:solidFill>
                  <a:srgbClr val="CE1779"/>
                </a:solidFill>
              </a:rPr>
              <a:t>. </a:t>
            </a:r>
          </a:p>
          <a:p>
            <a:pPr lvl="0" algn="ctr">
              <a:buClr>
                <a:srgbClr val="CE1779"/>
              </a:buClr>
            </a:pPr>
            <a:r>
              <a:rPr lang="en-US" sz="2200" dirty="0">
                <a:solidFill>
                  <a:srgbClr val="CE1779"/>
                </a:solidFill>
              </a:rPr>
              <a:t>Aby </a:t>
            </a:r>
            <a:r>
              <a:rPr lang="en-US" sz="2200" dirty="0" err="1">
                <a:solidFill>
                  <a:srgbClr val="CE1779"/>
                </a:solidFill>
              </a:rPr>
              <a:t>dać</a:t>
            </a:r>
            <a:r>
              <a:rPr lang="en-US" sz="2200" dirty="0">
                <a:solidFill>
                  <a:srgbClr val="CE1779"/>
                </a:solidFill>
              </a:rPr>
              <a:t> </a:t>
            </a:r>
            <a:r>
              <a:rPr lang="en-US" sz="2200" dirty="0" err="1">
                <a:solidFill>
                  <a:srgbClr val="CE1779"/>
                </a:solidFill>
              </a:rPr>
              <a:t>możliwość</a:t>
            </a:r>
            <a:r>
              <a:rPr lang="en-US" sz="2200" dirty="0">
                <a:solidFill>
                  <a:srgbClr val="CE1779"/>
                </a:solidFill>
              </a:rPr>
              <a:t> </a:t>
            </a:r>
            <a:r>
              <a:rPr lang="en-US" sz="2200" dirty="0" err="1">
                <a:solidFill>
                  <a:srgbClr val="CE1779"/>
                </a:solidFill>
              </a:rPr>
              <a:t>różnicowania</a:t>
            </a:r>
            <a:r>
              <a:rPr lang="en-US" sz="2200" dirty="0">
                <a:solidFill>
                  <a:srgbClr val="CE1779"/>
                </a:solidFill>
              </a:rPr>
              <a:t>, </a:t>
            </a:r>
            <a:r>
              <a:rPr lang="en-US" sz="2200" dirty="0" err="1">
                <a:solidFill>
                  <a:srgbClr val="CE1779"/>
                </a:solidFill>
              </a:rPr>
              <a:t>należy</a:t>
            </a:r>
            <a:r>
              <a:rPr lang="en-US" sz="2200" dirty="0">
                <a:solidFill>
                  <a:srgbClr val="CE1779"/>
                </a:solidFill>
              </a:rPr>
              <a:t> </a:t>
            </a:r>
            <a:r>
              <a:rPr lang="en-US" sz="2200" dirty="0" err="1">
                <a:solidFill>
                  <a:srgbClr val="CE1779"/>
                </a:solidFill>
              </a:rPr>
              <a:t>zastosować</a:t>
            </a:r>
            <a:r>
              <a:rPr lang="en-US" sz="2200" dirty="0">
                <a:solidFill>
                  <a:srgbClr val="CE1779"/>
                </a:solidFill>
              </a:rPr>
              <a:t> system </a:t>
            </a:r>
            <a:r>
              <a:rPr lang="en-US" sz="2200" dirty="0" err="1">
                <a:solidFill>
                  <a:srgbClr val="CE1779"/>
                </a:solidFill>
              </a:rPr>
              <a:t>oceny</a:t>
            </a:r>
            <a:r>
              <a:rPr lang="en-US" sz="2200" dirty="0">
                <a:solidFill>
                  <a:srgbClr val="CE1779"/>
                </a:solidFill>
              </a:rPr>
              <a:t> 1-5 (1=</a:t>
            </a:r>
            <a:r>
              <a:rPr lang="en-US" sz="2200" dirty="0" err="1">
                <a:solidFill>
                  <a:srgbClr val="CE1779"/>
                </a:solidFill>
              </a:rPr>
              <a:t>nieakceptowalny</a:t>
            </a:r>
            <a:r>
              <a:rPr lang="en-US" sz="2200" dirty="0">
                <a:solidFill>
                  <a:srgbClr val="CE1779"/>
                </a:solidFill>
              </a:rPr>
              <a:t>; 2=</a:t>
            </a:r>
            <a:r>
              <a:rPr lang="en-US" sz="2200" dirty="0" err="1">
                <a:solidFill>
                  <a:srgbClr val="CE1779"/>
                </a:solidFill>
              </a:rPr>
              <a:t>słaby</a:t>
            </a:r>
            <a:r>
              <a:rPr lang="en-US" sz="2200" dirty="0">
                <a:solidFill>
                  <a:srgbClr val="CE1779"/>
                </a:solidFill>
              </a:rPr>
              <a:t>; 3=</a:t>
            </a:r>
            <a:r>
              <a:rPr lang="en-US" sz="2200" dirty="0" err="1">
                <a:solidFill>
                  <a:srgbClr val="CE1779"/>
                </a:solidFill>
              </a:rPr>
              <a:t>przeciętny</a:t>
            </a:r>
            <a:r>
              <a:rPr lang="en-US" sz="2200" dirty="0">
                <a:solidFill>
                  <a:srgbClr val="CE1779"/>
                </a:solidFill>
              </a:rPr>
              <a:t>; 4=</a:t>
            </a:r>
            <a:r>
              <a:rPr lang="en-US" sz="2200" dirty="0" err="1">
                <a:solidFill>
                  <a:srgbClr val="CE1779"/>
                </a:solidFill>
              </a:rPr>
              <a:t>powyżej</a:t>
            </a:r>
            <a:r>
              <a:rPr lang="en-US" sz="2200" dirty="0">
                <a:solidFill>
                  <a:srgbClr val="CE1779"/>
                </a:solidFill>
              </a:rPr>
              <a:t> </a:t>
            </a:r>
            <a:r>
              <a:rPr lang="en-US" sz="2200" dirty="0" err="1">
                <a:solidFill>
                  <a:srgbClr val="CE1779"/>
                </a:solidFill>
              </a:rPr>
              <a:t>średniej</a:t>
            </a:r>
            <a:r>
              <a:rPr lang="en-US" sz="2200" dirty="0">
                <a:solidFill>
                  <a:srgbClr val="CE1779"/>
                </a:solidFill>
              </a:rPr>
              <a:t>; 5=</a:t>
            </a:r>
            <a:r>
              <a:rPr lang="en-US" sz="2200" dirty="0" err="1">
                <a:solidFill>
                  <a:srgbClr val="CE1779"/>
                </a:solidFill>
              </a:rPr>
              <a:t>wybitny</a:t>
            </a:r>
            <a:r>
              <a:rPr lang="en-US" sz="2200" dirty="0">
                <a:solidFill>
                  <a:srgbClr val="CE1779"/>
                </a:solidFill>
              </a:rPr>
              <a:t>).  </a:t>
            </a:r>
            <a:endParaRPr lang="en-IE" sz="2200" dirty="0">
              <a:solidFill>
                <a:srgbClr val="CE1779"/>
              </a:solidFill>
            </a:endParaRPr>
          </a:p>
          <a:p>
            <a:pPr marL="342900" lvl="0" indent="-342900">
              <a:buClr>
                <a:srgbClr val="CE1779"/>
              </a:buClr>
              <a:buFont typeface="Arial" panose="020B0604020202020204" pitchFamily="34" charset="0"/>
              <a:buChar char="•"/>
            </a:pPr>
            <a:r>
              <a:rPr lang="en-US" sz="2200" dirty="0"/>
              <a:t>Ma </a:t>
            </a:r>
            <a:r>
              <a:rPr lang="en-US" sz="2200" dirty="0" err="1"/>
              <a:t>miejsce</a:t>
            </a:r>
            <a:r>
              <a:rPr lang="en-US" sz="2200" dirty="0"/>
              <a:t> </a:t>
            </a:r>
            <a:r>
              <a:rPr lang="en-US" sz="2200" dirty="0" err="1"/>
              <a:t>na</a:t>
            </a:r>
            <a:r>
              <a:rPr lang="en-US" sz="2200" dirty="0"/>
              <a:t> </a:t>
            </a:r>
            <a:r>
              <a:rPr lang="en-US" sz="2200" dirty="0" err="1"/>
              <a:t>uwagi</a:t>
            </a:r>
            <a:r>
              <a:rPr lang="en-US" sz="2200" dirty="0"/>
              <a:t> do </a:t>
            </a:r>
            <a:r>
              <a:rPr lang="en-US" sz="2200" dirty="0" err="1"/>
              <a:t>sekcji</a:t>
            </a:r>
            <a:r>
              <a:rPr lang="en-US" sz="2200" dirty="0"/>
              <a:t> </a:t>
            </a:r>
            <a:r>
              <a:rPr lang="en-US" sz="2200" dirty="0" err="1"/>
              <a:t>dotyczącej</a:t>
            </a:r>
            <a:r>
              <a:rPr lang="en-US" sz="2200" dirty="0"/>
              <a:t> </a:t>
            </a:r>
            <a:r>
              <a:rPr lang="en-US" sz="2200" dirty="0" err="1"/>
              <a:t>każdej</a:t>
            </a:r>
            <a:r>
              <a:rPr lang="en-US" sz="2200" dirty="0"/>
              <a:t> </a:t>
            </a:r>
            <a:r>
              <a:rPr lang="en-US" sz="2200" dirty="0" err="1"/>
              <a:t>kompetencji</a:t>
            </a:r>
            <a:r>
              <a:rPr lang="en-US" sz="2200" dirty="0"/>
              <a:t>/</a:t>
            </a:r>
            <a:r>
              <a:rPr lang="en-US" sz="2200" dirty="0" err="1"/>
              <a:t>oceny</a:t>
            </a:r>
            <a:r>
              <a:rPr lang="en-US" sz="2200" dirty="0"/>
              <a:t>: </a:t>
            </a:r>
            <a:r>
              <a:rPr lang="en-US" sz="2200" dirty="0" err="1"/>
              <a:t>Przy</a:t>
            </a:r>
            <a:r>
              <a:rPr lang="en-US" sz="2200" dirty="0"/>
              <a:t> </a:t>
            </a:r>
            <a:r>
              <a:rPr lang="en-US" sz="2200" dirty="0" err="1"/>
              <a:t>każdej</a:t>
            </a:r>
            <a:r>
              <a:rPr lang="en-US" sz="2200" dirty="0"/>
              <a:t> </a:t>
            </a:r>
            <a:r>
              <a:rPr lang="en-US" sz="2200" dirty="0" err="1"/>
              <a:t>ocenie</a:t>
            </a:r>
            <a:r>
              <a:rPr lang="en-US" sz="2200" dirty="0"/>
              <a:t> </a:t>
            </a:r>
            <a:r>
              <a:rPr lang="en-US" sz="2200" dirty="0" err="1"/>
              <a:t>warto</a:t>
            </a:r>
            <a:r>
              <a:rPr lang="en-US" sz="2200" dirty="0"/>
              <a:t> </a:t>
            </a:r>
            <a:r>
              <a:rPr lang="en-US" sz="2200" dirty="0" err="1"/>
              <a:t>zwrócić</a:t>
            </a:r>
            <a:r>
              <a:rPr lang="en-US" sz="2200" dirty="0"/>
              <a:t> </a:t>
            </a:r>
            <a:r>
              <a:rPr lang="en-US" sz="2200" dirty="0" err="1"/>
              <a:t>uwagę</a:t>
            </a:r>
            <a:r>
              <a:rPr lang="en-US" sz="2200" dirty="0"/>
              <a:t> </a:t>
            </a:r>
            <a:r>
              <a:rPr lang="en-US" sz="2200" dirty="0" err="1"/>
              <a:t>na</a:t>
            </a:r>
            <a:r>
              <a:rPr lang="en-US" sz="2200" dirty="0"/>
              <a:t> </a:t>
            </a:r>
            <a:r>
              <a:rPr lang="en-US" sz="2200" dirty="0" err="1"/>
              <a:t>plusy</a:t>
            </a:r>
            <a:r>
              <a:rPr lang="en-US" sz="2200" dirty="0"/>
              <a:t> </a:t>
            </a:r>
            <a:r>
              <a:rPr lang="en-US" sz="2200" dirty="0" err="1"/>
              <a:t>i</a:t>
            </a:r>
            <a:r>
              <a:rPr lang="en-US" sz="2200" dirty="0"/>
              <a:t> </a:t>
            </a:r>
            <a:r>
              <a:rPr lang="en-US" sz="2200" dirty="0" err="1"/>
              <a:t>minusy</a:t>
            </a:r>
            <a:r>
              <a:rPr lang="en-US" sz="2200" dirty="0"/>
              <a:t> </a:t>
            </a:r>
            <a:r>
              <a:rPr lang="en-US" sz="2200" dirty="0" err="1"/>
              <a:t>tej</a:t>
            </a:r>
            <a:r>
              <a:rPr lang="en-US" sz="2200" dirty="0"/>
              <a:t> </a:t>
            </a:r>
            <a:r>
              <a:rPr lang="en-US" sz="2200" dirty="0" err="1"/>
              <a:t>oceny</a:t>
            </a:r>
            <a:r>
              <a:rPr lang="en-US" sz="2200" dirty="0"/>
              <a:t>. </a:t>
            </a:r>
          </a:p>
          <a:p>
            <a:pPr marL="342900" lvl="0" indent="-342900">
              <a:buClr>
                <a:srgbClr val="CE1779"/>
              </a:buClr>
              <a:buFont typeface="Arial" panose="020B0604020202020204" pitchFamily="34" charset="0"/>
              <a:buChar char="•"/>
            </a:pPr>
            <a:r>
              <a:rPr lang="en-US" sz="2200" dirty="0"/>
              <a:t>Po </a:t>
            </a:r>
            <a:r>
              <a:rPr lang="en-US" sz="2200" dirty="0" err="1"/>
              <a:t>zakończeniu</a:t>
            </a:r>
            <a:r>
              <a:rPr lang="en-US" sz="2200" dirty="0"/>
              <a:t> </a:t>
            </a:r>
            <a:r>
              <a:rPr lang="en-US" sz="2200" dirty="0" err="1"/>
              <a:t>rundy</a:t>
            </a:r>
            <a:r>
              <a:rPr lang="en-US" sz="2200" dirty="0"/>
              <a:t> </a:t>
            </a:r>
            <a:r>
              <a:rPr lang="en-US" sz="2200" dirty="0" err="1"/>
              <a:t>rozmowy</a:t>
            </a:r>
            <a:r>
              <a:rPr lang="en-US" sz="2200" dirty="0"/>
              <a:t> </a:t>
            </a:r>
            <a:r>
              <a:rPr lang="en-US" sz="2200" dirty="0" err="1"/>
              <a:t>kwalifikacyjnej</a:t>
            </a:r>
            <a:r>
              <a:rPr lang="en-US" sz="2200" dirty="0"/>
              <a:t> </a:t>
            </a:r>
            <a:r>
              <a:rPr lang="en-US" sz="2200" dirty="0" err="1"/>
              <a:t>należy</a:t>
            </a:r>
            <a:r>
              <a:rPr lang="en-US" sz="2200" dirty="0"/>
              <a:t> </a:t>
            </a:r>
            <a:r>
              <a:rPr lang="en-US" sz="2200" dirty="0" err="1"/>
              <a:t>przejrzeć</a:t>
            </a:r>
            <a:r>
              <a:rPr lang="en-US" sz="2200" dirty="0"/>
              <a:t> </a:t>
            </a:r>
            <a:r>
              <a:rPr lang="en-US" sz="2200" dirty="0" err="1"/>
              <a:t>kartę</a:t>
            </a:r>
            <a:r>
              <a:rPr lang="en-US" sz="2200" dirty="0"/>
              <a:t> </a:t>
            </a:r>
            <a:r>
              <a:rPr lang="en-US" sz="2200" dirty="0" err="1"/>
              <a:t>wyników</a:t>
            </a:r>
            <a:r>
              <a:rPr lang="en-US" sz="2200" dirty="0"/>
              <a:t>, aby </a:t>
            </a:r>
            <a:r>
              <a:rPr lang="en-US" sz="2200" dirty="0" err="1"/>
              <a:t>przypisać</a:t>
            </a:r>
            <a:r>
              <a:rPr lang="en-US" sz="2200" dirty="0"/>
              <a:t> </a:t>
            </a:r>
            <a:r>
              <a:rPr lang="en-US" sz="2200" dirty="0" err="1"/>
              <a:t>kandydatowi</a:t>
            </a:r>
            <a:r>
              <a:rPr lang="en-US" sz="2200" dirty="0"/>
              <a:t> </a:t>
            </a:r>
            <a:r>
              <a:rPr lang="en-US" sz="2200" dirty="0" err="1"/>
              <a:t>ogólny</a:t>
            </a:r>
            <a:r>
              <a:rPr lang="en-US" sz="2200" dirty="0"/>
              <a:t> </a:t>
            </a:r>
            <a:r>
              <a:rPr lang="en-US" sz="2200" dirty="0" err="1"/>
              <a:t>wynik</a:t>
            </a:r>
            <a:r>
              <a:rPr lang="en-US" sz="2200" dirty="0"/>
              <a:t>. </a:t>
            </a:r>
            <a:r>
              <a:rPr lang="en-US" sz="2200" dirty="0" err="1"/>
              <a:t>Jeśli</a:t>
            </a:r>
            <a:r>
              <a:rPr lang="en-US" sz="2200" dirty="0"/>
              <a:t> </a:t>
            </a:r>
            <a:r>
              <a:rPr lang="en-US" sz="2200" dirty="0" err="1"/>
              <a:t>masz</a:t>
            </a:r>
            <a:r>
              <a:rPr lang="en-US" sz="2200" dirty="0"/>
              <a:t> </a:t>
            </a:r>
            <a:r>
              <a:rPr lang="en-US" sz="2200" dirty="0" err="1"/>
              <a:t>więcej</a:t>
            </a:r>
            <a:r>
              <a:rPr lang="en-US" sz="2200" dirty="0"/>
              <a:t> </a:t>
            </a:r>
            <a:r>
              <a:rPr lang="en-US" sz="2200" dirty="0" err="1"/>
              <a:t>niż</a:t>
            </a:r>
            <a:r>
              <a:rPr lang="en-US" sz="2200" dirty="0"/>
              <a:t> </a:t>
            </a:r>
            <a:r>
              <a:rPr lang="en-US" sz="2200" dirty="0" err="1"/>
              <a:t>jedną</a:t>
            </a:r>
            <a:r>
              <a:rPr lang="en-US" sz="2200" dirty="0"/>
              <a:t> </a:t>
            </a:r>
            <a:r>
              <a:rPr lang="en-US" sz="2200" dirty="0" err="1"/>
              <a:t>osobę</a:t>
            </a:r>
            <a:r>
              <a:rPr lang="en-US" sz="2200" dirty="0"/>
              <a:t> </a:t>
            </a:r>
            <a:r>
              <a:rPr lang="en-US" sz="2200" dirty="0" err="1"/>
              <a:t>prowadzącą</a:t>
            </a:r>
            <a:r>
              <a:rPr lang="en-US" sz="2200" dirty="0"/>
              <a:t> </a:t>
            </a:r>
            <a:r>
              <a:rPr lang="en-US" sz="2200" dirty="0" err="1"/>
              <a:t>rozmowę</a:t>
            </a:r>
            <a:r>
              <a:rPr lang="en-US" sz="2200" dirty="0"/>
              <a:t> </a:t>
            </a:r>
            <a:r>
              <a:rPr lang="en-US" sz="2200" dirty="0" err="1"/>
              <a:t>kwalifikacyjną</a:t>
            </a:r>
            <a:r>
              <a:rPr lang="en-US" sz="2200" dirty="0"/>
              <a:t>, </a:t>
            </a:r>
            <a:r>
              <a:rPr lang="en-US" sz="2200" dirty="0" err="1"/>
              <a:t>każda</a:t>
            </a:r>
            <a:r>
              <a:rPr lang="en-US" sz="2200" dirty="0"/>
              <a:t> z </a:t>
            </a:r>
            <a:r>
              <a:rPr lang="en-US" sz="2200" dirty="0" err="1"/>
              <a:t>nich</a:t>
            </a:r>
            <a:r>
              <a:rPr lang="en-US" sz="2200" dirty="0"/>
              <a:t> </a:t>
            </a:r>
            <a:r>
              <a:rPr lang="en-US" sz="2200" dirty="0" err="1"/>
              <a:t>powinna</a:t>
            </a:r>
            <a:r>
              <a:rPr lang="en-US" sz="2200" dirty="0"/>
              <a:t> </a:t>
            </a:r>
            <a:r>
              <a:rPr lang="en-US" sz="2200" dirty="0" err="1"/>
              <a:t>uzyskać</a:t>
            </a:r>
            <a:r>
              <a:rPr lang="en-US" sz="2200" dirty="0"/>
              <a:t> </a:t>
            </a:r>
            <a:r>
              <a:rPr lang="en-US" sz="2200" dirty="0" err="1"/>
              <a:t>niezależną</a:t>
            </a:r>
            <a:r>
              <a:rPr lang="en-US" sz="2200" dirty="0"/>
              <a:t> </a:t>
            </a:r>
            <a:r>
              <a:rPr lang="en-US" sz="2200" dirty="0" err="1"/>
              <a:t>ocenę</a:t>
            </a:r>
            <a:r>
              <a:rPr lang="en-US" sz="2200" dirty="0"/>
              <a:t>, a </a:t>
            </a:r>
            <a:r>
              <a:rPr lang="en-US" sz="2200" dirty="0" err="1"/>
              <a:t>następnie</a:t>
            </a:r>
            <a:r>
              <a:rPr lang="en-US" sz="2200" dirty="0"/>
              <a:t> </a:t>
            </a:r>
            <a:r>
              <a:rPr lang="en-US" sz="2200" dirty="0" err="1"/>
              <a:t>łączne</a:t>
            </a:r>
            <a:r>
              <a:rPr lang="en-US" sz="2200" dirty="0"/>
              <a:t> </a:t>
            </a:r>
            <a:r>
              <a:rPr lang="en-US" sz="2200" dirty="0" err="1"/>
              <a:t>wyniki</a:t>
            </a:r>
            <a:r>
              <a:rPr lang="en-US" sz="2200" dirty="0"/>
              <a:t> w </a:t>
            </a:r>
            <a:r>
              <a:rPr lang="en-US" sz="2200" dirty="0" err="1"/>
              <a:t>celu</a:t>
            </a:r>
            <a:r>
              <a:rPr lang="en-US" sz="2200" dirty="0"/>
              <a:t> </a:t>
            </a:r>
            <a:r>
              <a:rPr lang="en-US" sz="2200" dirty="0" err="1"/>
              <a:t>dokonania</a:t>
            </a:r>
            <a:r>
              <a:rPr lang="en-US" sz="2200" dirty="0"/>
              <a:t> </a:t>
            </a:r>
            <a:r>
              <a:rPr lang="en-US" sz="2200" dirty="0" err="1"/>
              <a:t>ogólnej</a:t>
            </a:r>
            <a:r>
              <a:rPr lang="en-US" sz="2200" dirty="0"/>
              <a:t> </a:t>
            </a:r>
            <a:r>
              <a:rPr lang="en-US" sz="2200" dirty="0" err="1"/>
              <a:t>oceny</a:t>
            </a:r>
            <a:r>
              <a:rPr lang="en-US" sz="22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954256156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9855D93-12B7-1D4F-8083-775E9574A565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585646" y="1754551"/>
            <a:ext cx="8111053" cy="3872188"/>
          </a:xfrm>
        </p:spPr>
        <p:txBody>
          <a:bodyPr/>
          <a:lstStyle/>
          <a:p>
            <a:pPr marL="0" indent="0" algn="just">
              <a:spcBef>
                <a:spcPts val="400"/>
              </a:spcBef>
              <a:buNone/>
            </a:pPr>
            <a:r>
              <a:rPr lang="en-US" sz="2200" dirty="0" err="1"/>
              <a:t>Sprawdzenie</a:t>
            </a:r>
            <a:r>
              <a:rPr lang="en-US" sz="2200" dirty="0"/>
              <a:t> </a:t>
            </a:r>
            <a:r>
              <a:rPr lang="en-US" sz="2200" dirty="0" err="1"/>
              <a:t>referencji</a:t>
            </a:r>
            <a:r>
              <a:rPr lang="en-US" sz="2200" dirty="0"/>
              <a:t> </a:t>
            </a:r>
            <a:r>
              <a:rPr lang="en-US" sz="2200" dirty="0" err="1"/>
              <a:t>potencjalnych</a:t>
            </a:r>
            <a:r>
              <a:rPr lang="en-US" sz="2200" dirty="0"/>
              <a:t> </a:t>
            </a:r>
            <a:r>
              <a:rPr lang="en-US" sz="2200" dirty="0" err="1"/>
              <a:t>pracowników</a:t>
            </a:r>
            <a:r>
              <a:rPr lang="en-US" sz="2200" dirty="0"/>
              <a:t> jest </a:t>
            </a:r>
            <a:r>
              <a:rPr lang="en-US" sz="2200" dirty="0" err="1"/>
              <a:t>często</a:t>
            </a:r>
            <a:r>
              <a:rPr lang="en-US" sz="2200" dirty="0"/>
              <a:t> </a:t>
            </a:r>
            <a:r>
              <a:rPr lang="en-US" sz="2200" dirty="0" err="1"/>
              <a:t>pozostawione</a:t>
            </a:r>
            <a:r>
              <a:rPr lang="en-US" sz="2200" dirty="0"/>
              <a:t> do </a:t>
            </a:r>
            <a:r>
              <a:rPr lang="en-US" sz="2200" dirty="0" err="1"/>
              <a:t>późnego</a:t>
            </a:r>
            <a:r>
              <a:rPr lang="en-US" sz="2200" dirty="0"/>
              <a:t> </a:t>
            </a:r>
            <a:r>
              <a:rPr lang="en-US" sz="2200" dirty="0" err="1"/>
              <a:t>zakończenia</a:t>
            </a:r>
            <a:r>
              <a:rPr lang="en-US" sz="2200" dirty="0"/>
              <a:t> </a:t>
            </a:r>
            <a:r>
              <a:rPr lang="en-US" sz="2200" dirty="0" err="1"/>
              <a:t>procesu</a:t>
            </a:r>
            <a:r>
              <a:rPr lang="en-US" sz="2200" dirty="0"/>
              <a:t> </a:t>
            </a:r>
            <a:r>
              <a:rPr lang="en-US" sz="2200" dirty="0" err="1"/>
              <a:t>rekrutacji</a:t>
            </a:r>
            <a:r>
              <a:rPr lang="en-US" sz="2200" dirty="0"/>
              <a:t>, </a:t>
            </a:r>
            <a:r>
              <a:rPr lang="en-US" sz="2200" dirty="0" err="1"/>
              <a:t>jednak</a:t>
            </a:r>
            <a:r>
              <a:rPr lang="en-US" sz="2200" dirty="0"/>
              <a:t> </a:t>
            </a:r>
            <a:r>
              <a:rPr lang="en-US" sz="2200" dirty="0" err="1"/>
              <a:t>opinia</a:t>
            </a:r>
            <a:r>
              <a:rPr lang="en-US" sz="2200" dirty="0"/>
              <a:t> </a:t>
            </a:r>
            <a:r>
              <a:rPr lang="en-US" sz="2200" dirty="0" err="1"/>
              <a:t>poprzedniego</a:t>
            </a:r>
            <a:r>
              <a:rPr lang="en-US" sz="2200" dirty="0"/>
              <a:t> </a:t>
            </a:r>
            <a:r>
              <a:rPr lang="en-US" sz="2200" dirty="0" err="1"/>
              <a:t>pracodawcy</a:t>
            </a:r>
            <a:r>
              <a:rPr lang="en-US" sz="2200" dirty="0"/>
              <a:t> </a:t>
            </a:r>
            <a:r>
              <a:rPr lang="en-US" sz="2200" dirty="0" err="1"/>
              <a:t>lub</a:t>
            </a:r>
            <a:r>
              <a:rPr lang="en-US" sz="2200" dirty="0"/>
              <a:t> </a:t>
            </a:r>
            <a:r>
              <a:rPr lang="en-US" sz="2200" dirty="0" err="1"/>
              <a:t>zainteresowanego</a:t>
            </a:r>
            <a:r>
              <a:rPr lang="en-US" sz="2200" dirty="0"/>
              <a:t> </a:t>
            </a:r>
            <a:r>
              <a:rPr lang="en-US" sz="2200" dirty="0" err="1"/>
              <a:t>pracodawcy</a:t>
            </a:r>
            <a:r>
              <a:rPr lang="en-US" sz="2200" dirty="0"/>
              <a:t> </a:t>
            </a:r>
            <a:r>
              <a:rPr lang="en-US" sz="2200" dirty="0" err="1"/>
              <a:t>może</a:t>
            </a:r>
            <a:r>
              <a:rPr lang="en-US" sz="2200" dirty="0"/>
              <a:t> </a:t>
            </a:r>
            <a:r>
              <a:rPr lang="en-US" sz="2200" dirty="0" err="1"/>
              <a:t>być</a:t>
            </a:r>
            <a:r>
              <a:rPr lang="en-US" sz="2200" dirty="0"/>
              <a:t> </a:t>
            </a:r>
            <a:r>
              <a:rPr lang="en-US" sz="2200" dirty="0" err="1"/>
              <a:t>na</a:t>
            </a:r>
            <a:r>
              <a:rPr lang="en-US" sz="2200" dirty="0"/>
              <a:t> </a:t>
            </a:r>
            <a:r>
              <a:rPr lang="en-US" sz="2200" dirty="0" err="1"/>
              <a:t>tym</a:t>
            </a:r>
            <a:r>
              <a:rPr lang="en-US" sz="2200" dirty="0"/>
              <a:t> </a:t>
            </a:r>
            <a:r>
              <a:rPr lang="en-US" sz="2200" dirty="0" err="1"/>
              <a:t>etapie</a:t>
            </a:r>
            <a:r>
              <a:rPr lang="en-US" sz="2200" dirty="0"/>
              <a:t> </a:t>
            </a:r>
            <a:r>
              <a:rPr lang="en-US" sz="2200" dirty="0" err="1"/>
              <a:t>niezwykle</a:t>
            </a:r>
            <a:r>
              <a:rPr lang="en-US" sz="2200" dirty="0"/>
              <a:t> </a:t>
            </a:r>
            <a:r>
              <a:rPr lang="en-US" sz="2200" dirty="0" err="1"/>
              <a:t>przydatna</a:t>
            </a:r>
            <a:r>
              <a:rPr lang="en-US" sz="2200" dirty="0"/>
              <a:t> </a:t>
            </a:r>
            <a:r>
              <a:rPr lang="en-US" sz="2200" dirty="0" err="1"/>
              <a:t>przy</a:t>
            </a:r>
            <a:r>
              <a:rPr lang="en-US" sz="2200" dirty="0"/>
              <a:t> </a:t>
            </a:r>
            <a:r>
              <a:rPr lang="en-US" sz="2200" dirty="0" err="1"/>
              <a:t>wyborze</a:t>
            </a:r>
            <a:r>
              <a:rPr lang="en-US" sz="2200" dirty="0"/>
              <a:t> </a:t>
            </a:r>
            <a:r>
              <a:rPr lang="en-US" sz="2200" dirty="0" err="1"/>
              <a:t>kandydatów</a:t>
            </a:r>
            <a:r>
              <a:rPr lang="en-US" sz="2200" dirty="0"/>
              <a:t> o </a:t>
            </a:r>
            <a:r>
              <a:rPr lang="en-US" sz="2200" dirty="0" err="1"/>
              <a:t>podobnym</a:t>
            </a:r>
            <a:r>
              <a:rPr lang="en-US" sz="2200" dirty="0"/>
              <a:t> </a:t>
            </a:r>
            <a:r>
              <a:rPr lang="en-US" sz="2200" dirty="0" err="1"/>
              <a:t>doświadczeniu</a:t>
            </a:r>
            <a:r>
              <a:rPr lang="en-US" sz="2200" dirty="0"/>
              <a:t> </a:t>
            </a:r>
            <a:r>
              <a:rPr lang="en-US" sz="2200" dirty="0" err="1"/>
              <a:t>lub</a:t>
            </a:r>
            <a:r>
              <a:rPr lang="en-US" sz="2200" dirty="0"/>
              <a:t> </a:t>
            </a:r>
            <a:r>
              <a:rPr lang="en-US" sz="2200" dirty="0" err="1"/>
              <a:t>kwalifikacjach</a:t>
            </a:r>
            <a:r>
              <a:rPr lang="en-US" sz="2200" dirty="0"/>
              <a:t>. </a:t>
            </a:r>
            <a:r>
              <a:rPr lang="en-US" sz="2200" dirty="0" err="1"/>
              <a:t>Istnieją</a:t>
            </a:r>
            <a:r>
              <a:rPr lang="en-US" sz="2200" dirty="0"/>
              <a:t> </a:t>
            </a:r>
            <a:r>
              <a:rPr lang="en-US" sz="2200" dirty="0" err="1"/>
              <a:t>zasadniczo</a:t>
            </a:r>
            <a:r>
              <a:rPr lang="en-US" sz="2200" dirty="0"/>
              <a:t> </a:t>
            </a:r>
            <a:r>
              <a:rPr lang="en-US" sz="2200" dirty="0" err="1"/>
              <a:t>dwa</a:t>
            </a:r>
            <a:r>
              <a:rPr lang="en-US" sz="2200" dirty="0"/>
              <a:t> </a:t>
            </a:r>
            <a:r>
              <a:rPr lang="en-US" sz="2200" dirty="0" err="1"/>
              <a:t>sposoby</a:t>
            </a:r>
            <a:r>
              <a:rPr lang="en-US" sz="2200" dirty="0"/>
              <a:t> </a:t>
            </a:r>
            <a:r>
              <a:rPr lang="en-US" sz="2200" dirty="0" err="1"/>
              <a:t>uzyskania</a:t>
            </a:r>
            <a:r>
              <a:rPr lang="en-US" sz="2200" dirty="0"/>
              <a:t> </a:t>
            </a:r>
            <a:r>
              <a:rPr lang="en-US" sz="2200" dirty="0" err="1"/>
              <a:t>referencji</a:t>
            </a:r>
            <a:r>
              <a:rPr lang="en-US" sz="2200" dirty="0"/>
              <a:t> - w </a:t>
            </a:r>
            <a:r>
              <a:rPr lang="en-US" sz="2200" dirty="0" err="1"/>
              <a:t>formie</a:t>
            </a:r>
            <a:r>
              <a:rPr lang="en-US" sz="2200" dirty="0"/>
              <a:t> </a:t>
            </a:r>
            <a:r>
              <a:rPr lang="en-US" sz="2200" dirty="0" err="1"/>
              <a:t>pisemnej</a:t>
            </a:r>
            <a:r>
              <a:rPr lang="en-US" sz="2200" dirty="0"/>
              <a:t> </a:t>
            </a:r>
            <a:r>
              <a:rPr lang="en-US" sz="2200" dirty="0" err="1"/>
              <a:t>lub</a:t>
            </a:r>
            <a:r>
              <a:rPr lang="en-US" sz="2200" dirty="0"/>
              <a:t> </a:t>
            </a:r>
            <a:r>
              <a:rPr lang="en-US" sz="2200" dirty="0" err="1"/>
              <a:t>telefonicznej</a:t>
            </a:r>
            <a:r>
              <a:rPr lang="en-US" sz="2200" dirty="0"/>
              <a:t>. </a:t>
            </a:r>
          </a:p>
          <a:p>
            <a:pPr marL="0" indent="0" algn="just">
              <a:spcBef>
                <a:spcPts val="400"/>
              </a:spcBef>
              <a:buNone/>
            </a:pPr>
            <a:endParaRPr lang="en-US" sz="2200" dirty="0"/>
          </a:p>
          <a:p>
            <a:pPr marL="0" indent="0" algn="just">
              <a:spcBef>
                <a:spcPts val="400"/>
              </a:spcBef>
              <a:buNone/>
            </a:pPr>
            <a:r>
              <a:rPr lang="en-US" sz="2200" dirty="0" err="1"/>
              <a:t>Podczas</a:t>
            </a:r>
            <a:r>
              <a:rPr lang="en-US" sz="2200" dirty="0"/>
              <a:t> </a:t>
            </a:r>
            <a:r>
              <a:rPr lang="en-US" sz="2200" dirty="0" err="1"/>
              <a:t>gdy</a:t>
            </a:r>
            <a:r>
              <a:rPr lang="en-US" sz="2200" dirty="0"/>
              <a:t> </a:t>
            </a:r>
            <a:r>
              <a:rPr lang="en-US" sz="2200" dirty="0" err="1"/>
              <a:t>referencje</a:t>
            </a:r>
            <a:r>
              <a:rPr lang="en-US" sz="2200" dirty="0"/>
              <a:t> </a:t>
            </a:r>
            <a:r>
              <a:rPr lang="en-US" sz="2200" dirty="0" err="1"/>
              <a:t>pisemne</a:t>
            </a:r>
            <a:r>
              <a:rPr lang="en-US" sz="2200" dirty="0"/>
              <a:t> </a:t>
            </a:r>
            <a:r>
              <a:rPr lang="en-US" sz="2200" dirty="0" err="1"/>
              <a:t>mogą</a:t>
            </a:r>
            <a:r>
              <a:rPr lang="en-US" sz="2200" dirty="0"/>
              <a:t> </a:t>
            </a:r>
            <a:r>
              <a:rPr lang="en-US" sz="2200" dirty="0" err="1"/>
              <a:t>być</a:t>
            </a:r>
            <a:r>
              <a:rPr lang="en-US" sz="2200" dirty="0"/>
              <a:t> </a:t>
            </a:r>
            <a:r>
              <a:rPr lang="en-US" sz="2200" dirty="0" err="1"/>
              <a:t>wystarczające</a:t>
            </a:r>
            <a:r>
              <a:rPr lang="en-US" sz="2200" dirty="0"/>
              <a:t>, </a:t>
            </a:r>
            <a:r>
              <a:rPr lang="en-US" sz="2200" dirty="0" err="1"/>
              <a:t>bardziej</a:t>
            </a:r>
            <a:r>
              <a:rPr lang="en-US" sz="2200" dirty="0"/>
              <a:t> </a:t>
            </a:r>
            <a:r>
              <a:rPr lang="en-US" sz="2200" dirty="0" err="1"/>
              <a:t>zaawansowane</a:t>
            </a:r>
            <a:r>
              <a:rPr lang="en-US" sz="2200" dirty="0"/>
              <a:t> </a:t>
            </a:r>
            <a:r>
              <a:rPr lang="en-US" sz="2200" dirty="0" err="1"/>
              <a:t>stanowiska</a:t>
            </a:r>
            <a:r>
              <a:rPr lang="en-US" sz="2200" dirty="0"/>
              <a:t> </a:t>
            </a:r>
            <a:r>
              <a:rPr lang="en-US" sz="2200" dirty="0" err="1"/>
              <a:t>będą</a:t>
            </a:r>
            <a:r>
              <a:rPr lang="en-US" sz="2200" dirty="0"/>
              <a:t> </a:t>
            </a:r>
            <a:r>
              <a:rPr lang="en-US" sz="2200" dirty="0" err="1"/>
              <a:t>prawdopodobnie</a:t>
            </a:r>
            <a:r>
              <a:rPr lang="en-US" sz="2200" dirty="0"/>
              <a:t> </a:t>
            </a:r>
            <a:r>
              <a:rPr lang="en-US" sz="2200" dirty="0" err="1"/>
              <a:t>wymagały</a:t>
            </a:r>
            <a:r>
              <a:rPr lang="en-US" sz="2200" dirty="0"/>
              <a:t> </a:t>
            </a:r>
            <a:r>
              <a:rPr lang="en-US" sz="2200" dirty="0" err="1"/>
              <a:t>rozmowy</a:t>
            </a:r>
            <a:r>
              <a:rPr lang="en-US" sz="2200" dirty="0"/>
              <a:t> </a:t>
            </a:r>
            <a:r>
              <a:rPr lang="en-US" sz="2200" dirty="0" err="1"/>
              <a:t>telefonicznej</a:t>
            </a:r>
            <a:r>
              <a:rPr lang="en-US" sz="2200" dirty="0"/>
              <a:t> z </a:t>
            </a:r>
            <a:r>
              <a:rPr lang="en-US" sz="2200" dirty="0" err="1"/>
              <a:t>poprzednim</a:t>
            </a:r>
            <a:r>
              <a:rPr lang="en-US" sz="2200" dirty="0"/>
              <a:t> </a:t>
            </a:r>
            <a:r>
              <a:rPr lang="en-US" sz="2200" dirty="0" err="1"/>
              <a:t>pracodawcą</a:t>
            </a:r>
            <a:r>
              <a:rPr lang="en-US" sz="2200" dirty="0"/>
              <a:t> </a:t>
            </a:r>
            <a:r>
              <a:rPr lang="en-US" sz="2200" dirty="0" err="1"/>
              <a:t>lub</a:t>
            </a:r>
            <a:r>
              <a:rPr lang="en-US" sz="2200" dirty="0"/>
              <a:t> </a:t>
            </a:r>
            <a:r>
              <a:rPr lang="en-US" sz="2200" dirty="0" err="1"/>
              <a:t>przełożonym</a:t>
            </a:r>
            <a:r>
              <a:rPr lang="en-US" sz="2200" dirty="0"/>
              <a:t>, aby </a:t>
            </a:r>
            <a:r>
              <a:rPr lang="en-US" sz="2200" dirty="0" err="1"/>
              <a:t>uzyskać</a:t>
            </a:r>
            <a:r>
              <a:rPr lang="en-US" sz="2200" dirty="0"/>
              <a:t> </a:t>
            </a:r>
            <a:r>
              <a:rPr lang="en-US" sz="2200" dirty="0" err="1"/>
              <a:t>prawdziwy</a:t>
            </a:r>
            <a:r>
              <a:rPr lang="en-US" sz="2200" dirty="0"/>
              <a:t> </a:t>
            </a:r>
            <a:r>
              <a:rPr lang="en-US" sz="2200" dirty="0" err="1"/>
              <a:t>wgląd</a:t>
            </a:r>
            <a:r>
              <a:rPr lang="en-US" sz="2200" dirty="0"/>
              <a:t> w </a:t>
            </a:r>
            <a:r>
              <a:rPr lang="en-US" sz="2200" dirty="0" err="1"/>
              <a:t>sytuację</a:t>
            </a:r>
            <a:r>
              <a:rPr lang="en-US" sz="2200" dirty="0"/>
              <a:t>.  </a:t>
            </a:r>
            <a:r>
              <a:rPr lang="en-US" sz="2200" dirty="0" err="1"/>
              <a:t>Skontaktuj</a:t>
            </a:r>
            <a:r>
              <a:rPr lang="en-US" sz="2200" dirty="0"/>
              <a:t> </a:t>
            </a:r>
            <a:r>
              <a:rPr lang="en-US" sz="2200" dirty="0" err="1"/>
              <a:t>się</a:t>
            </a:r>
            <a:r>
              <a:rPr lang="en-US" sz="2200" dirty="0"/>
              <a:t> </a:t>
            </a:r>
            <a:r>
              <a:rPr lang="en-US" sz="2200" dirty="0" err="1"/>
              <a:t>wcześniej</a:t>
            </a:r>
            <a:r>
              <a:rPr lang="en-US" sz="2200" dirty="0"/>
              <a:t> z </a:t>
            </a:r>
            <a:r>
              <a:rPr lang="en-US" sz="2200" dirty="0" err="1"/>
              <a:t>osobami</a:t>
            </a:r>
            <a:r>
              <a:rPr lang="en-US" sz="2200" dirty="0"/>
              <a:t> </a:t>
            </a:r>
            <a:r>
              <a:rPr lang="en-US" sz="2200" dirty="0" err="1"/>
              <a:t>rekomndującymi</a:t>
            </a:r>
            <a:r>
              <a:rPr lang="en-US" sz="2200" dirty="0"/>
              <a:t> (</a:t>
            </a:r>
            <a:r>
              <a:rPr lang="en-US" sz="2200" dirty="0" err="1"/>
              <a:t>lub</a:t>
            </a:r>
            <a:r>
              <a:rPr lang="en-US" sz="2200" dirty="0"/>
              <a:t> </a:t>
            </a:r>
            <a:r>
              <a:rPr lang="en-US" sz="2200" dirty="0" err="1"/>
              <a:t>poproś</a:t>
            </a:r>
            <a:r>
              <a:rPr lang="en-US" sz="2200" dirty="0"/>
              <a:t> o to </a:t>
            </a:r>
            <a:r>
              <a:rPr lang="en-US" sz="2200" dirty="0" err="1"/>
              <a:t>kandydata</a:t>
            </a:r>
            <a:r>
              <a:rPr lang="en-US" sz="2200" dirty="0"/>
              <a:t>) </a:t>
            </a:r>
            <a:r>
              <a:rPr lang="en-US" sz="2200" dirty="0" err="1"/>
              <a:t>i</a:t>
            </a:r>
            <a:r>
              <a:rPr lang="en-US" sz="2200" dirty="0"/>
              <a:t> </a:t>
            </a:r>
            <a:r>
              <a:rPr lang="en-US" sz="2200" dirty="0" err="1"/>
              <a:t>zarezerwuj</a:t>
            </a:r>
            <a:r>
              <a:rPr lang="en-US" sz="2200" dirty="0"/>
              <a:t> </a:t>
            </a:r>
            <a:r>
              <a:rPr lang="en-US" sz="2200" dirty="0" err="1"/>
              <a:t>na</a:t>
            </a:r>
            <a:r>
              <a:rPr lang="en-US" sz="2200" dirty="0"/>
              <a:t> </a:t>
            </a:r>
            <a:r>
              <a:rPr lang="en-US" sz="2200" dirty="0" err="1"/>
              <a:t>rozmowę</a:t>
            </a:r>
            <a:r>
              <a:rPr lang="en-US" sz="2200" dirty="0"/>
              <a:t> w </a:t>
            </a:r>
            <a:r>
              <a:rPr lang="en-US" sz="2200" dirty="0" err="1"/>
              <a:t>określonym</a:t>
            </a:r>
            <a:r>
              <a:rPr lang="en-US" sz="2200" dirty="0"/>
              <a:t> </a:t>
            </a:r>
            <a:r>
              <a:rPr lang="en-US" sz="2200" dirty="0" err="1"/>
              <a:t>czasie</a:t>
            </a:r>
            <a:r>
              <a:rPr lang="en-US" sz="2200" dirty="0"/>
              <a:t>.</a:t>
            </a:r>
            <a:endParaRPr lang="en-IE" sz="2200" b="1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E86930C-B778-F649-83EB-9AA450CEEF27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2495265" y="840197"/>
            <a:ext cx="4144073" cy="857158"/>
          </a:xfrm>
        </p:spPr>
        <p:txBody>
          <a:bodyPr>
            <a:normAutofit fontScale="92500"/>
          </a:bodyPr>
          <a:lstStyle/>
          <a:p>
            <a:r>
              <a:rPr lang="en-US" dirty="0">
                <a:solidFill>
                  <a:srgbClr val="EE7123"/>
                </a:solidFill>
              </a:rPr>
              <a:t>SPRAWDŹ REFERENCJE</a:t>
            </a:r>
            <a:endParaRPr lang="en-IE" dirty="0">
              <a:solidFill>
                <a:srgbClr val="EE7123"/>
              </a:solidFill>
            </a:endParaRPr>
          </a:p>
        </p:txBody>
      </p:sp>
      <p:pic>
        <p:nvPicPr>
          <p:cNvPr id="3" name="Graphic 2" descr="Checklist RTL">
            <a:extLst>
              <a:ext uri="{FF2B5EF4-FFF2-40B4-BE49-F238E27FC236}">
                <a16:creationId xmlns:a16="http://schemas.microsoft.com/office/drawing/2014/main" id="{8773B443-4342-4D4A-9FC2-36156AB52C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749300"/>
            <a:ext cx="711200" cy="711200"/>
          </a:xfrm>
          <a:prstGeom prst="rect">
            <a:avLst/>
          </a:prstGeom>
        </p:spPr>
      </p:pic>
      <p:pic>
        <p:nvPicPr>
          <p:cNvPr id="4" name="Picture 3" descr="A drawing of a face&#10;&#10;Description automatically generated">
            <a:extLst>
              <a:ext uri="{FF2B5EF4-FFF2-40B4-BE49-F238E27FC236}">
                <a16:creationId xmlns:a16="http://schemas.microsoft.com/office/drawing/2014/main" id="{26D180A2-FE84-4344-B4F0-114D99FFD04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111794" y="2754980"/>
            <a:ext cx="3473853" cy="3872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463696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9855D93-12B7-1D4F-8083-775E9574A565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2495266" y="1754551"/>
            <a:ext cx="9201434" cy="3872188"/>
          </a:xfrm>
        </p:spPr>
        <p:txBody>
          <a:bodyPr/>
          <a:lstStyle/>
          <a:p>
            <a:pPr marL="0" indent="0" algn="just">
              <a:spcBef>
                <a:spcPts val="400"/>
              </a:spcBef>
              <a:buNone/>
            </a:pPr>
            <a:r>
              <a:rPr lang="en-US" dirty="0" err="1"/>
              <a:t>Należy</a:t>
            </a:r>
            <a:r>
              <a:rPr lang="en-US" dirty="0"/>
              <a:t> </a:t>
            </a:r>
            <a:r>
              <a:rPr lang="en-US" dirty="0" err="1"/>
              <a:t>pamiętać</a:t>
            </a:r>
            <a:r>
              <a:rPr lang="en-US" dirty="0"/>
              <a:t>, </a:t>
            </a:r>
            <a:r>
              <a:rPr lang="en-US" dirty="0" err="1"/>
              <a:t>że</a:t>
            </a:r>
            <a:r>
              <a:rPr lang="en-US" dirty="0"/>
              <a:t> jest </a:t>
            </a:r>
            <a:r>
              <a:rPr lang="en-US" dirty="0" err="1"/>
              <a:t>bardzo</a:t>
            </a:r>
            <a:r>
              <a:rPr lang="en-US" dirty="0"/>
              <a:t> </a:t>
            </a:r>
            <a:r>
              <a:rPr lang="en-US" dirty="0" err="1"/>
              <a:t>mało</a:t>
            </a:r>
            <a:r>
              <a:rPr lang="en-US" dirty="0"/>
              <a:t> </a:t>
            </a:r>
            <a:r>
              <a:rPr lang="en-US" dirty="0" err="1"/>
              <a:t>prawdopodobne</a:t>
            </a:r>
            <a:r>
              <a:rPr lang="en-US" dirty="0"/>
              <a:t>, aby </a:t>
            </a:r>
            <a:r>
              <a:rPr lang="en-US" dirty="0" err="1"/>
              <a:t>osobiste</a:t>
            </a:r>
            <a:r>
              <a:rPr lang="en-US" dirty="0"/>
              <a:t> </a:t>
            </a:r>
            <a:r>
              <a:rPr lang="en-US" dirty="0" err="1"/>
              <a:t>referencje</a:t>
            </a:r>
            <a:r>
              <a:rPr lang="en-US" dirty="0"/>
              <a:t> od </a:t>
            </a:r>
            <a:r>
              <a:rPr lang="en-US" dirty="0" err="1"/>
              <a:t>przyjaciół</a:t>
            </a:r>
            <a:r>
              <a:rPr lang="en-US" dirty="0"/>
              <a:t> </a:t>
            </a:r>
            <a:r>
              <a:rPr lang="en-US" dirty="0" err="1"/>
              <a:t>lub</a:t>
            </a:r>
            <a:r>
              <a:rPr lang="en-US" dirty="0"/>
              <a:t> </a:t>
            </a:r>
            <a:r>
              <a:rPr lang="en-US" dirty="0" err="1"/>
              <a:t>rodziny</a:t>
            </a:r>
            <a:r>
              <a:rPr lang="en-US" dirty="0"/>
              <a:t> </a:t>
            </a:r>
            <a:r>
              <a:rPr lang="en-US" dirty="0" err="1"/>
              <a:t>kandydata</a:t>
            </a:r>
            <a:r>
              <a:rPr lang="en-US" dirty="0"/>
              <a:t> </a:t>
            </a:r>
            <a:r>
              <a:rPr lang="en-US" dirty="0" err="1"/>
              <a:t>przyniosły</a:t>
            </a:r>
            <a:r>
              <a:rPr lang="en-US" dirty="0"/>
              <a:t> </a:t>
            </a:r>
            <a:r>
              <a:rPr lang="en-US" dirty="0" err="1"/>
              <a:t>obiektywną</a:t>
            </a:r>
            <a:r>
              <a:rPr lang="en-US" dirty="0"/>
              <a:t> </a:t>
            </a:r>
            <a:r>
              <a:rPr lang="en-US" dirty="0" err="1"/>
              <a:t>informację</a:t>
            </a:r>
            <a:r>
              <a:rPr lang="en-US" dirty="0"/>
              <a:t> </a:t>
            </a:r>
            <a:r>
              <a:rPr lang="en-US" dirty="0" err="1"/>
              <a:t>zwrotną</a:t>
            </a:r>
            <a:r>
              <a:rPr lang="en-US" dirty="0"/>
              <a:t>. </a:t>
            </a:r>
            <a:r>
              <a:rPr lang="en-US" dirty="0" err="1"/>
              <a:t>Jeśli</a:t>
            </a:r>
            <a:r>
              <a:rPr lang="en-US" dirty="0"/>
              <a:t> </a:t>
            </a:r>
            <a:r>
              <a:rPr lang="en-US" dirty="0" err="1"/>
              <a:t>kandydat</a:t>
            </a:r>
            <a:r>
              <a:rPr lang="en-US" dirty="0"/>
              <a:t> </a:t>
            </a:r>
            <a:r>
              <a:rPr lang="en-US" dirty="0" err="1"/>
              <a:t>nie</a:t>
            </a:r>
            <a:r>
              <a:rPr lang="en-US" dirty="0"/>
              <a:t> </a:t>
            </a:r>
            <a:r>
              <a:rPr lang="en-US" dirty="0" err="1"/>
              <a:t>miał</a:t>
            </a:r>
            <a:r>
              <a:rPr lang="en-US" dirty="0"/>
              <a:t> </a:t>
            </a:r>
            <a:r>
              <a:rPr lang="en-US" dirty="0" err="1"/>
              <a:t>wcześniej</a:t>
            </a:r>
            <a:r>
              <a:rPr lang="en-US" dirty="0"/>
              <a:t> </a:t>
            </a:r>
            <a:r>
              <a:rPr lang="en-US" dirty="0" err="1"/>
              <a:t>płatnego</a:t>
            </a:r>
            <a:r>
              <a:rPr lang="en-US" dirty="0"/>
              <a:t> </a:t>
            </a:r>
            <a:r>
              <a:rPr lang="en-US" dirty="0" err="1"/>
              <a:t>zatrudnienia</a:t>
            </a:r>
            <a:r>
              <a:rPr lang="en-US" dirty="0"/>
              <a:t>, </a:t>
            </a:r>
            <a:r>
              <a:rPr lang="en-US" dirty="0" err="1"/>
              <a:t>porozmawiaj</a:t>
            </a:r>
            <a:r>
              <a:rPr lang="en-US" dirty="0"/>
              <a:t> z </a:t>
            </a:r>
            <a:r>
              <a:rPr lang="en-US" dirty="0" err="1"/>
              <a:t>kimś</a:t>
            </a:r>
            <a:r>
              <a:rPr lang="en-US" dirty="0"/>
              <a:t>, </a:t>
            </a:r>
            <a:r>
              <a:rPr lang="en-US" dirty="0" err="1"/>
              <a:t>kto</a:t>
            </a:r>
            <a:r>
              <a:rPr lang="en-US" dirty="0"/>
              <a:t> </a:t>
            </a:r>
            <a:r>
              <a:rPr lang="en-US" dirty="0" err="1"/>
              <a:t>pracował</a:t>
            </a:r>
            <a:r>
              <a:rPr lang="en-US" dirty="0"/>
              <a:t> z </a:t>
            </a:r>
            <a:r>
              <a:rPr lang="en-US" dirty="0" err="1"/>
              <a:t>nim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wolontariacie</a:t>
            </a:r>
            <a:r>
              <a:rPr lang="en-US" dirty="0"/>
              <a:t> </a:t>
            </a:r>
            <a:r>
              <a:rPr lang="en-US" dirty="0" err="1"/>
              <a:t>lub</a:t>
            </a:r>
            <a:r>
              <a:rPr lang="en-US" dirty="0"/>
              <a:t> </a:t>
            </a:r>
            <a:r>
              <a:rPr lang="en-US" dirty="0" err="1"/>
              <a:t>poza</a:t>
            </a:r>
            <a:r>
              <a:rPr lang="en-US" dirty="0"/>
              <a:t> </a:t>
            </a:r>
            <a:r>
              <a:rPr lang="en-US" dirty="0" err="1"/>
              <a:t>nim</a:t>
            </a:r>
            <a:r>
              <a:rPr lang="en-US" dirty="0"/>
              <a:t>.  </a:t>
            </a:r>
          </a:p>
          <a:p>
            <a:pPr marL="0" indent="0" algn="just">
              <a:spcBef>
                <a:spcPts val="400"/>
              </a:spcBef>
              <a:buNone/>
            </a:pPr>
            <a:endParaRPr lang="en-US" dirty="0"/>
          </a:p>
          <a:p>
            <a:pPr marL="0" indent="0" algn="just">
              <a:spcBef>
                <a:spcPts val="400"/>
              </a:spcBef>
              <a:buNone/>
            </a:pPr>
            <a:r>
              <a:rPr lang="en-US" dirty="0" err="1"/>
              <a:t>Należy</a:t>
            </a:r>
            <a:r>
              <a:rPr lang="en-US" dirty="0"/>
              <a:t> </a:t>
            </a:r>
            <a:r>
              <a:rPr lang="en-US" dirty="0" err="1"/>
              <a:t>pamiętać</a:t>
            </a:r>
            <a:r>
              <a:rPr lang="en-US" dirty="0"/>
              <a:t>, </a:t>
            </a:r>
            <a:r>
              <a:rPr lang="en-US" dirty="0" err="1"/>
              <a:t>że</a:t>
            </a:r>
            <a:r>
              <a:rPr lang="en-US" dirty="0"/>
              <a:t> </a:t>
            </a:r>
            <a:r>
              <a:rPr lang="en-US" dirty="0" err="1"/>
              <a:t>kandydat</a:t>
            </a:r>
            <a:r>
              <a:rPr lang="en-US" dirty="0"/>
              <a:t> </a:t>
            </a:r>
            <a:r>
              <a:rPr lang="en-US" dirty="0" err="1"/>
              <a:t>zawsze</a:t>
            </a:r>
            <a:r>
              <a:rPr lang="en-US" dirty="0"/>
              <a:t> </a:t>
            </a:r>
            <a:r>
              <a:rPr lang="en-US" dirty="0" err="1"/>
              <a:t>powinien</a:t>
            </a:r>
            <a:r>
              <a:rPr lang="en-US" dirty="0"/>
              <a:t> </a:t>
            </a:r>
            <a:r>
              <a:rPr lang="en-US" dirty="0" err="1"/>
              <a:t>mieć</a:t>
            </a:r>
            <a:r>
              <a:rPr lang="en-US" dirty="0"/>
              <a:t> </a:t>
            </a:r>
            <a:r>
              <a:rPr lang="en-US" dirty="0" err="1"/>
              <a:t>pozwolenie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kontakt</a:t>
            </a:r>
            <a:r>
              <a:rPr lang="en-US" dirty="0"/>
              <a:t> z </a:t>
            </a:r>
            <a:r>
              <a:rPr lang="en-US" dirty="0" err="1"/>
              <a:t>osobami</a:t>
            </a:r>
            <a:r>
              <a:rPr lang="en-US" dirty="0"/>
              <a:t> </a:t>
            </a:r>
            <a:r>
              <a:rPr lang="en-US" dirty="0" err="1"/>
              <a:t>rekomendującymi</a:t>
            </a:r>
            <a:r>
              <a:rPr lang="en-US" dirty="0"/>
              <a:t>. </a:t>
            </a:r>
            <a:r>
              <a:rPr lang="en-US" dirty="0" err="1"/>
              <a:t>Wiele</a:t>
            </a:r>
            <a:r>
              <a:rPr lang="en-US" dirty="0"/>
              <a:t> </a:t>
            </a:r>
            <a:r>
              <a:rPr lang="en-US" dirty="0" err="1"/>
              <a:t>osób</a:t>
            </a:r>
            <a:r>
              <a:rPr lang="en-US" dirty="0"/>
              <a:t> </a:t>
            </a:r>
            <a:r>
              <a:rPr lang="en-US" dirty="0" err="1"/>
              <a:t>poszukujących</a:t>
            </a:r>
            <a:r>
              <a:rPr lang="en-US" dirty="0"/>
              <a:t> </a:t>
            </a:r>
            <a:r>
              <a:rPr lang="en-US" dirty="0" err="1"/>
              <a:t>pracy</a:t>
            </a:r>
            <a:r>
              <a:rPr lang="en-US" dirty="0"/>
              <a:t> </a:t>
            </a:r>
            <a:r>
              <a:rPr lang="en-US" dirty="0" err="1"/>
              <a:t>woli</a:t>
            </a:r>
            <a:r>
              <a:rPr lang="en-US" dirty="0"/>
              <a:t>, </a:t>
            </a:r>
            <a:r>
              <a:rPr lang="en-US" dirty="0" err="1"/>
              <a:t>abyś</a:t>
            </a:r>
            <a:r>
              <a:rPr lang="en-US" dirty="0"/>
              <a:t> </a:t>
            </a:r>
            <a:r>
              <a:rPr lang="en-US" dirty="0" err="1"/>
              <a:t>nie</a:t>
            </a:r>
            <a:r>
              <a:rPr lang="en-US" dirty="0"/>
              <a:t> </a:t>
            </a:r>
            <a:r>
              <a:rPr lang="en-US" dirty="0" err="1"/>
              <a:t>kontaktował</a:t>
            </a:r>
            <a:r>
              <a:rPr lang="en-US" dirty="0"/>
              <a:t> </a:t>
            </a:r>
            <a:r>
              <a:rPr lang="en-US" dirty="0" err="1"/>
              <a:t>się</a:t>
            </a:r>
            <a:r>
              <a:rPr lang="en-US" dirty="0"/>
              <a:t> z </a:t>
            </a:r>
            <a:r>
              <a:rPr lang="en-US" dirty="0" err="1"/>
              <a:t>osobami</a:t>
            </a:r>
            <a:r>
              <a:rPr lang="en-US" dirty="0"/>
              <a:t> </a:t>
            </a:r>
            <a:r>
              <a:rPr lang="en-US" dirty="0" err="1"/>
              <a:t>rekomendującymi</a:t>
            </a:r>
            <a:r>
              <a:rPr lang="en-US" dirty="0"/>
              <a:t> do </a:t>
            </a:r>
            <a:r>
              <a:rPr lang="en-US" dirty="0" err="1"/>
              <a:t>momentu</a:t>
            </a:r>
            <a:r>
              <a:rPr lang="en-US" dirty="0"/>
              <a:t> </a:t>
            </a:r>
            <a:r>
              <a:rPr lang="en-US" dirty="0" err="1"/>
              <a:t>złożenia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przyjęcia</a:t>
            </a:r>
            <a:r>
              <a:rPr lang="en-US" dirty="0"/>
              <a:t> </a:t>
            </a:r>
            <a:r>
              <a:rPr lang="en-US" dirty="0" err="1"/>
              <a:t>oferty</a:t>
            </a:r>
            <a:r>
              <a:rPr lang="en-US" dirty="0"/>
              <a:t>, </a:t>
            </a:r>
            <a:r>
              <a:rPr lang="en-US" dirty="0" err="1"/>
              <a:t>zwłaszcza</a:t>
            </a:r>
            <a:r>
              <a:rPr lang="en-US" dirty="0"/>
              <a:t> </a:t>
            </a:r>
            <a:r>
              <a:rPr lang="en-US" dirty="0" err="1"/>
              <a:t>jeśli</a:t>
            </a:r>
            <a:r>
              <a:rPr lang="en-US" dirty="0"/>
              <a:t> </a:t>
            </a:r>
            <a:r>
              <a:rPr lang="en-US" dirty="0" err="1"/>
              <a:t>są</a:t>
            </a:r>
            <a:r>
              <a:rPr lang="en-US" dirty="0"/>
              <a:t> one </a:t>
            </a:r>
            <a:r>
              <a:rPr lang="en-US" dirty="0" err="1"/>
              <a:t>aktualnym</a:t>
            </a:r>
            <a:r>
              <a:rPr lang="en-US" dirty="0"/>
              <a:t> </a:t>
            </a:r>
            <a:r>
              <a:rPr lang="en-US" dirty="0" err="1"/>
              <a:t>pracodawcą</a:t>
            </a:r>
            <a:r>
              <a:rPr lang="en-US" dirty="0"/>
              <a:t>.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E86930C-B778-F649-83EB-9AA450CEEF27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2495265" y="840197"/>
            <a:ext cx="4322977" cy="857158"/>
          </a:xfrm>
        </p:spPr>
        <p:txBody>
          <a:bodyPr>
            <a:normAutofit fontScale="92500"/>
          </a:bodyPr>
          <a:lstStyle/>
          <a:p>
            <a:r>
              <a:rPr lang="en-US" dirty="0">
                <a:solidFill>
                  <a:srgbClr val="EE7123"/>
                </a:solidFill>
              </a:rPr>
              <a:t>SPRAWDŹ REFERENCJE</a:t>
            </a:r>
            <a:endParaRPr lang="en-IE" dirty="0">
              <a:solidFill>
                <a:srgbClr val="EE7123"/>
              </a:solidFill>
            </a:endParaRPr>
          </a:p>
        </p:txBody>
      </p:sp>
      <p:pic>
        <p:nvPicPr>
          <p:cNvPr id="3" name="Graphic 2" descr="Checklist RTL">
            <a:extLst>
              <a:ext uri="{FF2B5EF4-FFF2-40B4-BE49-F238E27FC236}">
                <a16:creationId xmlns:a16="http://schemas.microsoft.com/office/drawing/2014/main" id="{8773B443-4342-4D4A-9FC2-36156AB52C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749300"/>
            <a:ext cx="711200" cy="71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8491299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9855D93-12B7-1D4F-8083-775E9574A565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2495266" y="1652951"/>
            <a:ext cx="9569734" cy="3872188"/>
          </a:xfrm>
        </p:spPr>
        <p:txBody>
          <a:bodyPr/>
          <a:lstStyle/>
          <a:p>
            <a:pPr marL="0" indent="0">
              <a:buNone/>
            </a:pPr>
            <a:r>
              <a:rPr lang="en-US" b="1" dirty="0"/>
              <a:t>W </a:t>
            </a:r>
            <a:r>
              <a:rPr lang="en-US" b="1" dirty="0" err="1"/>
              <a:t>zależności</a:t>
            </a:r>
            <a:r>
              <a:rPr lang="en-US" b="1" dirty="0"/>
              <a:t> od </a:t>
            </a:r>
            <a:r>
              <a:rPr lang="en-US" b="1" dirty="0" err="1"/>
              <a:t>roli</a:t>
            </a:r>
            <a:r>
              <a:rPr lang="en-US" b="1" dirty="0"/>
              <a:t>, </a:t>
            </a:r>
            <a:r>
              <a:rPr lang="en-US" b="1" dirty="0" err="1"/>
              <a:t>pytania</a:t>
            </a:r>
            <a:r>
              <a:rPr lang="en-US" b="1" dirty="0"/>
              <a:t>, </a:t>
            </a:r>
            <a:r>
              <a:rPr lang="en-US" b="1" dirty="0" err="1"/>
              <a:t>które</a:t>
            </a:r>
            <a:r>
              <a:rPr lang="en-US" b="1" dirty="0"/>
              <a:t> </a:t>
            </a:r>
            <a:r>
              <a:rPr lang="en-US" b="1" dirty="0" err="1"/>
              <a:t>należy</a:t>
            </a:r>
            <a:r>
              <a:rPr lang="en-US" b="1" dirty="0"/>
              <a:t> </a:t>
            </a:r>
            <a:r>
              <a:rPr lang="en-US" b="1" dirty="0" err="1"/>
              <a:t>zadać</a:t>
            </a:r>
            <a:r>
              <a:rPr lang="en-US" b="1" dirty="0"/>
              <a:t> </a:t>
            </a:r>
            <a:r>
              <a:rPr lang="en-US" b="1" dirty="0" err="1"/>
              <a:t>osobom</a:t>
            </a:r>
            <a:r>
              <a:rPr lang="en-US" b="1" dirty="0"/>
              <a:t> </a:t>
            </a:r>
            <a:r>
              <a:rPr lang="en-US" b="1" dirty="0" err="1"/>
              <a:t>rekomendującym</a:t>
            </a:r>
            <a:r>
              <a:rPr lang="en-US" b="1" dirty="0"/>
              <a:t>, </a:t>
            </a:r>
            <a:r>
              <a:rPr lang="en-US" b="1" dirty="0" err="1"/>
              <a:t>obejmują</a:t>
            </a:r>
            <a:r>
              <a:rPr lang="en-US" b="1" dirty="0"/>
              <a:t> :</a:t>
            </a:r>
          </a:p>
          <a:p>
            <a:pPr marL="0" indent="0">
              <a:buNone/>
            </a:pPr>
            <a:endParaRPr lang="en-IE" sz="1000" b="1" dirty="0"/>
          </a:p>
          <a:p>
            <a:pPr lvl="0">
              <a:spcBef>
                <a:spcPts val="400"/>
              </a:spcBef>
            </a:pPr>
            <a:r>
              <a:rPr lang="en-US" sz="2200" dirty="0" err="1"/>
              <a:t>Daty</a:t>
            </a:r>
            <a:r>
              <a:rPr lang="en-US" sz="2200" dirty="0"/>
              <a:t> </a:t>
            </a:r>
            <a:r>
              <a:rPr lang="en-US" sz="2200" dirty="0" err="1"/>
              <a:t>zatrudnienia</a:t>
            </a:r>
            <a:r>
              <a:rPr lang="en-US" sz="2200" dirty="0"/>
              <a:t>, </a:t>
            </a:r>
            <a:r>
              <a:rPr lang="en-US" sz="2200" dirty="0" err="1"/>
              <a:t>nazwa</a:t>
            </a:r>
            <a:r>
              <a:rPr lang="en-US" sz="2200" dirty="0"/>
              <a:t> </a:t>
            </a:r>
            <a:r>
              <a:rPr lang="en-US" sz="2200" dirty="0" err="1"/>
              <a:t>stanowiska</a:t>
            </a:r>
            <a:r>
              <a:rPr lang="en-US" sz="2200" dirty="0"/>
              <a:t> </a:t>
            </a:r>
            <a:r>
              <a:rPr lang="en-US" sz="2200" dirty="0" err="1"/>
              <a:t>pracy</a:t>
            </a:r>
            <a:r>
              <a:rPr lang="en-US" sz="2200" dirty="0"/>
              <a:t> </a:t>
            </a:r>
            <a:r>
              <a:rPr lang="en-US" sz="2200" dirty="0" err="1"/>
              <a:t>i</a:t>
            </a:r>
            <a:r>
              <a:rPr lang="en-US" sz="2200" dirty="0"/>
              <a:t> </a:t>
            </a:r>
            <a:r>
              <a:rPr lang="en-US" sz="2200" dirty="0" err="1"/>
              <a:t>główne</a:t>
            </a:r>
            <a:r>
              <a:rPr lang="en-US" sz="2200" dirty="0"/>
              <a:t> </a:t>
            </a:r>
            <a:r>
              <a:rPr lang="en-US" sz="2200" dirty="0" err="1"/>
              <a:t>obowiązki</a:t>
            </a:r>
            <a:endParaRPr lang="en-US" sz="2200" dirty="0"/>
          </a:p>
          <a:p>
            <a:pPr lvl="0">
              <a:spcBef>
                <a:spcPts val="400"/>
              </a:spcBef>
            </a:pPr>
            <a:r>
              <a:rPr lang="en-US" sz="2200" dirty="0" err="1"/>
              <a:t>Jakie</a:t>
            </a:r>
            <a:r>
              <a:rPr lang="en-US" sz="2200" dirty="0"/>
              <a:t> </a:t>
            </a:r>
            <a:r>
              <a:rPr lang="en-US" sz="2200" dirty="0" err="1"/>
              <a:t>były</a:t>
            </a:r>
            <a:r>
              <a:rPr lang="en-US" sz="2200" dirty="0"/>
              <a:t> </a:t>
            </a:r>
            <a:r>
              <a:rPr lang="en-US" sz="2200" dirty="0" err="1"/>
              <a:t>główne</a:t>
            </a:r>
            <a:r>
              <a:rPr lang="en-US" sz="2200" dirty="0"/>
              <a:t> </a:t>
            </a:r>
            <a:r>
              <a:rPr lang="en-US" sz="2200" dirty="0" err="1"/>
              <a:t>obowiązki</a:t>
            </a:r>
            <a:r>
              <a:rPr lang="en-US" sz="2200" dirty="0"/>
              <a:t> </a:t>
            </a:r>
            <a:r>
              <a:rPr lang="en-US" sz="2200" dirty="0" err="1"/>
              <a:t>kandydata</a:t>
            </a:r>
            <a:r>
              <a:rPr lang="en-US" sz="2200" dirty="0"/>
              <a:t> w </a:t>
            </a:r>
            <a:r>
              <a:rPr lang="en-US" sz="2200" dirty="0" err="1"/>
              <a:t>jego</a:t>
            </a:r>
            <a:r>
              <a:rPr lang="en-US" sz="2200" dirty="0"/>
              <a:t> </a:t>
            </a:r>
            <a:r>
              <a:rPr lang="en-US" sz="2200" dirty="0" err="1"/>
              <a:t>ostatniej</a:t>
            </a:r>
            <a:r>
              <a:rPr lang="en-US" sz="2200" dirty="0"/>
              <a:t> </a:t>
            </a:r>
            <a:r>
              <a:rPr lang="en-US" sz="2200" dirty="0" err="1"/>
              <a:t>roli</a:t>
            </a:r>
            <a:r>
              <a:rPr lang="en-US" sz="2200" dirty="0"/>
              <a:t>?</a:t>
            </a:r>
          </a:p>
          <a:p>
            <a:pPr lvl="0">
              <a:spcBef>
                <a:spcPts val="400"/>
              </a:spcBef>
            </a:pPr>
            <a:r>
              <a:rPr lang="en-US" sz="2200" dirty="0" err="1"/>
              <a:t>Jakie</a:t>
            </a:r>
            <a:r>
              <a:rPr lang="en-US" sz="2200" dirty="0"/>
              <a:t> </a:t>
            </a:r>
            <a:r>
              <a:rPr lang="en-US" sz="2200" dirty="0" err="1"/>
              <a:t>są</a:t>
            </a:r>
            <a:r>
              <a:rPr lang="en-US" sz="2200" dirty="0"/>
              <a:t> </a:t>
            </a:r>
            <a:r>
              <a:rPr lang="en-US" sz="2200" dirty="0" err="1"/>
              <a:t>największe</a:t>
            </a:r>
            <a:r>
              <a:rPr lang="en-US" sz="2200" dirty="0"/>
              <a:t> </a:t>
            </a:r>
            <a:r>
              <a:rPr lang="en-US" sz="2200" dirty="0" err="1"/>
              <a:t>atuty</a:t>
            </a:r>
            <a:r>
              <a:rPr lang="en-US" sz="2200" dirty="0"/>
              <a:t> </a:t>
            </a:r>
            <a:r>
              <a:rPr lang="en-US" sz="2200" dirty="0" err="1"/>
              <a:t>kandydata</a:t>
            </a:r>
            <a:r>
              <a:rPr lang="en-US" sz="2200" dirty="0"/>
              <a:t>?</a:t>
            </a:r>
          </a:p>
          <a:p>
            <a:pPr lvl="0">
              <a:spcBef>
                <a:spcPts val="400"/>
              </a:spcBef>
            </a:pPr>
            <a:r>
              <a:rPr lang="en-US" sz="2200" dirty="0" err="1"/>
              <a:t>Czy</a:t>
            </a:r>
            <a:r>
              <a:rPr lang="en-US" sz="2200" dirty="0"/>
              <a:t> </a:t>
            </a:r>
            <a:r>
              <a:rPr lang="en-US" sz="2200" dirty="0" err="1"/>
              <a:t>uważasz</a:t>
            </a:r>
            <a:r>
              <a:rPr lang="en-US" sz="2200" dirty="0"/>
              <a:t>, </a:t>
            </a:r>
            <a:r>
              <a:rPr lang="en-US" sz="2200" dirty="0" err="1"/>
              <a:t>że</a:t>
            </a:r>
            <a:r>
              <a:rPr lang="en-US" sz="2200" dirty="0"/>
              <a:t> </a:t>
            </a:r>
            <a:r>
              <a:rPr lang="en-US" sz="2200" dirty="0" err="1"/>
              <a:t>kandydat</a:t>
            </a:r>
            <a:r>
              <a:rPr lang="en-US" sz="2200" dirty="0"/>
              <a:t> jest </a:t>
            </a:r>
            <a:r>
              <a:rPr lang="en-US" sz="2200" dirty="0" err="1"/>
              <a:t>wykwalifikowany</a:t>
            </a:r>
            <a:r>
              <a:rPr lang="en-US" sz="2200" dirty="0"/>
              <a:t> do </a:t>
            </a:r>
            <a:r>
              <a:rPr lang="en-US" sz="2200" dirty="0" err="1"/>
              <a:t>tej</a:t>
            </a:r>
            <a:r>
              <a:rPr lang="en-US" sz="2200" dirty="0"/>
              <a:t> </a:t>
            </a:r>
            <a:r>
              <a:rPr lang="en-US" sz="2200" dirty="0" err="1"/>
              <a:t>nowej</a:t>
            </a:r>
            <a:r>
              <a:rPr lang="en-US" sz="2200" dirty="0"/>
              <a:t> </a:t>
            </a:r>
            <a:r>
              <a:rPr lang="en-US" sz="2200" dirty="0" err="1"/>
              <a:t>roli</a:t>
            </a:r>
            <a:r>
              <a:rPr lang="en-US" sz="2200" dirty="0"/>
              <a:t>?</a:t>
            </a:r>
          </a:p>
          <a:p>
            <a:pPr lvl="0">
              <a:spcBef>
                <a:spcPts val="400"/>
              </a:spcBef>
            </a:pPr>
            <a:r>
              <a:rPr lang="en-US" sz="2200" dirty="0" err="1"/>
              <a:t>Jak</a:t>
            </a:r>
            <a:r>
              <a:rPr lang="en-US" sz="2200" dirty="0"/>
              <a:t> </a:t>
            </a:r>
            <a:r>
              <a:rPr lang="en-US" sz="2200" dirty="0" err="1"/>
              <a:t>dobrze</a:t>
            </a:r>
            <a:r>
              <a:rPr lang="en-US" sz="2200" dirty="0"/>
              <a:t> </a:t>
            </a:r>
            <a:r>
              <a:rPr lang="en-US" sz="2200" dirty="0" err="1"/>
              <a:t>kandydat</a:t>
            </a:r>
            <a:r>
              <a:rPr lang="en-US" sz="2200" dirty="0"/>
              <a:t> </a:t>
            </a:r>
            <a:r>
              <a:rPr lang="en-US" sz="2200" dirty="0" err="1"/>
              <a:t>radził</a:t>
            </a:r>
            <a:r>
              <a:rPr lang="en-US" sz="2200" dirty="0"/>
              <a:t> </a:t>
            </a:r>
            <a:r>
              <a:rPr lang="en-US" sz="2200" dirty="0" err="1"/>
              <a:t>sobie</a:t>
            </a:r>
            <a:r>
              <a:rPr lang="en-US" sz="2200" dirty="0"/>
              <a:t> z </a:t>
            </a:r>
            <a:r>
              <a:rPr lang="en-US" sz="2200" dirty="0" err="1"/>
              <a:t>daną</a:t>
            </a:r>
            <a:r>
              <a:rPr lang="en-US" sz="2200" dirty="0"/>
              <a:t> </a:t>
            </a:r>
            <a:r>
              <a:rPr lang="en-US" sz="2200" dirty="0" err="1"/>
              <a:t>umiejętnością</a:t>
            </a:r>
            <a:r>
              <a:rPr lang="en-US" sz="2200" dirty="0"/>
              <a:t> </a:t>
            </a:r>
            <a:r>
              <a:rPr lang="en-US" sz="2200" dirty="0" err="1"/>
              <a:t>lub</a:t>
            </a:r>
            <a:r>
              <a:rPr lang="en-US" sz="2200" dirty="0"/>
              <a:t> </a:t>
            </a:r>
            <a:r>
              <a:rPr lang="en-US" sz="2200" dirty="0" err="1"/>
              <a:t>sytuacją</a:t>
            </a:r>
            <a:r>
              <a:rPr lang="en-US" sz="2200" dirty="0"/>
              <a:t>?</a:t>
            </a:r>
          </a:p>
          <a:p>
            <a:pPr lvl="0">
              <a:spcBef>
                <a:spcPts val="400"/>
              </a:spcBef>
            </a:pPr>
            <a:r>
              <a:rPr lang="en-US" sz="2200" dirty="0"/>
              <a:t>Jaki </a:t>
            </a:r>
            <a:r>
              <a:rPr lang="en-US" sz="2200" dirty="0" err="1"/>
              <a:t>styl</a:t>
            </a:r>
            <a:r>
              <a:rPr lang="en-US" sz="2200" dirty="0"/>
              <a:t> </a:t>
            </a:r>
            <a:r>
              <a:rPr lang="en-US" sz="2200" dirty="0" err="1"/>
              <a:t>zarządzania</a:t>
            </a:r>
            <a:r>
              <a:rPr lang="en-US" sz="2200" dirty="0"/>
              <a:t> </a:t>
            </a:r>
            <a:r>
              <a:rPr lang="en-US" sz="2200" dirty="0" err="1"/>
              <a:t>najlepiej</a:t>
            </a:r>
            <a:r>
              <a:rPr lang="en-US" sz="2200" dirty="0"/>
              <a:t> </a:t>
            </a:r>
            <a:r>
              <a:rPr lang="en-US" sz="2200" dirty="0" err="1"/>
              <a:t>odpowiadał</a:t>
            </a:r>
            <a:r>
              <a:rPr lang="en-US" sz="2200" dirty="0"/>
              <a:t> </a:t>
            </a:r>
            <a:r>
              <a:rPr lang="en-US" sz="2200" dirty="0" err="1"/>
              <a:t>kandydatowi</a:t>
            </a:r>
            <a:r>
              <a:rPr lang="en-US" sz="2200" dirty="0"/>
              <a:t>?</a:t>
            </a:r>
          </a:p>
          <a:p>
            <a:pPr lvl="0">
              <a:spcBef>
                <a:spcPts val="400"/>
              </a:spcBef>
            </a:pPr>
            <a:r>
              <a:rPr lang="en-US" sz="2200" dirty="0" err="1"/>
              <a:t>Rekord</a:t>
            </a:r>
            <a:r>
              <a:rPr lang="en-US" sz="2200" dirty="0"/>
              <a:t> </a:t>
            </a:r>
            <a:r>
              <a:rPr lang="en-US" sz="2200" dirty="0" err="1"/>
              <a:t>frekwencji</a:t>
            </a:r>
            <a:r>
              <a:rPr lang="en-US" sz="2200" dirty="0"/>
              <a:t> </a:t>
            </a:r>
            <a:r>
              <a:rPr lang="en-US" sz="2200" dirty="0" err="1"/>
              <a:t>i</a:t>
            </a:r>
            <a:r>
              <a:rPr lang="en-US" sz="2200" dirty="0"/>
              <a:t> </a:t>
            </a:r>
            <a:r>
              <a:rPr lang="en-US" sz="2200" dirty="0" err="1"/>
              <a:t>czy</a:t>
            </a:r>
            <a:r>
              <a:rPr lang="en-US" sz="2200" dirty="0"/>
              <a:t> </a:t>
            </a:r>
            <a:r>
              <a:rPr lang="en-US" sz="2200" dirty="0" err="1"/>
              <a:t>były</a:t>
            </a:r>
            <a:r>
              <a:rPr lang="en-US" sz="2200" dirty="0"/>
              <a:t> one </a:t>
            </a:r>
            <a:r>
              <a:rPr lang="en-US" sz="2200" dirty="0" err="1"/>
              <a:t>wiarygodne</a:t>
            </a:r>
            <a:r>
              <a:rPr lang="en-US" sz="2200" dirty="0"/>
              <a:t>, </a:t>
            </a:r>
            <a:r>
              <a:rPr lang="en-US" sz="2200" dirty="0" err="1"/>
              <a:t>uczciwe</a:t>
            </a:r>
            <a:r>
              <a:rPr lang="en-US" sz="2200" dirty="0"/>
              <a:t>, </a:t>
            </a:r>
            <a:r>
              <a:rPr lang="en-US" sz="2200" dirty="0" err="1"/>
              <a:t>pracowite</a:t>
            </a:r>
            <a:r>
              <a:rPr lang="en-US" sz="2200" dirty="0"/>
              <a:t>, </a:t>
            </a:r>
            <a:r>
              <a:rPr lang="en-US" sz="2200" dirty="0" err="1"/>
              <a:t>itp</a:t>
            </a:r>
            <a:r>
              <a:rPr lang="en-US" sz="2200" dirty="0"/>
              <a:t>.</a:t>
            </a:r>
          </a:p>
          <a:p>
            <a:pPr lvl="0">
              <a:spcBef>
                <a:spcPts val="400"/>
              </a:spcBef>
            </a:pPr>
            <a:r>
              <a:rPr lang="en-US" sz="2200" dirty="0"/>
              <a:t>Jaki </a:t>
            </a:r>
            <a:r>
              <a:rPr lang="en-US" sz="2200" dirty="0" err="1"/>
              <a:t>był</a:t>
            </a:r>
            <a:r>
              <a:rPr lang="en-US" sz="2200" dirty="0"/>
              <a:t> </a:t>
            </a:r>
            <a:r>
              <a:rPr lang="en-US" sz="2200" dirty="0" err="1"/>
              <a:t>powód</a:t>
            </a:r>
            <a:r>
              <a:rPr lang="en-US" sz="2200" dirty="0"/>
              <a:t> </a:t>
            </a:r>
            <a:r>
              <a:rPr lang="en-US" sz="2200" dirty="0" err="1"/>
              <a:t>odejścia</a:t>
            </a:r>
            <a:r>
              <a:rPr lang="en-US" sz="2200" dirty="0"/>
              <a:t> </a:t>
            </a:r>
            <a:r>
              <a:rPr lang="en-US" sz="2200" dirty="0" err="1"/>
              <a:t>kandydata</a:t>
            </a:r>
            <a:r>
              <a:rPr lang="en-US" sz="2200" dirty="0"/>
              <a:t>?</a:t>
            </a:r>
          </a:p>
          <a:p>
            <a:pPr lvl="0">
              <a:spcBef>
                <a:spcPts val="400"/>
              </a:spcBef>
            </a:pPr>
            <a:r>
              <a:rPr lang="en-US" sz="2200" dirty="0" err="1"/>
              <a:t>Czy</a:t>
            </a:r>
            <a:r>
              <a:rPr lang="en-US" sz="2200" dirty="0"/>
              <a:t> </a:t>
            </a:r>
            <a:r>
              <a:rPr lang="en-US" sz="2200" dirty="0" err="1"/>
              <a:t>podjęto</a:t>
            </a:r>
            <a:r>
              <a:rPr lang="en-US" sz="2200" dirty="0"/>
              <a:t> </a:t>
            </a:r>
            <a:r>
              <a:rPr lang="en-US" sz="2200" dirty="0" err="1"/>
              <a:t>wobec</a:t>
            </a:r>
            <a:r>
              <a:rPr lang="en-US" sz="2200" dirty="0"/>
              <a:t> </a:t>
            </a:r>
            <a:r>
              <a:rPr lang="en-US" sz="2200" dirty="0" err="1"/>
              <a:t>nich</a:t>
            </a:r>
            <a:r>
              <a:rPr lang="en-US" sz="2200" dirty="0"/>
              <a:t> </a:t>
            </a:r>
            <a:r>
              <a:rPr lang="en-US" sz="2200" dirty="0" err="1"/>
              <a:t>jakiekolwiek</a:t>
            </a:r>
            <a:r>
              <a:rPr lang="en-US" sz="2200" dirty="0"/>
              <a:t> </a:t>
            </a:r>
            <a:r>
              <a:rPr lang="en-US" sz="2200" dirty="0" err="1"/>
              <a:t>działania</a:t>
            </a:r>
            <a:r>
              <a:rPr lang="en-US" sz="2200" dirty="0"/>
              <a:t> </a:t>
            </a:r>
            <a:r>
              <a:rPr lang="en-US" sz="2200" dirty="0" err="1"/>
              <a:t>dyscyplinarne</a:t>
            </a:r>
            <a:r>
              <a:rPr lang="en-US" sz="2200" dirty="0"/>
              <a:t> LUB </a:t>
            </a:r>
            <a:r>
              <a:rPr lang="en-US" sz="2200" dirty="0" err="1"/>
              <a:t>czy</a:t>
            </a:r>
            <a:r>
              <a:rPr lang="en-US" sz="2200" dirty="0"/>
              <a:t> </a:t>
            </a:r>
            <a:r>
              <a:rPr lang="en-US" sz="2200" dirty="0" err="1"/>
              <a:t>istnieją</a:t>
            </a:r>
            <a:r>
              <a:rPr lang="en-US" sz="2200" dirty="0"/>
              <a:t> </a:t>
            </a:r>
            <a:r>
              <a:rPr lang="en-US" sz="2200" dirty="0" err="1"/>
              <a:t>jakiekolwiek</a:t>
            </a:r>
            <a:r>
              <a:rPr lang="en-US" sz="2200" dirty="0"/>
              <a:t> </a:t>
            </a:r>
            <a:r>
              <a:rPr lang="en-US" sz="2200" dirty="0" err="1"/>
              <a:t>powody</a:t>
            </a:r>
            <a:r>
              <a:rPr lang="en-US" sz="2200" dirty="0"/>
              <a:t>, </a:t>
            </a:r>
            <a:r>
              <a:rPr lang="en-US" sz="2200" dirty="0" err="1"/>
              <a:t>dla</a:t>
            </a:r>
            <a:r>
              <a:rPr lang="en-US" sz="2200" dirty="0"/>
              <a:t> </a:t>
            </a:r>
            <a:r>
              <a:rPr lang="en-US" sz="2200" dirty="0" err="1"/>
              <a:t>których</a:t>
            </a:r>
            <a:r>
              <a:rPr lang="en-US" sz="2200" dirty="0"/>
              <a:t> </a:t>
            </a:r>
            <a:r>
              <a:rPr lang="en-US" sz="2200" dirty="0" err="1"/>
              <a:t>nie</a:t>
            </a:r>
            <a:r>
              <a:rPr lang="en-US" sz="2200" dirty="0"/>
              <a:t> </a:t>
            </a:r>
            <a:r>
              <a:rPr lang="en-US" sz="2200" dirty="0" err="1"/>
              <a:t>powinien</a:t>
            </a:r>
            <a:r>
              <a:rPr lang="en-US" sz="2200" dirty="0"/>
              <a:t> </a:t>
            </a:r>
            <a:r>
              <a:rPr lang="en-US" sz="2200" dirty="0" err="1"/>
              <a:t>być</a:t>
            </a:r>
            <a:r>
              <a:rPr lang="en-US" sz="2200" dirty="0"/>
              <a:t> </a:t>
            </a:r>
            <a:r>
              <a:rPr lang="en-US" sz="2200" dirty="0" err="1"/>
              <a:t>zatrudniony</a:t>
            </a:r>
            <a:r>
              <a:rPr lang="en-US" sz="2200" dirty="0"/>
              <a:t>?</a:t>
            </a:r>
            <a:endParaRPr lang="en-IE" sz="2200" b="1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E86930C-B778-F649-83EB-9AA450CEEF27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2495265" y="840197"/>
            <a:ext cx="4263343" cy="857158"/>
          </a:xfrm>
        </p:spPr>
        <p:txBody>
          <a:bodyPr>
            <a:normAutofit fontScale="92500"/>
          </a:bodyPr>
          <a:lstStyle/>
          <a:p>
            <a:r>
              <a:rPr lang="en-US" dirty="0">
                <a:solidFill>
                  <a:srgbClr val="EE7123"/>
                </a:solidFill>
              </a:rPr>
              <a:t>SPRAWDŹ REFERENCJE</a:t>
            </a:r>
            <a:endParaRPr lang="en-IE" dirty="0">
              <a:solidFill>
                <a:srgbClr val="EE7123"/>
              </a:solidFill>
            </a:endParaRPr>
          </a:p>
        </p:txBody>
      </p:sp>
      <p:pic>
        <p:nvPicPr>
          <p:cNvPr id="3" name="Graphic 2" descr="Checklist RTL">
            <a:extLst>
              <a:ext uri="{FF2B5EF4-FFF2-40B4-BE49-F238E27FC236}">
                <a16:creationId xmlns:a16="http://schemas.microsoft.com/office/drawing/2014/main" id="{8773B443-4342-4D4A-9FC2-36156AB52C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749300"/>
            <a:ext cx="711200" cy="71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37312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6096000" y="660400"/>
            <a:ext cx="5365168" cy="857504"/>
          </a:xfrm>
        </p:spPr>
        <p:txBody>
          <a:bodyPr>
            <a:noAutofit/>
          </a:bodyPr>
          <a:lstStyle/>
          <a:p>
            <a:pPr algn="r"/>
            <a:r>
              <a:rPr lang="en-US" dirty="0"/>
              <a:t>4.2 PRZYGOTOWANIE DO PRZYJĘCIA NA POKŁAD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just"/>
            <a:r>
              <a:rPr lang="en-US" dirty="0" err="1"/>
              <a:t>Rekrutacja</a:t>
            </a:r>
            <a:r>
              <a:rPr lang="en-US" dirty="0"/>
              <a:t> </a:t>
            </a:r>
            <a:r>
              <a:rPr lang="en-US" dirty="0" err="1"/>
              <a:t>może</a:t>
            </a:r>
            <a:r>
              <a:rPr lang="en-US" dirty="0"/>
              <a:t> </a:t>
            </a:r>
            <a:r>
              <a:rPr lang="en-US" dirty="0" err="1"/>
              <a:t>być</a:t>
            </a:r>
            <a:r>
              <a:rPr lang="en-US" dirty="0"/>
              <a:t> </a:t>
            </a:r>
            <a:r>
              <a:rPr lang="en-US" dirty="0" err="1"/>
              <a:t>kosztownym</a:t>
            </a:r>
            <a:r>
              <a:rPr lang="en-US" dirty="0"/>
              <a:t> </a:t>
            </a:r>
            <a:r>
              <a:rPr lang="en-US" dirty="0" err="1"/>
              <a:t>procesem</a:t>
            </a:r>
            <a:r>
              <a:rPr lang="en-US" dirty="0"/>
              <a:t>, ale </a:t>
            </a:r>
            <a:r>
              <a:rPr lang="en-US" dirty="0" err="1"/>
              <a:t>ważne</a:t>
            </a:r>
            <a:r>
              <a:rPr lang="en-US" dirty="0"/>
              <a:t> jest, aby </a:t>
            </a:r>
            <a:r>
              <a:rPr lang="en-US" dirty="0" err="1"/>
              <a:t>mądrze</a:t>
            </a:r>
            <a:r>
              <a:rPr lang="en-US" dirty="0"/>
              <a:t> </a:t>
            </a:r>
            <a:r>
              <a:rPr lang="en-US" dirty="0" err="1"/>
              <a:t>inwestować</a:t>
            </a:r>
            <a:r>
              <a:rPr lang="en-US" dirty="0"/>
              <a:t>, aby </a:t>
            </a:r>
            <a:r>
              <a:rPr lang="en-US" dirty="0" err="1"/>
              <a:t>przyciągnąć</a:t>
            </a:r>
            <a:r>
              <a:rPr lang="en-US" dirty="0"/>
              <a:t> </a:t>
            </a:r>
            <a:r>
              <a:rPr lang="en-US" dirty="0" err="1"/>
              <a:t>duży</a:t>
            </a:r>
            <a:r>
              <a:rPr lang="en-US" dirty="0"/>
              <a:t> </a:t>
            </a:r>
            <a:r>
              <a:rPr lang="en-US" dirty="0" err="1"/>
              <a:t>wybór</a:t>
            </a:r>
            <a:r>
              <a:rPr lang="en-US" dirty="0"/>
              <a:t> </a:t>
            </a:r>
            <a:r>
              <a:rPr lang="en-US" dirty="0" err="1"/>
              <a:t>odpowiednich</a:t>
            </a:r>
            <a:r>
              <a:rPr lang="en-US" dirty="0"/>
              <a:t> </a:t>
            </a:r>
            <a:r>
              <a:rPr lang="en-US" dirty="0" err="1"/>
              <a:t>kandydatów</a:t>
            </a:r>
            <a:r>
              <a:rPr lang="en-US" dirty="0"/>
              <a:t> do </a:t>
            </a:r>
            <a:r>
              <a:rPr lang="en-US" dirty="0" err="1"/>
              <a:t>wyboru</a:t>
            </a:r>
            <a:r>
              <a:rPr lang="en-US" dirty="0"/>
              <a:t>.    </a:t>
            </a:r>
          </a:p>
          <a:p>
            <a:pPr algn="just"/>
            <a:endParaRPr lang="en-US" dirty="0"/>
          </a:p>
          <a:p>
            <a:pPr algn="just"/>
            <a:r>
              <a:rPr lang="en-US" dirty="0" err="1"/>
              <a:t>Masz</a:t>
            </a:r>
            <a:r>
              <a:rPr lang="en-US" dirty="0"/>
              <a:t> </a:t>
            </a:r>
            <a:r>
              <a:rPr lang="en-US" dirty="0" err="1"/>
              <a:t>natychmiastowy</a:t>
            </a:r>
            <a:r>
              <a:rPr lang="en-US" dirty="0"/>
              <a:t> </a:t>
            </a:r>
            <a:r>
              <a:rPr lang="en-US" dirty="0" err="1"/>
              <a:t>wybór</a:t>
            </a:r>
            <a:r>
              <a:rPr lang="en-US" dirty="0"/>
              <a:t> do </a:t>
            </a:r>
            <a:r>
              <a:rPr lang="en-US" dirty="0" err="1"/>
              <a:t>podjęcia</a:t>
            </a:r>
            <a:r>
              <a:rPr lang="en-US" dirty="0"/>
              <a:t> - </a:t>
            </a:r>
            <a:r>
              <a:rPr lang="en-US" dirty="0" err="1"/>
              <a:t>możesz</a:t>
            </a:r>
            <a:r>
              <a:rPr lang="en-US" dirty="0"/>
              <a:t> </a:t>
            </a:r>
            <a:r>
              <a:rPr lang="en-US" dirty="0" err="1"/>
              <a:t>zarządzać</a:t>
            </a:r>
            <a:r>
              <a:rPr lang="en-US" dirty="0"/>
              <a:t> </a:t>
            </a:r>
            <a:r>
              <a:rPr lang="en-US" dirty="0" err="1"/>
              <a:t>procesem</a:t>
            </a:r>
            <a:r>
              <a:rPr lang="en-US" dirty="0"/>
              <a:t> </a:t>
            </a:r>
            <a:r>
              <a:rPr lang="en-US" dirty="0" err="1"/>
              <a:t>rekrutacji</a:t>
            </a:r>
            <a:r>
              <a:rPr lang="en-US" dirty="0"/>
              <a:t> </a:t>
            </a:r>
            <a:r>
              <a:rPr lang="en-US" dirty="0" err="1"/>
              <a:t>samodzielnie</a:t>
            </a:r>
            <a:r>
              <a:rPr lang="en-US" dirty="0"/>
              <a:t> </a:t>
            </a:r>
            <a:r>
              <a:rPr lang="en-US" dirty="0" err="1"/>
              <a:t>lub</a:t>
            </a:r>
            <a:r>
              <a:rPr lang="en-US" dirty="0"/>
              <a:t> </a:t>
            </a:r>
            <a:r>
              <a:rPr lang="en-US" dirty="0" err="1"/>
              <a:t>zatrudnić</a:t>
            </a:r>
            <a:r>
              <a:rPr lang="en-US" dirty="0"/>
              <a:t> </a:t>
            </a:r>
            <a:r>
              <a:rPr lang="en-US" dirty="0" err="1"/>
              <a:t>zewnętrzną</a:t>
            </a:r>
            <a:r>
              <a:rPr lang="en-US" dirty="0"/>
              <a:t> </a:t>
            </a:r>
            <a:r>
              <a:rPr lang="en-US" dirty="0" err="1"/>
              <a:t>agencję</a:t>
            </a:r>
            <a:r>
              <a:rPr lang="en-US" dirty="0"/>
              <a:t> </a:t>
            </a:r>
            <a:r>
              <a:rPr lang="en-US" dirty="0" err="1"/>
              <a:t>rekrutacyjną</a:t>
            </a:r>
            <a:r>
              <a:rPr lang="en-US" dirty="0"/>
              <a:t> </a:t>
            </a:r>
            <a:endParaRPr lang="en-IE" dirty="0"/>
          </a:p>
        </p:txBody>
      </p:sp>
      <p:pic>
        <p:nvPicPr>
          <p:cNvPr id="3" name="Picture Placeholder 2" descr="A person sitting on a table&#10;&#10;Description automatically generated">
            <a:extLst>
              <a:ext uri="{FF2B5EF4-FFF2-40B4-BE49-F238E27FC236}">
                <a16:creationId xmlns:a16="http://schemas.microsoft.com/office/drawing/2014/main" id="{403BA1C8-E672-CB40-8A1F-2C866B9F101A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873250663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 descr="A person standing in a kitchen&#10;&#10;Description automatically generated">
            <a:extLst>
              <a:ext uri="{FF2B5EF4-FFF2-40B4-BE49-F238E27FC236}">
                <a16:creationId xmlns:a16="http://schemas.microsoft.com/office/drawing/2014/main" id="{37388D45-DB7E-614A-9339-CEE2C821B98D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70"/>
          <a:stretch/>
        </p:blipFill>
        <p:spPr>
          <a:xfrm flipH="1">
            <a:off x="6325641" y="4724"/>
            <a:ext cx="5850251" cy="6782936"/>
          </a:xfr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5A80147-B94E-D446-99CE-BEF636AAB51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16855" y="915852"/>
            <a:ext cx="6786579" cy="697353"/>
          </a:xfrm>
        </p:spPr>
        <p:txBody>
          <a:bodyPr>
            <a:normAutofit/>
          </a:bodyPr>
          <a:lstStyle/>
          <a:p>
            <a:pPr algn="l"/>
            <a:r>
              <a:rPr lang="en-US" dirty="0"/>
              <a:t>PRZYGOTOWANIE OFERTY PRACY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FE04B40-DA55-F649-B2E4-BC3DE98B6AA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23804" y="2049331"/>
            <a:ext cx="4891196" cy="2865569"/>
          </a:xfrm>
        </p:spPr>
        <p:txBody>
          <a:bodyPr/>
          <a:lstStyle/>
          <a:p>
            <a:pPr algn="l">
              <a:lnSpc>
                <a:spcPct val="100000"/>
              </a:lnSpc>
            </a:pPr>
            <a:r>
              <a:rPr lang="en-US" dirty="0" err="1"/>
              <a:t>Jorg</a:t>
            </a:r>
            <a:r>
              <a:rPr lang="en-US" dirty="0"/>
              <a:t> </a:t>
            </a:r>
            <a:r>
              <a:rPr lang="en-US" dirty="0" err="1"/>
              <a:t>Stegemann</a:t>
            </a:r>
            <a:r>
              <a:rPr lang="en-US" dirty="0"/>
              <a:t>, </a:t>
            </a:r>
            <a:r>
              <a:rPr lang="en-US" dirty="0" err="1"/>
              <a:t>rekrutujący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dyrektor</a:t>
            </a:r>
            <a:r>
              <a:rPr lang="en-US" dirty="0"/>
              <a:t> w Experis Executive, </a:t>
            </a:r>
            <a:r>
              <a:rPr lang="en-US" dirty="0" err="1"/>
              <a:t>dziale</a:t>
            </a:r>
            <a:r>
              <a:rPr lang="en-US" dirty="0"/>
              <a:t> </a:t>
            </a:r>
            <a:r>
              <a:rPr lang="en-US" dirty="0" err="1"/>
              <a:t>ManPower</a:t>
            </a:r>
            <a:r>
              <a:rPr lang="en-US" dirty="0"/>
              <a:t> Group, </a:t>
            </a:r>
            <a:r>
              <a:rPr lang="en-US" dirty="0" err="1"/>
              <a:t>udziela</a:t>
            </a:r>
            <a:r>
              <a:rPr lang="en-US" dirty="0"/>
              <a:t>...</a:t>
            </a:r>
          </a:p>
          <a:p>
            <a:pPr algn="l">
              <a:lnSpc>
                <a:spcPct val="100000"/>
              </a:lnSpc>
            </a:pPr>
            <a:endParaRPr lang="en-US" dirty="0"/>
          </a:p>
          <a:p>
            <a:pPr algn="l">
              <a:lnSpc>
                <a:spcPct val="100000"/>
              </a:lnSpc>
            </a:pPr>
            <a:r>
              <a:rPr lang="en-US" sz="2600" b="1" dirty="0">
                <a:solidFill>
                  <a:srgbClr val="CE1779"/>
                </a:solidFill>
              </a:rPr>
              <a:t>...9 </a:t>
            </a:r>
            <a:r>
              <a:rPr lang="en-US" sz="2600" b="1" dirty="0" err="1">
                <a:solidFill>
                  <a:srgbClr val="CE1779"/>
                </a:solidFill>
              </a:rPr>
              <a:t>najlepszych</a:t>
            </a:r>
            <a:r>
              <a:rPr lang="en-US" sz="2600" b="1" dirty="0">
                <a:solidFill>
                  <a:srgbClr val="CE1779"/>
                </a:solidFill>
              </a:rPr>
              <a:t> </a:t>
            </a:r>
            <a:r>
              <a:rPr lang="en-US" sz="2600" b="1" dirty="0" err="1">
                <a:solidFill>
                  <a:srgbClr val="CE1779"/>
                </a:solidFill>
              </a:rPr>
              <a:t>wskazówek</a:t>
            </a:r>
            <a:r>
              <a:rPr lang="en-US" sz="2600" b="1" dirty="0">
                <a:solidFill>
                  <a:srgbClr val="CE1779"/>
                </a:solidFill>
              </a:rPr>
              <a:t> </a:t>
            </a:r>
            <a:r>
              <a:rPr lang="en-US" sz="2600" b="1" dirty="0" err="1">
                <a:solidFill>
                  <a:srgbClr val="CE1779"/>
                </a:solidFill>
              </a:rPr>
              <a:t>na</a:t>
            </a:r>
            <a:r>
              <a:rPr lang="en-US" sz="2600" b="1" dirty="0">
                <a:solidFill>
                  <a:srgbClr val="CE1779"/>
                </a:solidFill>
              </a:rPr>
              <a:t> </a:t>
            </a:r>
            <a:r>
              <a:rPr lang="en-US" sz="2600" b="1" dirty="0" err="1">
                <a:solidFill>
                  <a:srgbClr val="CE1779"/>
                </a:solidFill>
              </a:rPr>
              <a:t>temat</a:t>
            </a:r>
            <a:r>
              <a:rPr lang="en-US" sz="2600" b="1" dirty="0">
                <a:solidFill>
                  <a:srgbClr val="CE1779"/>
                </a:solidFill>
              </a:rPr>
              <a:t> </a:t>
            </a:r>
            <a:r>
              <a:rPr lang="en-US" sz="2600" b="1" dirty="0" err="1">
                <a:solidFill>
                  <a:srgbClr val="CE1779"/>
                </a:solidFill>
              </a:rPr>
              <a:t>tego</a:t>
            </a:r>
            <a:r>
              <a:rPr lang="en-US" sz="2600" b="1" dirty="0">
                <a:solidFill>
                  <a:srgbClr val="CE1779"/>
                </a:solidFill>
              </a:rPr>
              <a:t>, </a:t>
            </a:r>
            <a:r>
              <a:rPr lang="en-US" sz="2600" b="1" dirty="0" err="1">
                <a:solidFill>
                  <a:srgbClr val="CE1779"/>
                </a:solidFill>
              </a:rPr>
              <a:t>jak</a:t>
            </a:r>
            <a:r>
              <a:rPr lang="en-US" sz="2600" b="1" dirty="0">
                <a:solidFill>
                  <a:srgbClr val="CE1779"/>
                </a:solidFill>
              </a:rPr>
              <a:t> </a:t>
            </a:r>
            <a:r>
              <a:rPr lang="en-US" sz="2600" b="1" dirty="0" err="1">
                <a:solidFill>
                  <a:srgbClr val="CE1779"/>
                </a:solidFill>
              </a:rPr>
              <a:t>złożyć</a:t>
            </a:r>
            <a:r>
              <a:rPr lang="en-US" sz="2600" b="1" dirty="0">
                <a:solidFill>
                  <a:srgbClr val="CE1779"/>
                </a:solidFill>
              </a:rPr>
              <a:t> </a:t>
            </a:r>
            <a:r>
              <a:rPr lang="en-US" sz="2600" b="1" dirty="0" err="1">
                <a:solidFill>
                  <a:srgbClr val="CE1779"/>
                </a:solidFill>
              </a:rPr>
              <a:t>idealną</a:t>
            </a:r>
            <a:r>
              <a:rPr lang="en-US" sz="2600" b="1" dirty="0">
                <a:solidFill>
                  <a:srgbClr val="CE1779"/>
                </a:solidFill>
              </a:rPr>
              <a:t> </a:t>
            </a:r>
            <a:r>
              <a:rPr lang="en-US" sz="2600" b="1" dirty="0" err="1">
                <a:solidFill>
                  <a:srgbClr val="CE1779"/>
                </a:solidFill>
              </a:rPr>
              <a:t>ofertę</a:t>
            </a:r>
            <a:r>
              <a:rPr lang="en-US" sz="2600" b="1" dirty="0">
                <a:solidFill>
                  <a:srgbClr val="CE1779"/>
                </a:solidFill>
              </a:rPr>
              <a:t> </a:t>
            </a:r>
            <a:r>
              <a:rPr lang="en-US" sz="2600" b="1" dirty="0" err="1">
                <a:solidFill>
                  <a:srgbClr val="CE1779"/>
                </a:solidFill>
              </a:rPr>
              <a:t>pracy</a:t>
            </a:r>
            <a:endParaRPr lang="en-US" dirty="0"/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21527D3D-F9D5-D845-9FEE-6F230F1C5844}"/>
              </a:ext>
            </a:extLst>
          </p:cNvPr>
          <p:cNvSpPr txBox="1">
            <a:spLocks/>
          </p:cNvSpPr>
          <p:nvPr/>
        </p:nvSpPr>
        <p:spPr>
          <a:xfrm>
            <a:off x="816856" y="5260070"/>
            <a:ext cx="7133344" cy="116376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400" kern="1200" baseline="0">
                <a:solidFill>
                  <a:srgbClr val="6D6E6C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rgbClr val="4D4D4C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rgbClr val="4D4D4C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rgbClr val="4D4D4C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rgbClr val="4D4D4C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endParaRPr lang="en-US" sz="1400" b="1" dirty="0">
              <a:solidFill>
                <a:srgbClr val="CE1779"/>
              </a:solidFill>
            </a:endParaRPr>
          </a:p>
          <a:p>
            <a:pPr algn="l">
              <a:lnSpc>
                <a:spcPct val="100000"/>
              </a:lnSpc>
            </a:pPr>
            <a:r>
              <a:rPr lang="en-US" sz="1400" dirty="0"/>
              <a:t>This article was shared on </a:t>
            </a:r>
            <a:r>
              <a:rPr lang="en-US" sz="1400" dirty="0" err="1"/>
              <a:t>inc.com</a:t>
            </a:r>
            <a:r>
              <a:rPr lang="en-US" sz="1400" dirty="0"/>
              <a:t>:                                                                        </a:t>
            </a:r>
            <a:r>
              <a:rPr lang="en-US" sz="1400" u="sng" dirty="0">
                <a:hlinkClick r:id="rId3"/>
              </a:rPr>
              <a:t>https://www.inc.com/jeff-haden/how-to-make-the-perfect-job-offer-9-tips.html</a:t>
            </a:r>
            <a:endParaRPr lang="en-IE" sz="1400" dirty="0"/>
          </a:p>
          <a:p>
            <a:pPr algn="l">
              <a:lnSpc>
                <a:spcPct val="100000"/>
              </a:lnSpc>
            </a:pPr>
            <a:endParaRPr lang="en-IE" sz="1400" b="1" dirty="0">
              <a:solidFill>
                <a:srgbClr val="CE1779"/>
              </a:solidFill>
            </a:endParaRPr>
          </a:p>
          <a:p>
            <a:pPr algn="l"/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4116026291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AC7B6CA-280E-EB41-8472-B334B494A9B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934176" y="1943100"/>
            <a:ext cx="5856021" cy="3845957"/>
          </a:xfrm>
        </p:spPr>
        <p:txBody>
          <a:bodyPr/>
          <a:lstStyle/>
          <a:p>
            <a:r>
              <a:rPr lang="en-US" sz="2200" dirty="0" err="1"/>
              <a:t>Jeśli</a:t>
            </a:r>
            <a:r>
              <a:rPr lang="en-US" sz="2200" dirty="0"/>
              <a:t> </a:t>
            </a:r>
            <a:r>
              <a:rPr lang="en-US" sz="2200" dirty="0" err="1"/>
              <a:t>podjąłeś</a:t>
            </a:r>
            <a:r>
              <a:rPr lang="en-US" sz="2200" dirty="0"/>
              <a:t> </a:t>
            </a:r>
            <a:r>
              <a:rPr lang="en-US" sz="2200" dirty="0" err="1"/>
              <a:t>decyzję</a:t>
            </a:r>
            <a:r>
              <a:rPr lang="en-US" sz="2200" dirty="0"/>
              <a:t>, </a:t>
            </a:r>
            <a:r>
              <a:rPr lang="en-US" sz="2200" dirty="0" err="1"/>
              <a:t>po</a:t>
            </a:r>
            <a:r>
              <a:rPr lang="en-US" sz="2200" dirty="0"/>
              <a:t> co </a:t>
            </a:r>
            <a:r>
              <a:rPr lang="en-US" sz="2200" dirty="0" err="1"/>
              <a:t>czekać</a:t>
            </a:r>
            <a:r>
              <a:rPr lang="en-US" sz="2200" dirty="0"/>
              <a:t>? </a:t>
            </a:r>
            <a:r>
              <a:rPr lang="en-US" sz="2200" dirty="0" err="1"/>
              <a:t>Czas</a:t>
            </a:r>
            <a:r>
              <a:rPr lang="en-US" sz="2200" dirty="0"/>
              <a:t> jest </a:t>
            </a:r>
            <a:r>
              <a:rPr lang="en-US" sz="2200" dirty="0" err="1"/>
              <a:t>zawsze</a:t>
            </a:r>
            <a:r>
              <a:rPr lang="en-US" sz="2200" dirty="0"/>
              <a:t> </a:t>
            </a:r>
            <a:r>
              <a:rPr lang="en-US" sz="2200" dirty="0" err="1"/>
              <a:t>twoim</a:t>
            </a:r>
            <a:r>
              <a:rPr lang="en-US" sz="2200" dirty="0"/>
              <a:t> </a:t>
            </a:r>
            <a:r>
              <a:rPr lang="en-US" sz="2200" dirty="0" err="1"/>
              <a:t>wrogiem</a:t>
            </a:r>
            <a:r>
              <a:rPr lang="en-US" sz="2200" dirty="0"/>
              <a:t> w </a:t>
            </a:r>
            <a:r>
              <a:rPr lang="en-US" sz="2200" dirty="0" err="1"/>
              <a:t>rekrutacji</a:t>
            </a:r>
            <a:r>
              <a:rPr lang="en-US" sz="2200" dirty="0"/>
              <a:t>, </a:t>
            </a:r>
            <a:r>
              <a:rPr lang="en-US" sz="2200" dirty="0" err="1"/>
              <a:t>wyjątkowy</a:t>
            </a:r>
            <a:r>
              <a:rPr lang="en-US" sz="2200" dirty="0"/>
              <a:t> talent jest </a:t>
            </a:r>
            <a:r>
              <a:rPr lang="en-US" sz="2200" dirty="0" err="1"/>
              <a:t>rzadkością</a:t>
            </a:r>
            <a:r>
              <a:rPr lang="en-US" sz="2200" dirty="0"/>
              <a:t>. </a:t>
            </a:r>
            <a:r>
              <a:rPr lang="en-US" sz="2200" dirty="0" err="1"/>
              <a:t>Gdy</a:t>
            </a:r>
            <a:r>
              <a:rPr lang="en-US" sz="2200" dirty="0"/>
              <a:t> </a:t>
            </a:r>
            <a:r>
              <a:rPr lang="en-US" sz="2200" dirty="0" err="1"/>
              <a:t>tylko</a:t>
            </a:r>
            <a:r>
              <a:rPr lang="en-US" sz="2200" dirty="0"/>
              <a:t> jest to </a:t>
            </a:r>
            <a:r>
              <a:rPr lang="en-US" sz="2200" dirty="0" err="1"/>
              <a:t>możliwe</a:t>
            </a:r>
            <a:r>
              <a:rPr lang="en-US" sz="2200" dirty="0"/>
              <a:t>, </a:t>
            </a:r>
            <a:r>
              <a:rPr lang="en-US" sz="2200" dirty="0" err="1"/>
              <a:t>skontaktuj</a:t>
            </a:r>
            <a:r>
              <a:rPr lang="en-US" sz="2200" dirty="0"/>
              <a:t> </a:t>
            </a:r>
            <a:r>
              <a:rPr lang="en-US" sz="2200" dirty="0" err="1"/>
              <a:t>się</a:t>
            </a:r>
            <a:r>
              <a:rPr lang="en-US" sz="2200" dirty="0"/>
              <a:t> z </a:t>
            </a:r>
            <a:r>
              <a:rPr lang="en-US" sz="2200" dirty="0" err="1"/>
              <a:t>wybranym</a:t>
            </a:r>
            <a:r>
              <a:rPr lang="en-US" sz="2200" dirty="0"/>
              <a:t> </a:t>
            </a:r>
            <a:r>
              <a:rPr lang="en-US" sz="2200" dirty="0" err="1"/>
              <a:t>kandydatem</a:t>
            </a:r>
            <a:r>
              <a:rPr lang="en-US" sz="2200" dirty="0"/>
              <a:t> </a:t>
            </a:r>
            <a:r>
              <a:rPr lang="en-US" sz="2200" dirty="0" err="1"/>
              <a:t>później</a:t>
            </a:r>
            <a:r>
              <a:rPr lang="en-US" sz="2200" dirty="0"/>
              <a:t> w ten </a:t>
            </a:r>
            <a:r>
              <a:rPr lang="en-US" sz="2200" dirty="0" err="1"/>
              <a:t>sam</a:t>
            </a:r>
            <a:r>
              <a:rPr lang="en-US" sz="2200" dirty="0"/>
              <a:t> </a:t>
            </a:r>
            <a:r>
              <a:rPr lang="en-US" sz="2200" dirty="0" err="1"/>
              <a:t>dzień</a:t>
            </a:r>
            <a:r>
              <a:rPr lang="en-US" sz="2200" dirty="0"/>
              <a:t> </a:t>
            </a:r>
            <a:r>
              <a:rPr lang="en-US" sz="2200" dirty="0" err="1"/>
              <a:t>ich</a:t>
            </a:r>
            <a:r>
              <a:rPr lang="en-US" sz="2200" dirty="0"/>
              <a:t> </a:t>
            </a:r>
            <a:r>
              <a:rPr lang="en-US" sz="2200" dirty="0" err="1"/>
              <a:t>ostatecznej</a:t>
            </a:r>
            <a:r>
              <a:rPr lang="en-US" sz="2200" dirty="0"/>
              <a:t> </a:t>
            </a:r>
            <a:r>
              <a:rPr lang="en-US" sz="2200" dirty="0" err="1"/>
              <a:t>rozmowy</a:t>
            </a:r>
            <a:r>
              <a:rPr lang="en-US" sz="2200" dirty="0"/>
              <a:t> </a:t>
            </a:r>
            <a:r>
              <a:rPr lang="en-US" sz="2200" dirty="0" err="1"/>
              <a:t>kwalifikacyjnej</a:t>
            </a:r>
            <a:r>
              <a:rPr lang="en-US" sz="2200" dirty="0"/>
              <a:t> </a:t>
            </a:r>
            <a:r>
              <a:rPr lang="en-US" sz="2200" dirty="0" err="1"/>
              <a:t>lub</a:t>
            </a:r>
            <a:r>
              <a:rPr lang="en-US" sz="2200" dirty="0"/>
              <a:t> </a:t>
            </a:r>
            <a:r>
              <a:rPr lang="en-US" sz="2200" dirty="0" err="1"/>
              <a:t>skontaktuj</a:t>
            </a:r>
            <a:r>
              <a:rPr lang="en-US" sz="2200" dirty="0"/>
              <a:t> </a:t>
            </a:r>
            <a:r>
              <a:rPr lang="en-US" sz="2200" dirty="0" err="1"/>
              <a:t>się</a:t>
            </a:r>
            <a:r>
              <a:rPr lang="en-US" sz="2200" dirty="0"/>
              <a:t> w </a:t>
            </a:r>
            <a:r>
              <a:rPr lang="en-US" sz="2200" dirty="0" err="1"/>
              <a:t>ciągu</a:t>
            </a:r>
            <a:r>
              <a:rPr lang="en-US" sz="2200" dirty="0"/>
              <a:t> </a:t>
            </a:r>
            <a:r>
              <a:rPr lang="en-US" sz="2200" dirty="0" err="1"/>
              <a:t>dnia</a:t>
            </a:r>
            <a:r>
              <a:rPr lang="en-US" sz="2200" dirty="0"/>
              <a:t> </a:t>
            </a:r>
            <a:r>
              <a:rPr lang="en-US" sz="2200" dirty="0" err="1"/>
              <a:t>lub</a:t>
            </a:r>
            <a:r>
              <a:rPr lang="en-US" sz="2200" dirty="0"/>
              <a:t> </a:t>
            </a:r>
            <a:r>
              <a:rPr lang="en-US" sz="2200" dirty="0" err="1"/>
              <a:t>dwóch</a:t>
            </a:r>
            <a:r>
              <a:rPr lang="en-US" sz="2200" dirty="0"/>
              <a:t> </a:t>
            </a:r>
            <a:r>
              <a:rPr lang="en-US" sz="2200" dirty="0" err="1"/>
              <a:t>najwyżej</a:t>
            </a:r>
            <a:r>
              <a:rPr lang="en-US" sz="2200" dirty="0"/>
              <a:t>.</a:t>
            </a:r>
          </a:p>
          <a:p>
            <a:r>
              <a:rPr lang="en-US" sz="2200" dirty="0"/>
              <a:t> </a:t>
            </a:r>
            <a:r>
              <a:rPr lang="en-US" sz="2200" dirty="0" err="1"/>
              <a:t>Jorg</a:t>
            </a:r>
            <a:r>
              <a:rPr lang="en-US" sz="2200" dirty="0"/>
              <a:t> </a:t>
            </a:r>
            <a:r>
              <a:rPr lang="en-US" sz="2200" dirty="0" err="1"/>
              <a:t>radzi</a:t>
            </a:r>
            <a:r>
              <a:rPr lang="en-US" sz="2200" dirty="0"/>
              <a:t> </a:t>
            </a:r>
            <a:r>
              <a:rPr lang="en-US" sz="2200" i="1" dirty="0"/>
              <a:t>"</a:t>
            </a:r>
            <a:r>
              <a:rPr lang="en-US" sz="2200" i="1" dirty="0" err="1"/>
              <a:t>nie</a:t>
            </a:r>
            <a:r>
              <a:rPr lang="en-US" sz="2200" i="1" dirty="0"/>
              <a:t> </a:t>
            </a:r>
            <a:r>
              <a:rPr lang="en-US" sz="2200" i="1" dirty="0" err="1"/>
              <a:t>tylko</a:t>
            </a:r>
            <a:r>
              <a:rPr lang="en-US" sz="2200" i="1" dirty="0"/>
              <a:t> </a:t>
            </a:r>
            <a:r>
              <a:rPr lang="en-US" sz="2200" i="1" dirty="0" err="1"/>
              <a:t>możesz</a:t>
            </a:r>
            <a:r>
              <a:rPr lang="en-US" sz="2200" i="1" dirty="0"/>
              <a:t> </a:t>
            </a:r>
            <a:r>
              <a:rPr lang="en-US" sz="2200" i="1" dirty="0" err="1"/>
              <a:t>złagodzić</a:t>
            </a:r>
            <a:r>
              <a:rPr lang="en-US" sz="2200" i="1" dirty="0"/>
              <a:t> </a:t>
            </a:r>
            <a:r>
              <a:rPr lang="en-US" sz="2200" i="1" dirty="0" err="1"/>
              <a:t>stres</a:t>
            </a:r>
            <a:r>
              <a:rPr lang="en-US" sz="2200" i="1" dirty="0"/>
              <a:t> </a:t>
            </a:r>
            <a:r>
              <a:rPr lang="en-US" sz="2200" i="1" dirty="0" err="1"/>
              <a:t>kandydata</a:t>
            </a:r>
            <a:r>
              <a:rPr lang="en-US" sz="2200" i="1" dirty="0"/>
              <a:t> </a:t>
            </a:r>
            <a:r>
              <a:rPr lang="en-US" sz="2200" i="1" dirty="0" err="1"/>
              <a:t>podczas</a:t>
            </a:r>
            <a:r>
              <a:rPr lang="en-US" sz="2200" i="1" dirty="0"/>
              <a:t> </a:t>
            </a:r>
            <a:r>
              <a:rPr lang="en-US" sz="2200" i="1" dirty="0" err="1"/>
              <a:t>okresu</a:t>
            </a:r>
            <a:r>
              <a:rPr lang="en-US" sz="2200" i="1" dirty="0"/>
              <a:t> </a:t>
            </a:r>
            <a:r>
              <a:rPr lang="en-US" sz="2200" i="1" dirty="0" err="1"/>
              <a:t>oczekiwania</a:t>
            </a:r>
            <a:r>
              <a:rPr lang="en-US" sz="2200" i="1" dirty="0"/>
              <a:t> </a:t>
            </a:r>
            <a:r>
              <a:rPr lang="en-US" sz="2200" i="1" dirty="0" err="1"/>
              <a:t>po</a:t>
            </a:r>
            <a:r>
              <a:rPr lang="en-US" sz="2200" i="1" dirty="0"/>
              <a:t> </a:t>
            </a:r>
            <a:r>
              <a:rPr lang="en-US" sz="2200" i="1" dirty="0" err="1"/>
              <a:t>rozmowie</a:t>
            </a:r>
            <a:r>
              <a:rPr lang="en-US" sz="2200" i="1" dirty="0"/>
              <a:t> </a:t>
            </a:r>
            <a:r>
              <a:rPr lang="en-US" sz="2200" i="1" dirty="0" err="1"/>
              <a:t>kwalifikacyjnej</a:t>
            </a:r>
            <a:r>
              <a:rPr lang="en-US" sz="2200" i="1" dirty="0"/>
              <a:t>, ale </a:t>
            </a:r>
            <a:r>
              <a:rPr lang="en-US" sz="2200" i="1" dirty="0" err="1"/>
              <a:t>również</a:t>
            </a:r>
            <a:r>
              <a:rPr lang="en-US" sz="2200" i="1" dirty="0"/>
              <a:t> </a:t>
            </a:r>
            <a:r>
              <a:rPr lang="en-US" sz="2200" i="1" dirty="0" err="1"/>
              <a:t>pokazać</a:t>
            </a:r>
            <a:r>
              <a:rPr lang="en-US" sz="2200" i="1" dirty="0"/>
              <a:t>, </a:t>
            </a:r>
            <a:r>
              <a:rPr lang="en-US" sz="2200" i="1" dirty="0" err="1"/>
              <a:t>jak</a:t>
            </a:r>
            <a:r>
              <a:rPr lang="en-US" sz="2200" i="1" dirty="0"/>
              <a:t> </a:t>
            </a:r>
            <a:r>
              <a:rPr lang="en-US" sz="2200" i="1" dirty="0" err="1"/>
              <a:t>bardzo</a:t>
            </a:r>
            <a:r>
              <a:rPr lang="en-US" sz="2200" i="1" dirty="0"/>
              <a:t> </a:t>
            </a:r>
            <a:r>
              <a:rPr lang="en-US" sz="2200" i="1" dirty="0" err="1"/>
              <a:t>jesteś</a:t>
            </a:r>
            <a:r>
              <a:rPr lang="en-US" sz="2200" i="1" dirty="0"/>
              <a:t> </a:t>
            </a:r>
            <a:r>
              <a:rPr lang="en-US" sz="2200" i="1" dirty="0" err="1"/>
              <a:t>podekscytowany</a:t>
            </a:r>
            <a:r>
              <a:rPr lang="en-US" sz="2200" i="1" dirty="0"/>
              <a:t>, aby </a:t>
            </a:r>
            <a:r>
              <a:rPr lang="en-US" sz="2200" i="1" dirty="0" err="1"/>
              <a:t>uczynić</a:t>
            </a:r>
            <a:r>
              <a:rPr lang="en-US" sz="2200" i="1" dirty="0"/>
              <a:t> z </a:t>
            </a:r>
            <a:r>
              <a:rPr lang="en-US" sz="2200" i="1" dirty="0" err="1"/>
              <a:t>nich</a:t>
            </a:r>
            <a:r>
              <a:rPr lang="en-US" sz="2200" i="1" dirty="0"/>
              <a:t> </a:t>
            </a:r>
            <a:r>
              <a:rPr lang="en-US" sz="2200" i="1" dirty="0" err="1"/>
              <a:t>część</a:t>
            </a:r>
            <a:r>
              <a:rPr lang="en-US" sz="2200" i="1" dirty="0"/>
              <a:t> </a:t>
            </a:r>
            <a:r>
              <a:rPr lang="en-US" sz="2200" i="1" dirty="0" err="1"/>
              <a:t>swojego</a:t>
            </a:r>
            <a:r>
              <a:rPr lang="en-US" sz="2200" i="1" dirty="0"/>
              <a:t> </a:t>
            </a:r>
            <a:r>
              <a:rPr lang="en-US" sz="2200" i="1" dirty="0" err="1"/>
              <a:t>zespołu</a:t>
            </a:r>
            <a:r>
              <a:rPr lang="en-US" sz="2200" i="1" dirty="0"/>
              <a:t>". </a:t>
            </a:r>
            <a:endParaRPr lang="en-IE" sz="2200" i="1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C2C26A-5D7B-1C49-90F3-45BA682EAF30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905665" y="761999"/>
            <a:ext cx="5579898" cy="697941"/>
          </a:xfrm>
        </p:spPr>
        <p:txBody>
          <a:bodyPr>
            <a:noAutofit/>
          </a:bodyPr>
          <a:lstStyle/>
          <a:p>
            <a:r>
              <a:rPr lang="en-IE" sz="3200" b="1" dirty="0"/>
              <a:t>DZIAŁAJ SZYBKO</a:t>
            </a:r>
            <a:endParaRPr lang="en-US" sz="3200" dirty="0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B9F3350C-C7E0-3946-8ACC-BDFCD2011762}"/>
              </a:ext>
            </a:extLst>
          </p:cNvPr>
          <p:cNvSpPr txBox="1">
            <a:spLocks/>
          </p:cNvSpPr>
          <p:nvPr/>
        </p:nvSpPr>
        <p:spPr>
          <a:xfrm>
            <a:off x="4419600" y="762000"/>
            <a:ext cx="977900" cy="857158"/>
          </a:xfrm>
          <a:prstGeom prst="rect">
            <a:avLst/>
          </a:prstGeom>
          <a:noFill/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i="0" kern="1200">
                <a:solidFill>
                  <a:srgbClr val="6D6E6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E" dirty="0">
                <a:solidFill>
                  <a:schemeClr val="bg1"/>
                </a:solidFill>
              </a:rPr>
              <a:t>1</a:t>
            </a:r>
            <a:endParaRPr lang="en-IE" b="1" dirty="0">
              <a:solidFill>
                <a:schemeClr val="bg1"/>
              </a:solidFill>
            </a:endParaRP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A4E4EC92-4AB2-8448-BA19-8506A7616896}"/>
              </a:ext>
            </a:extLst>
          </p:cNvPr>
          <p:cNvSpPr txBox="1">
            <a:spLocks/>
          </p:cNvSpPr>
          <p:nvPr/>
        </p:nvSpPr>
        <p:spPr>
          <a:xfrm>
            <a:off x="401802" y="357529"/>
            <a:ext cx="3365128" cy="3433969"/>
          </a:xfrm>
          <a:prstGeom prst="rect">
            <a:avLst/>
          </a:prstGeom>
          <a:noFill/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i="0" kern="1200">
                <a:solidFill>
                  <a:srgbClr val="6D6E6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>
                <a:solidFill>
                  <a:srgbClr val="2E95D2"/>
                </a:solidFill>
              </a:rPr>
              <a:t>9 NAJLEPSZYCH WSKAZÓWEK</a:t>
            </a:r>
            <a:r>
              <a:rPr lang="en-US" dirty="0"/>
              <a:t>, JAK STWORZYĆ </a:t>
            </a:r>
            <a:r>
              <a:rPr lang="en-US" b="1" dirty="0">
                <a:solidFill>
                  <a:srgbClr val="2E95D2"/>
                </a:solidFill>
              </a:rPr>
              <a:t>IDEALNĄ OFERTĘ PRACY</a:t>
            </a:r>
            <a:r>
              <a:rPr lang="en-US" dirty="0"/>
              <a:t>:</a:t>
            </a:r>
            <a:endParaRPr lang="en-IE" b="1" dirty="0">
              <a:solidFill>
                <a:srgbClr val="2E95D2"/>
              </a:solidFill>
            </a:endParaRPr>
          </a:p>
        </p:txBody>
      </p:sp>
      <p:pic>
        <p:nvPicPr>
          <p:cNvPr id="8" name="Picture 7" descr="A hand holding a clock&#10;&#10;Description automatically generated">
            <a:extLst>
              <a:ext uri="{FF2B5EF4-FFF2-40B4-BE49-F238E27FC236}">
                <a16:creationId xmlns:a16="http://schemas.microsoft.com/office/drawing/2014/main" id="{8AC407DD-8165-4BAB-886F-C7870EFB4DE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/>
          <a:stretch/>
        </p:blipFill>
        <p:spPr>
          <a:xfrm>
            <a:off x="0" y="3657599"/>
            <a:ext cx="4283901" cy="3206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377487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AC7B6CA-280E-EB41-8472-B334B494A9B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934176" y="1943100"/>
            <a:ext cx="5856021" cy="3845957"/>
          </a:xfrm>
        </p:spPr>
        <p:txBody>
          <a:bodyPr/>
          <a:lstStyle/>
          <a:p>
            <a:r>
              <a:rPr lang="en-US" dirty="0" err="1"/>
              <a:t>Niektóre</a:t>
            </a:r>
            <a:r>
              <a:rPr lang="en-US" dirty="0"/>
              <a:t> </a:t>
            </a:r>
            <a:r>
              <a:rPr lang="en-US" dirty="0" err="1"/>
              <a:t>firmy</a:t>
            </a:r>
            <a:r>
              <a:rPr lang="en-US" dirty="0"/>
              <a:t> </a:t>
            </a:r>
            <a:r>
              <a:rPr lang="en-US" dirty="0" err="1"/>
              <a:t>wysyłają</a:t>
            </a:r>
            <a:r>
              <a:rPr lang="en-US" dirty="0"/>
              <a:t> </a:t>
            </a:r>
            <a:r>
              <a:rPr lang="en-US" dirty="0" err="1"/>
              <a:t>maile</a:t>
            </a:r>
            <a:r>
              <a:rPr lang="en-US" dirty="0"/>
              <a:t> </a:t>
            </a:r>
            <a:r>
              <a:rPr lang="en-US" dirty="0" err="1"/>
              <a:t>lub</a:t>
            </a:r>
            <a:r>
              <a:rPr lang="en-US" dirty="0"/>
              <a:t> </a:t>
            </a:r>
            <a:r>
              <a:rPr lang="en-US" dirty="0" err="1"/>
              <a:t>listy</a:t>
            </a:r>
            <a:r>
              <a:rPr lang="en-US" dirty="0"/>
              <a:t>. </a:t>
            </a:r>
            <a:r>
              <a:rPr lang="en-US" dirty="0" err="1"/>
              <a:t>Nie</a:t>
            </a:r>
            <a:r>
              <a:rPr lang="en-US" dirty="0"/>
              <a:t> </a:t>
            </a:r>
            <a:r>
              <a:rPr lang="en-US" dirty="0" err="1"/>
              <a:t>rób</a:t>
            </a:r>
            <a:r>
              <a:rPr lang="en-US" dirty="0"/>
              <a:t> </a:t>
            </a:r>
            <a:r>
              <a:rPr lang="en-US" dirty="0" err="1"/>
              <a:t>tego</a:t>
            </a:r>
            <a:r>
              <a:rPr lang="en-US" dirty="0"/>
              <a:t>. </a:t>
            </a:r>
            <a:r>
              <a:rPr lang="en-US" dirty="0" err="1"/>
              <a:t>Zadzwoń</a:t>
            </a:r>
            <a:r>
              <a:rPr lang="en-US" dirty="0"/>
              <a:t>; </a:t>
            </a:r>
            <a:r>
              <a:rPr lang="en-US" dirty="0" err="1"/>
              <a:t>nie</a:t>
            </a:r>
            <a:r>
              <a:rPr lang="en-US" dirty="0"/>
              <a:t> </a:t>
            </a:r>
            <a:r>
              <a:rPr lang="en-US" dirty="0" err="1"/>
              <a:t>tylko</a:t>
            </a:r>
            <a:r>
              <a:rPr lang="en-US" dirty="0"/>
              <a:t> </a:t>
            </a:r>
            <a:r>
              <a:rPr lang="en-US" dirty="0" err="1"/>
              <a:t>możesz</a:t>
            </a:r>
            <a:r>
              <a:rPr lang="en-US" dirty="0"/>
              <a:t> </a:t>
            </a:r>
            <a:r>
              <a:rPr lang="en-US" dirty="0" err="1"/>
              <a:t>przekazać</a:t>
            </a:r>
            <a:r>
              <a:rPr lang="en-US" dirty="0"/>
              <a:t> </a:t>
            </a:r>
            <a:r>
              <a:rPr lang="en-US" dirty="0" err="1"/>
              <a:t>swoje</a:t>
            </a:r>
            <a:r>
              <a:rPr lang="en-US" dirty="0"/>
              <a:t> </a:t>
            </a:r>
            <a:r>
              <a:rPr lang="en-US" dirty="0" err="1"/>
              <a:t>emocje</a:t>
            </a:r>
            <a:r>
              <a:rPr lang="en-US" dirty="0"/>
              <a:t>, ale </a:t>
            </a:r>
            <a:r>
              <a:rPr lang="en-US" dirty="0" err="1"/>
              <a:t>również</a:t>
            </a:r>
            <a:r>
              <a:rPr lang="en-US" dirty="0"/>
              <a:t> </a:t>
            </a:r>
            <a:r>
              <a:rPr lang="en-US" dirty="0" err="1"/>
              <a:t>ocenić</a:t>
            </a:r>
            <a:r>
              <a:rPr lang="en-US" dirty="0"/>
              <a:t> </a:t>
            </a:r>
            <a:r>
              <a:rPr lang="en-US" dirty="0" err="1"/>
              <a:t>poziom</a:t>
            </a:r>
            <a:r>
              <a:rPr lang="en-US" dirty="0"/>
              <a:t> </a:t>
            </a:r>
            <a:r>
              <a:rPr lang="en-US" dirty="0" err="1"/>
              <a:t>entuzjazmu</a:t>
            </a:r>
            <a:r>
              <a:rPr lang="en-US" dirty="0"/>
              <a:t> </a:t>
            </a:r>
            <a:r>
              <a:rPr lang="en-US" dirty="0" err="1"/>
              <a:t>wybranego</a:t>
            </a:r>
            <a:r>
              <a:rPr lang="en-US" dirty="0"/>
              <a:t> </a:t>
            </a:r>
            <a:r>
              <a:rPr lang="en-US" dirty="0" err="1"/>
              <a:t>kandydata</a:t>
            </a:r>
            <a:r>
              <a:rPr lang="en-US" dirty="0"/>
              <a:t>.</a:t>
            </a:r>
            <a:endParaRPr lang="en-I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C2C26A-5D7B-1C49-90F3-45BA682EAF30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905665" y="761999"/>
            <a:ext cx="5579898" cy="697941"/>
          </a:xfrm>
        </p:spPr>
        <p:txBody>
          <a:bodyPr>
            <a:noAutofit/>
          </a:bodyPr>
          <a:lstStyle/>
          <a:p>
            <a:r>
              <a:rPr lang="en-IE" sz="3200" b="1" dirty="0"/>
              <a:t>ZAWSZE ZADZWOŃ</a:t>
            </a:r>
            <a:endParaRPr lang="en-US" sz="3200" dirty="0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B9F3350C-C7E0-3946-8ACC-BDFCD2011762}"/>
              </a:ext>
            </a:extLst>
          </p:cNvPr>
          <p:cNvSpPr txBox="1">
            <a:spLocks/>
          </p:cNvSpPr>
          <p:nvPr/>
        </p:nvSpPr>
        <p:spPr>
          <a:xfrm>
            <a:off x="4419600" y="762000"/>
            <a:ext cx="977900" cy="857158"/>
          </a:xfrm>
          <a:prstGeom prst="rect">
            <a:avLst/>
          </a:prstGeom>
          <a:noFill/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i="0" kern="1200">
                <a:solidFill>
                  <a:srgbClr val="6D6E6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E" dirty="0">
                <a:solidFill>
                  <a:schemeClr val="bg1"/>
                </a:solidFill>
              </a:rPr>
              <a:t>2</a:t>
            </a:r>
            <a:endParaRPr lang="en-IE" b="1" dirty="0">
              <a:solidFill>
                <a:schemeClr val="bg1"/>
              </a:solidFill>
            </a:endParaRP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A4E4EC92-4AB2-8448-BA19-8506A7616896}"/>
              </a:ext>
            </a:extLst>
          </p:cNvPr>
          <p:cNvSpPr txBox="1">
            <a:spLocks/>
          </p:cNvSpPr>
          <p:nvPr/>
        </p:nvSpPr>
        <p:spPr>
          <a:xfrm>
            <a:off x="401802" y="357529"/>
            <a:ext cx="2900198" cy="3433969"/>
          </a:xfrm>
          <a:prstGeom prst="rect">
            <a:avLst/>
          </a:prstGeom>
          <a:noFill/>
        </p:spPr>
        <p:txBody>
          <a:bodyPr vert="horz" lIns="91440" tIns="45720" rIns="91440" bIns="45720" rtlCol="0" anchor="t">
            <a:normAutofit fontScale="925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i="0" kern="1200">
                <a:solidFill>
                  <a:srgbClr val="6D6E6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>
                <a:solidFill>
                  <a:srgbClr val="2E95D2"/>
                </a:solidFill>
              </a:rPr>
              <a:t>9 NAJLEPSZYCH WSKAZÓWEK</a:t>
            </a:r>
            <a:r>
              <a:rPr lang="en-US" dirty="0"/>
              <a:t>, JAK STWORZYĆ </a:t>
            </a:r>
            <a:r>
              <a:rPr lang="en-US" b="1" dirty="0">
                <a:solidFill>
                  <a:srgbClr val="2E95D2"/>
                </a:solidFill>
              </a:rPr>
              <a:t>IDEALNĄ OFERTĘ PRACY</a:t>
            </a:r>
            <a:r>
              <a:rPr lang="en-US" dirty="0"/>
              <a:t>:</a:t>
            </a:r>
            <a:endParaRPr lang="en-IE" b="1" dirty="0">
              <a:solidFill>
                <a:srgbClr val="2E95D2"/>
              </a:solidFill>
            </a:endParaRPr>
          </a:p>
        </p:txBody>
      </p:sp>
      <p:pic>
        <p:nvPicPr>
          <p:cNvPr id="5" name="Picture 4" descr="A person wearing a suit and tie talking on a cell phone&#10;&#10;Description automatically generated">
            <a:extLst>
              <a:ext uri="{FF2B5EF4-FFF2-40B4-BE49-F238E27FC236}">
                <a16:creationId xmlns:a16="http://schemas.microsoft.com/office/drawing/2014/main" id="{CC645208-0182-4849-A815-B8A261B497D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/>
          <a:stretch/>
        </p:blipFill>
        <p:spPr>
          <a:xfrm>
            <a:off x="-12527" y="3121012"/>
            <a:ext cx="4283901" cy="3718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5059979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AC7B6CA-280E-EB41-8472-B334B494A9B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794476" y="1619159"/>
            <a:ext cx="6257824" cy="4169899"/>
          </a:xfrm>
        </p:spPr>
        <p:txBody>
          <a:bodyPr/>
          <a:lstStyle/>
          <a:p>
            <a:r>
              <a:rPr lang="en-US" sz="2200" dirty="0" err="1"/>
              <a:t>Bądź</a:t>
            </a:r>
            <a:r>
              <a:rPr lang="en-US" sz="2200" dirty="0"/>
              <a:t> </a:t>
            </a:r>
            <a:r>
              <a:rPr lang="en-US" sz="2200" dirty="0" err="1"/>
              <a:t>profesjonalistą</a:t>
            </a:r>
            <a:r>
              <a:rPr lang="en-US" sz="2200" dirty="0"/>
              <a:t>, ale </a:t>
            </a:r>
            <a:r>
              <a:rPr lang="en-US" sz="2200" dirty="0" err="1"/>
              <a:t>bądź</a:t>
            </a:r>
            <a:r>
              <a:rPr lang="en-US" sz="2200" dirty="0"/>
              <a:t> </a:t>
            </a:r>
            <a:r>
              <a:rPr lang="en-US" sz="2200" dirty="0" err="1"/>
              <a:t>entuzjastą</a:t>
            </a:r>
            <a:r>
              <a:rPr lang="en-US" sz="2200" dirty="0"/>
              <a:t>. </a:t>
            </a:r>
            <a:r>
              <a:rPr lang="en-US" sz="2200" dirty="0" err="1"/>
              <a:t>Powiedz</a:t>
            </a:r>
            <a:r>
              <a:rPr lang="en-US" sz="2200" dirty="0"/>
              <a:t> </a:t>
            </a:r>
            <a:r>
              <a:rPr lang="en-US" sz="2200" dirty="0" err="1"/>
              <a:t>kandydatowi</a:t>
            </a:r>
            <a:r>
              <a:rPr lang="en-US" sz="2200" dirty="0"/>
              <a:t>, </a:t>
            </a:r>
            <a:r>
              <a:rPr lang="en-US" sz="2200" dirty="0" err="1"/>
              <a:t>że</a:t>
            </a:r>
            <a:r>
              <a:rPr lang="en-US" sz="2200" dirty="0"/>
              <a:t> to </a:t>
            </a:r>
            <a:r>
              <a:rPr lang="en-US" sz="2200" dirty="0" err="1"/>
              <a:t>był</a:t>
            </a:r>
            <a:r>
              <a:rPr lang="en-US" sz="2200" dirty="0"/>
              <a:t> </a:t>
            </a:r>
            <a:r>
              <a:rPr lang="en-US" sz="2200" dirty="0" err="1"/>
              <a:t>twój</a:t>
            </a:r>
            <a:r>
              <a:rPr lang="en-US" sz="2200" dirty="0"/>
              <a:t> </a:t>
            </a:r>
            <a:r>
              <a:rPr lang="en-US" sz="2200" dirty="0" err="1"/>
              <a:t>pierwszy</a:t>
            </a:r>
            <a:r>
              <a:rPr lang="en-US" sz="2200" dirty="0"/>
              <a:t> </a:t>
            </a:r>
            <a:r>
              <a:rPr lang="en-US" sz="2200" dirty="0" err="1"/>
              <a:t>wybór</a:t>
            </a:r>
            <a:r>
              <a:rPr lang="en-US" sz="2200" dirty="0"/>
              <a:t> z X </a:t>
            </a:r>
            <a:r>
              <a:rPr lang="en-US" sz="2200" dirty="0" err="1"/>
              <a:t>numerów</a:t>
            </a:r>
            <a:r>
              <a:rPr lang="en-US" sz="2200" dirty="0"/>
              <a:t> CV. </a:t>
            </a:r>
            <a:r>
              <a:rPr lang="en-US" sz="2200" dirty="0" err="1"/>
              <a:t>Wyjaśnij</a:t>
            </a:r>
            <a:r>
              <a:rPr lang="en-US" sz="2200" dirty="0"/>
              <a:t> </a:t>
            </a:r>
            <a:r>
              <a:rPr lang="en-US" sz="2200" dirty="0" err="1"/>
              <a:t>jak</a:t>
            </a:r>
            <a:r>
              <a:rPr lang="en-US" sz="2200" dirty="0"/>
              <a:t> </a:t>
            </a:r>
            <a:r>
              <a:rPr lang="en-US" sz="2200" dirty="0" err="1"/>
              <a:t>bardzo</a:t>
            </a:r>
            <a:r>
              <a:rPr lang="en-US" sz="2200" dirty="0"/>
              <a:t> </a:t>
            </a:r>
            <a:r>
              <a:rPr lang="en-US" sz="2200" dirty="0" err="1"/>
              <a:t>inni</a:t>
            </a:r>
            <a:r>
              <a:rPr lang="en-US" sz="2200" dirty="0"/>
              <a:t> </a:t>
            </a:r>
            <a:r>
              <a:rPr lang="en-US" sz="2200" dirty="0" err="1"/>
              <a:t>są</a:t>
            </a:r>
            <a:r>
              <a:rPr lang="en-US" sz="2200" dirty="0"/>
              <a:t> pod </a:t>
            </a:r>
            <a:r>
              <a:rPr lang="en-US" sz="2200" dirty="0" err="1"/>
              <a:t>wrażeniem</a:t>
            </a:r>
            <a:r>
              <a:rPr lang="en-US" sz="2200" dirty="0"/>
              <a:t> </a:t>
            </a:r>
            <a:r>
              <a:rPr lang="en-US" sz="2200" dirty="0" err="1"/>
              <a:t>ich</a:t>
            </a:r>
            <a:r>
              <a:rPr lang="en-US" sz="2200" dirty="0"/>
              <a:t> </a:t>
            </a:r>
            <a:r>
              <a:rPr lang="en-US" sz="2200" dirty="0" err="1"/>
              <a:t>zaplecza</a:t>
            </a:r>
            <a:r>
              <a:rPr lang="en-US" sz="2200" dirty="0"/>
              <a:t> </a:t>
            </a:r>
            <a:r>
              <a:rPr lang="en-US" sz="2200" dirty="0" err="1"/>
              <a:t>i</a:t>
            </a:r>
            <a:r>
              <a:rPr lang="en-US" sz="2200" dirty="0"/>
              <a:t> </a:t>
            </a:r>
            <a:r>
              <a:rPr lang="en-US" sz="2200" dirty="0" err="1"/>
              <a:t>umiejętności</a:t>
            </a:r>
            <a:r>
              <a:rPr lang="en-US" sz="2200" dirty="0"/>
              <a:t>. </a:t>
            </a:r>
          </a:p>
          <a:p>
            <a:endParaRPr lang="en-US" sz="2200" dirty="0"/>
          </a:p>
          <a:p>
            <a:r>
              <a:rPr lang="en-US" sz="2200" dirty="0"/>
              <a:t> </a:t>
            </a:r>
            <a:r>
              <a:rPr lang="en-US" sz="2200" dirty="0" err="1"/>
              <a:t>Jorg</a:t>
            </a:r>
            <a:r>
              <a:rPr lang="en-US" sz="2200" dirty="0"/>
              <a:t> </a:t>
            </a:r>
            <a:r>
              <a:rPr lang="en-US" sz="2200" dirty="0" err="1"/>
              <a:t>radzi</a:t>
            </a:r>
            <a:r>
              <a:rPr lang="en-US" sz="2200" dirty="0"/>
              <a:t>: "To </a:t>
            </a:r>
            <a:r>
              <a:rPr lang="en-US" sz="2200" dirty="0" err="1"/>
              <a:t>naturalne</a:t>
            </a:r>
            <a:r>
              <a:rPr lang="en-US" sz="2200" dirty="0"/>
              <a:t>, </a:t>
            </a:r>
            <a:r>
              <a:rPr lang="en-US" sz="2200" dirty="0" err="1"/>
              <a:t>że</a:t>
            </a:r>
            <a:r>
              <a:rPr lang="en-US" sz="2200" dirty="0"/>
              <a:t> </a:t>
            </a:r>
            <a:r>
              <a:rPr lang="en-US" sz="2200" dirty="0" err="1"/>
              <a:t>podczas</a:t>
            </a:r>
            <a:r>
              <a:rPr lang="en-US" sz="2200" dirty="0"/>
              <a:t> </a:t>
            </a:r>
            <a:r>
              <a:rPr lang="en-US" sz="2200" dirty="0" err="1"/>
              <a:t>rozmowy</a:t>
            </a:r>
            <a:r>
              <a:rPr lang="en-US" sz="2200" dirty="0"/>
              <a:t> </a:t>
            </a:r>
            <a:r>
              <a:rPr lang="en-US" sz="2200" dirty="0" err="1"/>
              <a:t>kwalifikacyjnej</a:t>
            </a:r>
            <a:r>
              <a:rPr lang="en-US" sz="2200" dirty="0"/>
              <a:t> </a:t>
            </a:r>
            <a:r>
              <a:rPr lang="en-US" sz="2200" dirty="0" err="1"/>
              <a:t>i</a:t>
            </a:r>
            <a:r>
              <a:rPr lang="en-US" sz="2200" dirty="0"/>
              <a:t> </a:t>
            </a:r>
            <a:r>
              <a:rPr lang="en-US" sz="2200" dirty="0" err="1"/>
              <a:t>procesu</a:t>
            </a:r>
            <a:r>
              <a:rPr lang="en-US" sz="2200" dirty="0"/>
              <a:t> </a:t>
            </a:r>
            <a:r>
              <a:rPr lang="en-US" sz="2200" dirty="0" err="1"/>
              <a:t>selekcji</a:t>
            </a:r>
            <a:r>
              <a:rPr lang="en-US" sz="2200" dirty="0"/>
              <a:t> </a:t>
            </a:r>
            <a:r>
              <a:rPr lang="en-US" sz="2200" dirty="0" err="1"/>
              <a:t>nie</a:t>
            </a:r>
            <a:r>
              <a:rPr lang="en-US" sz="2200" dirty="0"/>
              <a:t> </a:t>
            </a:r>
            <a:r>
              <a:rPr lang="en-US" sz="2200" dirty="0" err="1"/>
              <a:t>odkrywasz</a:t>
            </a:r>
            <a:r>
              <a:rPr lang="en-US" sz="2200" dirty="0"/>
              <a:t> kart, ale </a:t>
            </a:r>
            <a:r>
              <a:rPr lang="en-US" sz="2200" dirty="0" err="1"/>
              <a:t>kiedy</a:t>
            </a:r>
            <a:r>
              <a:rPr lang="en-US" sz="2200" dirty="0"/>
              <a:t> </a:t>
            </a:r>
            <a:r>
              <a:rPr lang="en-US" sz="2200" dirty="0" err="1"/>
              <a:t>już</a:t>
            </a:r>
            <a:r>
              <a:rPr lang="en-US" sz="2200" dirty="0"/>
              <a:t> </a:t>
            </a:r>
            <a:r>
              <a:rPr lang="en-US" sz="2200" dirty="0" err="1"/>
              <a:t>podejmiesz</a:t>
            </a:r>
            <a:r>
              <a:rPr lang="en-US" sz="2200" dirty="0"/>
              <a:t> </a:t>
            </a:r>
            <a:r>
              <a:rPr lang="en-US" sz="2200" dirty="0" err="1"/>
              <a:t>decyzję</a:t>
            </a:r>
            <a:r>
              <a:rPr lang="en-US" sz="2200" dirty="0"/>
              <a:t>, </a:t>
            </a:r>
            <a:r>
              <a:rPr lang="en-US" sz="2200" dirty="0" err="1"/>
              <a:t>porzuć</a:t>
            </a:r>
            <a:r>
              <a:rPr lang="en-US" sz="2200" dirty="0"/>
              <a:t> </a:t>
            </a:r>
            <a:r>
              <a:rPr lang="en-US" sz="2200" dirty="0" err="1"/>
              <a:t>rezerwę</a:t>
            </a:r>
            <a:r>
              <a:rPr lang="en-US" sz="2200" dirty="0"/>
              <a:t>. </a:t>
            </a:r>
            <a:r>
              <a:rPr lang="en-US" sz="2200" dirty="0" err="1"/>
              <a:t>Nie</a:t>
            </a:r>
            <a:r>
              <a:rPr lang="en-US" sz="2200" dirty="0"/>
              <a:t> </a:t>
            </a:r>
            <a:r>
              <a:rPr lang="en-US" sz="2200" dirty="0" err="1"/>
              <a:t>obawiaj</a:t>
            </a:r>
            <a:r>
              <a:rPr lang="en-US" sz="2200" dirty="0"/>
              <a:t> </a:t>
            </a:r>
            <a:r>
              <a:rPr lang="en-US" sz="2200" dirty="0" err="1"/>
              <a:t>się</a:t>
            </a:r>
            <a:r>
              <a:rPr lang="en-US" sz="2200" dirty="0"/>
              <a:t>, </a:t>
            </a:r>
            <a:r>
              <a:rPr lang="en-US" sz="2200" dirty="0" err="1"/>
              <a:t>że</a:t>
            </a:r>
            <a:r>
              <a:rPr lang="en-US" sz="2200" dirty="0"/>
              <a:t> </a:t>
            </a:r>
            <a:r>
              <a:rPr lang="en-US" sz="2200" dirty="0" err="1"/>
              <a:t>twoje</a:t>
            </a:r>
            <a:r>
              <a:rPr lang="en-US" sz="2200" dirty="0"/>
              <a:t> </a:t>
            </a:r>
            <a:r>
              <a:rPr lang="en-US" sz="2200" dirty="0" err="1"/>
              <a:t>podekscytowanie</a:t>
            </a:r>
            <a:r>
              <a:rPr lang="en-US" sz="2200" dirty="0"/>
              <a:t> </a:t>
            </a:r>
            <a:r>
              <a:rPr lang="en-US" sz="2200" dirty="0" err="1"/>
              <a:t>nie</a:t>
            </a:r>
            <a:r>
              <a:rPr lang="en-US" sz="2200" dirty="0"/>
              <a:t> </a:t>
            </a:r>
            <a:r>
              <a:rPr lang="en-US" sz="2200" dirty="0" err="1"/>
              <a:t>wpłynie</a:t>
            </a:r>
            <a:r>
              <a:rPr lang="en-US" sz="2200" dirty="0"/>
              <a:t> </a:t>
            </a:r>
            <a:r>
              <a:rPr lang="en-US" sz="2200" dirty="0" err="1"/>
              <a:t>na</a:t>
            </a:r>
            <a:r>
              <a:rPr lang="en-US" sz="2200" dirty="0"/>
              <a:t> </a:t>
            </a:r>
            <a:r>
              <a:rPr lang="en-US" sz="2200" dirty="0" err="1"/>
              <a:t>proces</a:t>
            </a:r>
            <a:r>
              <a:rPr lang="en-US" sz="2200" dirty="0"/>
              <a:t> </a:t>
            </a:r>
            <a:r>
              <a:rPr lang="en-US" sz="2200" dirty="0" err="1"/>
              <a:t>negocjacji</a:t>
            </a:r>
            <a:r>
              <a:rPr lang="en-US" sz="2200" dirty="0"/>
              <a:t> </a:t>
            </a:r>
            <a:r>
              <a:rPr lang="en-US" sz="2200" dirty="0" err="1"/>
              <a:t>płac</a:t>
            </a:r>
            <a:r>
              <a:rPr lang="en-US" sz="2200" dirty="0"/>
              <a:t>. </a:t>
            </a:r>
            <a:r>
              <a:rPr lang="en-US" sz="2200" dirty="0" err="1"/>
              <a:t>Pamiętaj</a:t>
            </a:r>
            <a:r>
              <a:rPr lang="en-US" sz="2200" dirty="0"/>
              <a:t>, </a:t>
            </a:r>
            <a:r>
              <a:rPr lang="en-US" sz="2200" dirty="0" err="1"/>
              <a:t>że</a:t>
            </a:r>
            <a:r>
              <a:rPr lang="en-US" sz="2200" dirty="0"/>
              <a:t> </a:t>
            </a:r>
            <a:r>
              <a:rPr lang="en-US" sz="2200" dirty="0" err="1"/>
              <a:t>relacja</a:t>
            </a:r>
            <a:r>
              <a:rPr lang="en-US" sz="2200" dirty="0"/>
              <a:t> </a:t>
            </a:r>
            <a:r>
              <a:rPr lang="en-US" sz="2200" dirty="0" err="1"/>
              <a:t>pracodawca-pracownik</a:t>
            </a:r>
            <a:r>
              <a:rPr lang="en-US" sz="2200" dirty="0"/>
              <a:t> </a:t>
            </a:r>
            <a:r>
              <a:rPr lang="en-US" sz="2200" dirty="0" err="1"/>
              <a:t>nie</a:t>
            </a:r>
            <a:r>
              <a:rPr lang="en-US" sz="2200" dirty="0"/>
              <a:t> </a:t>
            </a:r>
            <a:r>
              <a:rPr lang="en-US" sz="2200" dirty="0" err="1"/>
              <a:t>zaczyna</a:t>
            </a:r>
            <a:r>
              <a:rPr lang="en-US" sz="2200" dirty="0"/>
              <a:t> </a:t>
            </a:r>
            <a:r>
              <a:rPr lang="en-US" sz="2200" dirty="0" err="1"/>
              <a:t>się</a:t>
            </a:r>
            <a:r>
              <a:rPr lang="en-US" sz="2200" dirty="0"/>
              <a:t> </a:t>
            </a:r>
            <a:r>
              <a:rPr lang="en-US" sz="2200" dirty="0" err="1"/>
              <a:t>pierwszego</a:t>
            </a:r>
            <a:r>
              <a:rPr lang="en-US" sz="2200" dirty="0"/>
              <a:t> </a:t>
            </a:r>
            <a:r>
              <a:rPr lang="en-US" sz="2200" dirty="0" err="1"/>
              <a:t>dnia</a:t>
            </a:r>
            <a:r>
              <a:rPr lang="en-US" sz="2200" dirty="0"/>
              <a:t> w </a:t>
            </a:r>
            <a:r>
              <a:rPr lang="en-US" sz="2200" dirty="0" err="1"/>
              <a:t>pracy</a:t>
            </a:r>
            <a:r>
              <a:rPr lang="en-US" sz="2200" dirty="0"/>
              <a:t>. </a:t>
            </a:r>
            <a:r>
              <a:rPr lang="en-US" sz="2200" dirty="0" err="1"/>
              <a:t>Oficjalnie</a:t>
            </a:r>
            <a:r>
              <a:rPr lang="en-US" sz="2200" dirty="0"/>
              <a:t> </a:t>
            </a:r>
            <a:r>
              <a:rPr lang="en-US" sz="2200" dirty="0" err="1"/>
              <a:t>zaczyna</a:t>
            </a:r>
            <a:r>
              <a:rPr lang="en-US" sz="2200" dirty="0"/>
              <a:t> </a:t>
            </a:r>
            <a:r>
              <a:rPr lang="en-US" sz="2200" dirty="0" err="1"/>
              <a:t>się</a:t>
            </a:r>
            <a:r>
              <a:rPr lang="en-US" sz="2200" dirty="0"/>
              <a:t> od </a:t>
            </a:r>
            <a:r>
              <a:rPr lang="en-US" sz="2200" dirty="0" err="1"/>
              <a:t>oferty</a:t>
            </a:r>
            <a:r>
              <a:rPr lang="en-US" sz="2200" dirty="0"/>
              <a:t> </a:t>
            </a:r>
            <a:r>
              <a:rPr lang="en-US" sz="2200" dirty="0" err="1"/>
              <a:t>pracy</a:t>
            </a:r>
            <a:r>
              <a:rPr lang="en-US" sz="2200" dirty="0"/>
              <a:t>. </a:t>
            </a:r>
            <a:r>
              <a:rPr lang="en-US" sz="2200" dirty="0" err="1"/>
              <a:t>Niech</a:t>
            </a:r>
            <a:r>
              <a:rPr lang="en-US" sz="2200" dirty="0"/>
              <a:t> ta </a:t>
            </a:r>
            <a:r>
              <a:rPr lang="en-US" sz="2200" dirty="0" err="1"/>
              <a:t>chwila</a:t>
            </a:r>
            <a:r>
              <a:rPr lang="en-US" sz="2200" dirty="0"/>
              <a:t> </a:t>
            </a:r>
            <a:r>
              <a:rPr lang="en-US" sz="2200" dirty="0" err="1"/>
              <a:t>pozostanie</a:t>
            </a:r>
            <a:r>
              <a:rPr lang="en-US" sz="2200" dirty="0"/>
              <a:t> w </a:t>
            </a:r>
            <a:r>
              <a:rPr lang="en-US" sz="2200" dirty="0" err="1"/>
              <a:t>pamięci</a:t>
            </a:r>
            <a:r>
              <a:rPr lang="en-US" sz="2200" dirty="0"/>
              <a:t> </a:t>
            </a:r>
            <a:r>
              <a:rPr lang="en-US" sz="2200" dirty="0" err="1"/>
              <a:t>kandydata</a:t>
            </a:r>
            <a:r>
              <a:rPr lang="en-US" sz="2200" dirty="0"/>
              <a:t>".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C2C26A-5D7B-1C49-90F3-45BA682EAF30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765965" y="762000"/>
            <a:ext cx="5579898" cy="697941"/>
          </a:xfrm>
        </p:spPr>
        <p:txBody>
          <a:bodyPr>
            <a:noAutofit/>
          </a:bodyPr>
          <a:lstStyle/>
          <a:p>
            <a:r>
              <a:rPr lang="en-US" sz="3200" b="1" dirty="0"/>
              <a:t>BĄDŹ ENTUZJASTYCZNY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B9F3350C-C7E0-3946-8ACC-BDFCD2011762}"/>
              </a:ext>
            </a:extLst>
          </p:cNvPr>
          <p:cNvSpPr txBox="1">
            <a:spLocks/>
          </p:cNvSpPr>
          <p:nvPr/>
        </p:nvSpPr>
        <p:spPr>
          <a:xfrm>
            <a:off x="4419600" y="762000"/>
            <a:ext cx="977900" cy="857158"/>
          </a:xfrm>
          <a:prstGeom prst="rect">
            <a:avLst/>
          </a:prstGeom>
          <a:noFill/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i="0" kern="1200">
                <a:solidFill>
                  <a:srgbClr val="6D6E6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E" b="1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A4E4EC92-4AB2-8448-BA19-8506A7616896}"/>
              </a:ext>
            </a:extLst>
          </p:cNvPr>
          <p:cNvSpPr txBox="1">
            <a:spLocks/>
          </p:cNvSpPr>
          <p:nvPr/>
        </p:nvSpPr>
        <p:spPr>
          <a:xfrm>
            <a:off x="401802" y="357529"/>
            <a:ext cx="2900198" cy="3433969"/>
          </a:xfrm>
          <a:prstGeom prst="rect">
            <a:avLst/>
          </a:prstGeom>
          <a:noFill/>
        </p:spPr>
        <p:txBody>
          <a:bodyPr vert="horz" lIns="91440" tIns="45720" rIns="91440" bIns="45720" rtlCol="0" anchor="t">
            <a:normAutofit fontScale="925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i="0" kern="1200">
                <a:solidFill>
                  <a:srgbClr val="6D6E6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>
                <a:solidFill>
                  <a:srgbClr val="2E95D2"/>
                </a:solidFill>
              </a:rPr>
              <a:t>9 NAJLEPSZYCH WSKAZÓWEK</a:t>
            </a:r>
            <a:r>
              <a:rPr lang="en-US" dirty="0"/>
              <a:t>, JAK STWORZYĆ </a:t>
            </a:r>
            <a:r>
              <a:rPr lang="en-US" b="1" dirty="0">
                <a:solidFill>
                  <a:srgbClr val="2E95D2"/>
                </a:solidFill>
              </a:rPr>
              <a:t>IDEALNĄ OFERTĘ PRACY</a:t>
            </a:r>
            <a:r>
              <a:rPr lang="en-US" dirty="0"/>
              <a:t>:</a:t>
            </a:r>
            <a:endParaRPr lang="en-IE" b="1" dirty="0">
              <a:solidFill>
                <a:srgbClr val="2E95D2"/>
              </a:solidFill>
            </a:endParaRPr>
          </a:p>
        </p:txBody>
      </p:sp>
      <p:pic>
        <p:nvPicPr>
          <p:cNvPr id="5" name="Picture 4" descr="A person standing next to a person&#10;&#10;Description automatically generated">
            <a:extLst>
              <a:ext uri="{FF2B5EF4-FFF2-40B4-BE49-F238E27FC236}">
                <a16:creationId xmlns:a16="http://schemas.microsoft.com/office/drawing/2014/main" id="{B9A1E8C8-197D-4E18-900C-85AEC8DA4B0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/>
          <a:stretch/>
        </p:blipFill>
        <p:spPr>
          <a:xfrm>
            <a:off x="-1" y="2941456"/>
            <a:ext cx="4233797" cy="3916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0026125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AC7B6CA-280E-EB41-8472-B334B494A9B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934176" y="1943100"/>
            <a:ext cx="5856021" cy="3845957"/>
          </a:xfrm>
        </p:spPr>
        <p:txBody>
          <a:bodyPr/>
          <a:lstStyle/>
          <a:p>
            <a:r>
              <a:rPr lang="en-US" dirty="0" err="1"/>
              <a:t>Ogólnie</a:t>
            </a:r>
            <a:r>
              <a:rPr lang="en-US" dirty="0"/>
              <a:t> </a:t>
            </a:r>
            <a:r>
              <a:rPr lang="en-US" dirty="0" err="1"/>
              <a:t>rzecz</a:t>
            </a:r>
            <a:r>
              <a:rPr lang="en-US" dirty="0"/>
              <a:t> </a:t>
            </a:r>
            <a:r>
              <a:rPr lang="en-US" dirty="0" err="1"/>
              <a:t>biorąc</a:t>
            </a:r>
            <a:r>
              <a:rPr lang="en-US" dirty="0"/>
              <a:t>, </a:t>
            </a:r>
            <a:r>
              <a:rPr lang="en-US" dirty="0" err="1"/>
              <a:t>kandydaci</a:t>
            </a:r>
            <a:r>
              <a:rPr lang="en-US" dirty="0"/>
              <a:t> </a:t>
            </a:r>
            <a:r>
              <a:rPr lang="en-US" dirty="0" err="1"/>
              <a:t>oczekują</a:t>
            </a:r>
            <a:r>
              <a:rPr lang="en-US" dirty="0"/>
              <a:t> </a:t>
            </a:r>
            <a:r>
              <a:rPr lang="en-US" dirty="0" err="1"/>
              <a:t>wzrostu</a:t>
            </a:r>
            <a:r>
              <a:rPr lang="en-US" dirty="0"/>
              <a:t> </a:t>
            </a:r>
            <a:r>
              <a:rPr lang="en-US" dirty="0" err="1"/>
              <a:t>płac</a:t>
            </a:r>
            <a:r>
              <a:rPr lang="en-US" dirty="0"/>
              <a:t> </a:t>
            </a:r>
            <a:r>
              <a:rPr lang="en-US" dirty="0" err="1"/>
              <a:t>przy</a:t>
            </a:r>
            <a:r>
              <a:rPr lang="en-US" dirty="0"/>
              <a:t> </a:t>
            </a:r>
            <a:r>
              <a:rPr lang="en-US" dirty="0" err="1"/>
              <a:t>zmianie</a:t>
            </a:r>
            <a:r>
              <a:rPr lang="en-US" dirty="0"/>
              <a:t> </a:t>
            </a:r>
            <a:r>
              <a:rPr lang="en-US" dirty="0" err="1"/>
              <a:t>pracy</a:t>
            </a:r>
            <a:r>
              <a:rPr lang="en-US" dirty="0"/>
              <a:t>. </a:t>
            </a:r>
          </a:p>
          <a:p>
            <a:r>
              <a:rPr lang="en-US" dirty="0" err="1"/>
              <a:t>Jorg</a:t>
            </a:r>
            <a:r>
              <a:rPr lang="en-US" dirty="0"/>
              <a:t> </a:t>
            </a:r>
            <a:r>
              <a:rPr lang="en-US" dirty="0" err="1"/>
              <a:t>radzi</a:t>
            </a:r>
            <a:r>
              <a:rPr lang="en-US" dirty="0"/>
              <a:t>, aby </a:t>
            </a:r>
            <a:r>
              <a:rPr lang="en-US" dirty="0" err="1"/>
              <a:t>nigdy</a:t>
            </a:r>
            <a:r>
              <a:rPr lang="en-US" dirty="0"/>
              <a:t> </a:t>
            </a:r>
            <a:r>
              <a:rPr lang="en-US" dirty="0" err="1"/>
              <a:t>nie</a:t>
            </a:r>
            <a:r>
              <a:rPr lang="en-US" dirty="0"/>
              <a:t> </a:t>
            </a:r>
            <a:r>
              <a:rPr lang="en-US" dirty="0" err="1"/>
              <a:t>oferować</a:t>
            </a:r>
            <a:r>
              <a:rPr lang="en-US" dirty="0"/>
              <a:t> </a:t>
            </a:r>
            <a:r>
              <a:rPr lang="en-US" dirty="0" err="1"/>
              <a:t>wynagrodzenia</a:t>
            </a:r>
            <a:r>
              <a:rPr lang="en-US" dirty="0"/>
              <a:t> </a:t>
            </a:r>
            <a:r>
              <a:rPr lang="en-US" dirty="0" err="1"/>
              <a:t>poniżej</a:t>
            </a:r>
            <a:r>
              <a:rPr lang="en-US" dirty="0"/>
              <a:t> </a:t>
            </a:r>
            <a:r>
              <a:rPr lang="en-US" dirty="0" err="1"/>
              <a:t>obecnego</a:t>
            </a:r>
            <a:r>
              <a:rPr lang="en-US" dirty="0"/>
              <a:t> </a:t>
            </a:r>
            <a:r>
              <a:rPr lang="en-US" dirty="0" err="1"/>
              <a:t>wynagrodzenia</a:t>
            </a:r>
            <a:r>
              <a:rPr lang="en-US" dirty="0"/>
              <a:t>, </a:t>
            </a:r>
            <a:r>
              <a:rPr lang="en-US" dirty="0" err="1"/>
              <a:t>chyba</a:t>
            </a:r>
            <a:r>
              <a:rPr lang="en-US" dirty="0"/>
              <a:t> </a:t>
            </a:r>
            <a:r>
              <a:rPr lang="en-US" dirty="0" err="1"/>
              <a:t>że</a:t>
            </a:r>
            <a:r>
              <a:rPr lang="en-US" dirty="0"/>
              <a:t> </a:t>
            </a:r>
            <a:r>
              <a:rPr lang="en-US" dirty="0" err="1"/>
              <a:t>istnieją</a:t>
            </a:r>
            <a:r>
              <a:rPr lang="en-US" dirty="0"/>
              <a:t> </a:t>
            </a:r>
            <a:r>
              <a:rPr lang="en-US" dirty="0" err="1"/>
              <a:t>konkretne</a:t>
            </a:r>
            <a:r>
              <a:rPr lang="en-US" dirty="0"/>
              <a:t>, </a:t>
            </a:r>
            <a:r>
              <a:rPr lang="en-US" dirty="0" err="1"/>
              <a:t>obiektywne</a:t>
            </a:r>
            <a:r>
              <a:rPr lang="en-US" dirty="0"/>
              <a:t> </a:t>
            </a:r>
            <a:r>
              <a:rPr lang="en-US" dirty="0" err="1"/>
              <a:t>powody</a:t>
            </a:r>
            <a:r>
              <a:rPr lang="en-US" dirty="0"/>
              <a:t>, aby to </a:t>
            </a:r>
            <a:r>
              <a:rPr lang="en-US" dirty="0" err="1"/>
              <a:t>zrobić</a:t>
            </a:r>
            <a:r>
              <a:rPr lang="en-US" dirty="0"/>
              <a:t>, a </a:t>
            </a:r>
            <a:r>
              <a:rPr lang="en-US" dirty="0" err="1"/>
              <a:t>nawet</a:t>
            </a:r>
            <a:r>
              <a:rPr lang="en-US" dirty="0"/>
              <a:t> </a:t>
            </a:r>
            <a:r>
              <a:rPr lang="en-US" dirty="0" err="1"/>
              <a:t>wtedy</a:t>
            </a:r>
            <a:r>
              <a:rPr lang="en-US" dirty="0"/>
              <a:t>, aby </a:t>
            </a:r>
            <a:r>
              <a:rPr lang="en-US" dirty="0" err="1"/>
              <a:t>się</a:t>
            </a:r>
            <a:r>
              <a:rPr lang="en-US" dirty="0"/>
              <a:t> </a:t>
            </a:r>
            <a:r>
              <a:rPr lang="en-US" dirty="0" err="1"/>
              <a:t>nad</a:t>
            </a:r>
            <a:r>
              <a:rPr lang="en-US" dirty="0"/>
              <a:t> </a:t>
            </a:r>
            <a:r>
              <a:rPr lang="en-US" dirty="0" err="1"/>
              <a:t>tym</a:t>
            </a:r>
            <a:r>
              <a:rPr lang="en-US" dirty="0"/>
              <a:t> </a:t>
            </a:r>
            <a:r>
              <a:rPr lang="en-US" dirty="0" err="1"/>
              <a:t>dobrze</a:t>
            </a:r>
            <a:r>
              <a:rPr lang="en-US" dirty="0"/>
              <a:t> </a:t>
            </a:r>
            <a:r>
              <a:rPr lang="en-US" dirty="0" err="1"/>
              <a:t>zastanowić</a:t>
            </a:r>
            <a:r>
              <a:rPr lang="en-US" dirty="0"/>
              <a:t>.  </a:t>
            </a:r>
          </a:p>
          <a:p>
            <a:r>
              <a:rPr lang="en-US" dirty="0" err="1"/>
              <a:t>Wzrost</a:t>
            </a:r>
            <a:r>
              <a:rPr lang="en-US" dirty="0"/>
              <a:t> </a:t>
            </a:r>
            <a:r>
              <a:rPr lang="en-US" dirty="0" err="1"/>
              <a:t>wynagrodzenia</a:t>
            </a:r>
            <a:r>
              <a:rPr lang="en-US" dirty="0"/>
              <a:t> o 10% w </a:t>
            </a:r>
            <a:r>
              <a:rPr lang="en-US" dirty="0" err="1"/>
              <a:t>stosunku</a:t>
            </a:r>
            <a:r>
              <a:rPr lang="en-US" dirty="0"/>
              <a:t> do </a:t>
            </a:r>
            <a:r>
              <a:rPr lang="en-US" dirty="0" err="1"/>
              <a:t>obecnej</a:t>
            </a:r>
            <a:r>
              <a:rPr lang="en-US" dirty="0"/>
              <a:t> </a:t>
            </a:r>
            <a:r>
              <a:rPr lang="en-US" dirty="0" err="1"/>
              <a:t>pensji</a:t>
            </a:r>
            <a:r>
              <a:rPr lang="en-US" dirty="0"/>
              <a:t> jest </a:t>
            </a:r>
            <a:r>
              <a:rPr lang="en-US" dirty="0" err="1"/>
              <a:t>uważany</a:t>
            </a:r>
            <a:r>
              <a:rPr lang="en-US" dirty="0"/>
              <a:t> </a:t>
            </a:r>
            <a:r>
              <a:rPr lang="en-US" dirty="0" err="1"/>
              <a:t>za</a:t>
            </a:r>
            <a:r>
              <a:rPr lang="en-US" dirty="0"/>
              <a:t> </a:t>
            </a:r>
            <a:r>
              <a:rPr lang="en-US" dirty="0" err="1"/>
              <a:t>punkt</a:t>
            </a:r>
            <a:r>
              <a:rPr lang="en-US" dirty="0"/>
              <a:t> </a:t>
            </a:r>
            <a:r>
              <a:rPr lang="en-US" dirty="0" err="1"/>
              <a:t>odniesienia</a:t>
            </a:r>
            <a:r>
              <a:rPr lang="en-US" dirty="0"/>
              <a:t>. </a:t>
            </a:r>
            <a:endParaRPr lang="en-I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C2C26A-5D7B-1C49-90F3-45BA682EAF30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905665" y="761999"/>
            <a:ext cx="5579898" cy="697941"/>
          </a:xfrm>
        </p:spPr>
        <p:txBody>
          <a:bodyPr>
            <a:noAutofit/>
          </a:bodyPr>
          <a:lstStyle/>
          <a:p>
            <a:r>
              <a:rPr lang="en-US" sz="3200" b="1" dirty="0"/>
              <a:t>ZASTOSUJ ZASADĘ 10%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B9F3350C-C7E0-3946-8ACC-BDFCD2011762}"/>
              </a:ext>
            </a:extLst>
          </p:cNvPr>
          <p:cNvSpPr txBox="1">
            <a:spLocks/>
          </p:cNvSpPr>
          <p:nvPr/>
        </p:nvSpPr>
        <p:spPr>
          <a:xfrm>
            <a:off x="4419600" y="762000"/>
            <a:ext cx="977900" cy="857158"/>
          </a:xfrm>
          <a:prstGeom prst="rect">
            <a:avLst/>
          </a:prstGeom>
          <a:noFill/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i="0" kern="1200">
                <a:solidFill>
                  <a:srgbClr val="6D6E6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E" dirty="0">
                <a:solidFill>
                  <a:schemeClr val="bg1"/>
                </a:solidFill>
              </a:rPr>
              <a:t>4</a:t>
            </a:r>
            <a:endParaRPr lang="en-IE" b="1" dirty="0">
              <a:solidFill>
                <a:schemeClr val="bg1"/>
              </a:solidFill>
            </a:endParaRP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A4E4EC92-4AB2-8448-BA19-8506A7616896}"/>
              </a:ext>
            </a:extLst>
          </p:cNvPr>
          <p:cNvSpPr txBox="1">
            <a:spLocks/>
          </p:cNvSpPr>
          <p:nvPr/>
        </p:nvSpPr>
        <p:spPr>
          <a:xfrm>
            <a:off x="401802" y="357529"/>
            <a:ext cx="2900198" cy="3433969"/>
          </a:xfrm>
          <a:prstGeom prst="rect">
            <a:avLst/>
          </a:prstGeom>
          <a:noFill/>
        </p:spPr>
        <p:txBody>
          <a:bodyPr vert="horz" lIns="91440" tIns="45720" rIns="91440" bIns="45720" rtlCol="0" anchor="t">
            <a:normAutofit fontScale="925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i="0" kern="1200">
                <a:solidFill>
                  <a:srgbClr val="6D6E6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>
                <a:solidFill>
                  <a:srgbClr val="2E95D2"/>
                </a:solidFill>
              </a:rPr>
              <a:t>9 NAJLEPSZYCH WSKAZÓWEK</a:t>
            </a:r>
            <a:r>
              <a:rPr lang="en-US" dirty="0"/>
              <a:t>, JAK STWORZYĆ </a:t>
            </a:r>
            <a:r>
              <a:rPr lang="en-US" b="1" dirty="0">
                <a:solidFill>
                  <a:srgbClr val="2E95D2"/>
                </a:solidFill>
              </a:rPr>
              <a:t>IDEALNĄ OFERTĘ PRACY</a:t>
            </a:r>
            <a:r>
              <a:rPr lang="en-US" dirty="0"/>
              <a:t>:</a:t>
            </a:r>
            <a:endParaRPr lang="en-IE" b="1" dirty="0">
              <a:solidFill>
                <a:srgbClr val="2E95D2"/>
              </a:solidFill>
            </a:endParaRPr>
          </a:p>
        </p:txBody>
      </p:sp>
      <p:pic>
        <p:nvPicPr>
          <p:cNvPr id="5" name="Picture 4" descr="A person in a suit and tie&#10;&#10;Description automatically generated">
            <a:extLst>
              <a:ext uri="{FF2B5EF4-FFF2-40B4-BE49-F238E27FC236}">
                <a16:creationId xmlns:a16="http://schemas.microsoft.com/office/drawing/2014/main" id="{B45878E4-C4E7-4BB2-845B-C8F966B0AD9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/>
          <a:stretch/>
        </p:blipFill>
        <p:spPr>
          <a:xfrm>
            <a:off x="0" y="3784274"/>
            <a:ext cx="4271375" cy="3069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4768916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AC7B6CA-280E-EB41-8472-B334B494A9B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934176" y="1943100"/>
            <a:ext cx="5856021" cy="3845957"/>
          </a:xfrm>
        </p:spPr>
        <p:txBody>
          <a:bodyPr/>
          <a:lstStyle/>
          <a:p>
            <a:r>
              <a:rPr lang="en-US" dirty="0" err="1"/>
              <a:t>Wyjaśnij</a:t>
            </a:r>
            <a:r>
              <a:rPr lang="en-US" dirty="0"/>
              <a:t> </a:t>
            </a:r>
            <a:r>
              <a:rPr lang="en-US" dirty="0" err="1"/>
              <a:t>płace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świadczenia</a:t>
            </a:r>
            <a:r>
              <a:rPr lang="en-US" dirty="0"/>
              <a:t> </a:t>
            </a:r>
            <a:r>
              <a:rPr lang="en-US" dirty="0" err="1"/>
              <a:t>tak</a:t>
            </a:r>
            <a:r>
              <a:rPr lang="en-US" dirty="0"/>
              <a:t> </a:t>
            </a:r>
            <a:r>
              <a:rPr lang="en-US" dirty="0" err="1"/>
              <a:t>gruntownie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dokładnie</a:t>
            </a:r>
            <a:r>
              <a:rPr lang="en-US" dirty="0"/>
              <a:t>, </a:t>
            </a:r>
            <a:r>
              <a:rPr lang="en-US" dirty="0" err="1"/>
              <a:t>jak</a:t>
            </a:r>
            <a:r>
              <a:rPr lang="en-US" dirty="0"/>
              <a:t> to </a:t>
            </a:r>
            <a:r>
              <a:rPr lang="en-US" dirty="0" err="1"/>
              <a:t>możliwe</a:t>
            </a:r>
            <a:r>
              <a:rPr lang="en-US" dirty="0"/>
              <a:t>. </a:t>
            </a:r>
          </a:p>
          <a:p>
            <a:r>
              <a:rPr lang="en-US" dirty="0" err="1"/>
              <a:t>Opisz</a:t>
            </a:r>
            <a:r>
              <a:rPr lang="en-US" dirty="0"/>
              <a:t> </a:t>
            </a:r>
            <a:r>
              <a:rPr lang="en-US" dirty="0" err="1"/>
              <a:t>wynagrodzenie</a:t>
            </a:r>
            <a:r>
              <a:rPr lang="en-US" dirty="0"/>
              <a:t> </a:t>
            </a:r>
            <a:r>
              <a:rPr lang="en-US" dirty="0" err="1"/>
              <a:t>podstawowe</a:t>
            </a:r>
            <a:r>
              <a:rPr lang="en-US" dirty="0"/>
              <a:t>, </a:t>
            </a:r>
            <a:r>
              <a:rPr lang="en-US" dirty="0" err="1"/>
              <a:t>sposób</a:t>
            </a:r>
            <a:r>
              <a:rPr lang="en-US" dirty="0"/>
              <a:t> </a:t>
            </a:r>
            <a:r>
              <a:rPr lang="en-US" dirty="0" err="1"/>
              <a:t>funkcjonowania</a:t>
            </a:r>
            <a:r>
              <a:rPr lang="en-US" dirty="0"/>
              <a:t> </a:t>
            </a:r>
            <a:r>
              <a:rPr lang="en-US" dirty="0" err="1"/>
              <a:t>wszelkich</a:t>
            </a:r>
            <a:r>
              <a:rPr lang="en-US" dirty="0"/>
              <a:t> </a:t>
            </a:r>
            <a:r>
              <a:rPr lang="en-US" dirty="0" err="1"/>
              <a:t>programów</a:t>
            </a:r>
            <a:r>
              <a:rPr lang="en-US" dirty="0"/>
              <a:t> </a:t>
            </a:r>
            <a:r>
              <a:rPr lang="en-US" dirty="0" err="1"/>
              <a:t>premiowych</a:t>
            </a:r>
            <a:r>
              <a:rPr lang="en-US" dirty="0"/>
              <a:t>, </a:t>
            </a:r>
            <a:r>
              <a:rPr lang="en-US" dirty="0" err="1"/>
              <a:t>przedstaw</a:t>
            </a:r>
            <a:r>
              <a:rPr lang="en-US" dirty="0"/>
              <a:t> </a:t>
            </a:r>
            <a:r>
              <a:rPr lang="en-US" dirty="0" err="1"/>
              <a:t>dość</a:t>
            </a:r>
            <a:r>
              <a:rPr lang="en-US" dirty="0"/>
              <a:t> </a:t>
            </a:r>
            <a:r>
              <a:rPr lang="en-US" dirty="0" err="1"/>
              <a:t>dokładny</a:t>
            </a:r>
            <a:r>
              <a:rPr lang="en-US" dirty="0"/>
              <a:t> </a:t>
            </a:r>
            <a:r>
              <a:rPr lang="en-US" dirty="0" err="1"/>
              <a:t>przegląd</a:t>
            </a:r>
            <a:r>
              <a:rPr lang="en-US" dirty="0"/>
              <a:t> </a:t>
            </a:r>
            <a:r>
              <a:rPr lang="en-US" dirty="0" err="1"/>
              <a:t>świadczeń</a:t>
            </a:r>
            <a:r>
              <a:rPr lang="en-US" dirty="0"/>
              <a:t> </a:t>
            </a:r>
            <a:r>
              <a:rPr lang="en-US" dirty="0" err="1"/>
              <a:t>zdrowotnych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innych</a:t>
            </a:r>
            <a:r>
              <a:rPr lang="en-US" dirty="0"/>
              <a:t> </a:t>
            </a:r>
            <a:r>
              <a:rPr lang="en-US" dirty="0" err="1"/>
              <a:t>świadczeń</a:t>
            </a:r>
            <a:r>
              <a:rPr lang="en-US" dirty="0"/>
              <a:t> </a:t>
            </a:r>
            <a:r>
              <a:rPr lang="en-US" dirty="0" err="1"/>
              <a:t>oraz</a:t>
            </a:r>
            <a:r>
              <a:rPr lang="en-US" dirty="0"/>
              <a:t> </a:t>
            </a:r>
            <a:r>
              <a:rPr lang="en-US" dirty="0" err="1"/>
              <a:t>opisz</a:t>
            </a:r>
            <a:r>
              <a:rPr lang="en-US" dirty="0"/>
              <a:t> </a:t>
            </a:r>
            <a:r>
              <a:rPr lang="en-US" dirty="0" err="1"/>
              <a:t>wszelkie</a:t>
            </a:r>
            <a:r>
              <a:rPr lang="en-US" dirty="0"/>
              <a:t> </a:t>
            </a:r>
            <a:r>
              <a:rPr lang="en-US" dirty="0" err="1"/>
              <a:t>inne</a:t>
            </a:r>
            <a:r>
              <a:rPr lang="en-US" dirty="0"/>
              <a:t> </a:t>
            </a:r>
            <a:r>
              <a:rPr lang="en-US" dirty="0" err="1"/>
              <a:t>zalety</a:t>
            </a:r>
            <a:r>
              <a:rPr lang="en-US" dirty="0"/>
              <a:t>. </a:t>
            </a:r>
          </a:p>
          <a:p>
            <a:r>
              <a:rPr lang="en-US" dirty="0" err="1"/>
              <a:t>Następnie</a:t>
            </a:r>
            <a:r>
              <a:rPr lang="en-US" dirty="0"/>
              <a:t> </a:t>
            </a:r>
            <a:r>
              <a:rPr lang="en-US" dirty="0" err="1"/>
              <a:t>należy</a:t>
            </a:r>
            <a:r>
              <a:rPr lang="en-US" dirty="0"/>
              <a:t> </a:t>
            </a:r>
            <a:r>
              <a:rPr lang="en-US" dirty="0" err="1"/>
              <a:t>przedstawić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piśmie</a:t>
            </a:r>
            <a:r>
              <a:rPr lang="en-US" dirty="0"/>
              <a:t> </a:t>
            </a:r>
            <a:r>
              <a:rPr lang="en-US" dirty="0" err="1"/>
              <a:t>zestawienie</a:t>
            </a:r>
            <a:r>
              <a:rPr lang="en-US" dirty="0"/>
              <a:t> </a:t>
            </a:r>
            <a:r>
              <a:rPr lang="en-US" dirty="0" err="1"/>
              <a:t>wszystkich</a:t>
            </a:r>
            <a:r>
              <a:rPr lang="en-US" dirty="0"/>
              <a:t> </a:t>
            </a:r>
            <a:r>
              <a:rPr lang="en-US" dirty="0" err="1"/>
              <a:t>warunków</a:t>
            </a:r>
            <a:r>
              <a:rPr lang="en-US" dirty="0"/>
              <a:t> </a:t>
            </a:r>
            <a:r>
              <a:rPr lang="en-US" dirty="0" err="1"/>
              <a:t>płacy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świadczeń</a:t>
            </a:r>
            <a:r>
              <a:rPr lang="en-US" dirty="0"/>
              <a:t>.</a:t>
            </a:r>
            <a:endParaRPr lang="en-I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C2C26A-5D7B-1C49-90F3-45BA682EAF30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905665" y="761999"/>
            <a:ext cx="5579898" cy="697941"/>
          </a:xfrm>
        </p:spPr>
        <p:txBody>
          <a:bodyPr>
            <a:noAutofit/>
          </a:bodyPr>
          <a:lstStyle/>
          <a:p>
            <a:r>
              <a:rPr lang="en-US" sz="3200" b="1" dirty="0"/>
              <a:t>POKAŻ PIENIĄDZE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B9F3350C-C7E0-3946-8ACC-BDFCD2011762}"/>
              </a:ext>
            </a:extLst>
          </p:cNvPr>
          <p:cNvSpPr txBox="1">
            <a:spLocks/>
          </p:cNvSpPr>
          <p:nvPr/>
        </p:nvSpPr>
        <p:spPr>
          <a:xfrm>
            <a:off x="4419600" y="762000"/>
            <a:ext cx="977900" cy="857158"/>
          </a:xfrm>
          <a:prstGeom prst="rect">
            <a:avLst/>
          </a:prstGeom>
          <a:noFill/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i="0" kern="1200">
                <a:solidFill>
                  <a:srgbClr val="6D6E6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E" dirty="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A4E4EC92-4AB2-8448-BA19-8506A7616896}"/>
              </a:ext>
            </a:extLst>
          </p:cNvPr>
          <p:cNvSpPr txBox="1">
            <a:spLocks/>
          </p:cNvSpPr>
          <p:nvPr/>
        </p:nvSpPr>
        <p:spPr>
          <a:xfrm>
            <a:off x="401802" y="357529"/>
            <a:ext cx="2900198" cy="3433969"/>
          </a:xfrm>
          <a:prstGeom prst="rect">
            <a:avLst/>
          </a:prstGeom>
          <a:noFill/>
        </p:spPr>
        <p:txBody>
          <a:bodyPr vert="horz" lIns="91440" tIns="45720" rIns="91440" bIns="45720" rtlCol="0" anchor="t">
            <a:normAutofit fontScale="925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i="0" kern="1200">
                <a:solidFill>
                  <a:srgbClr val="6D6E6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>
                <a:solidFill>
                  <a:srgbClr val="2E95D2"/>
                </a:solidFill>
              </a:rPr>
              <a:t>9 NAJLEPSZYCH WSKAZÓWEK</a:t>
            </a:r>
            <a:r>
              <a:rPr lang="en-US" dirty="0"/>
              <a:t>, JAK STWORZYĆ </a:t>
            </a:r>
            <a:r>
              <a:rPr lang="en-US" b="1" dirty="0">
                <a:solidFill>
                  <a:srgbClr val="2E95D2"/>
                </a:solidFill>
              </a:rPr>
              <a:t>IDEALNĄ OFERTĘ PRACY</a:t>
            </a:r>
            <a:r>
              <a:rPr lang="en-US" dirty="0"/>
              <a:t>:</a:t>
            </a:r>
            <a:endParaRPr lang="en-IE" b="1" dirty="0">
              <a:solidFill>
                <a:srgbClr val="2E95D2"/>
              </a:solidFill>
            </a:endParaRPr>
          </a:p>
        </p:txBody>
      </p:sp>
      <p:pic>
        <p:nvPicPr>
          <p:cNvPr id="7" name="Picture 6" descr="A close up of text on a white background&#10;&#10;Description automatically generated">
            <a:extLst>
              <a:ext uri="{FF2B5EF4-FFF2-40B4-BE49-F238E27FC236}">
                <a16:creationId xmlns:a16="http://schemas.microsoft.com/office/drawing/2014/main" id="{6E044B4B-81A7-431C-B3FC-685EC3C946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0" y="3338867"/>
            <a:ext cx="5620629" cy="3161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944381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AC7B6CA-280E-EB41-8472-B334B494A9B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934176" y="1943100"/>
            <a:ext cx="5856021" cy="3845957"/>
          </a:xfrm>
        </p:spPr>
        <p:txBody>
          <a:bodyPr/>
          <a:lstStyle/>
          <a:p>
            <a:r>
              <a:rPr lang="en-US" dirty="0" err="1"/>
              <a:t>Wielu</a:t>
            </a:r>
            <a:r>
              <a:rPr lang="en-US" dirty="0"/>
              <a:t> </a:t>
            </a:r>
            <a:r>
              <a:rPr lang="en-US" dirty="0" err="1"/>
              <a:t>kandydatów</a:t>
            </a:r>
            <a:r>
              <a:rPr lang="en-US" dirty="0"/>
              <a:t> </a:t>
            </a:r>
            <a:r>
              <a:rPr lang="en-US" dirty="0" err="1"/>
              <a:t>poprosi</a:t>
            </a:r>
            <a:r>
              <a:rPr lang="en-US" dirty="0"/>
              <a:t> o </a:t>
            </a:r>
            <a:r>
              <a:rPr lang="en-US" dirty="0" err="1"/>
              <a:t>czas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rozważenie</a:t>
            </a:r>
            <a:r>
              <a:rPr lang="en-US" dirty="0"/>
              <a:t> </a:t>
            </a:r>
            <a:r>
              <a:rPr lang="en-US" dirty="0" err="1"/>
              <a:t>oferty</a:t>
            </a:r>
            <a:r>
              <a:rPr lang="en-US" dirty="0"/>
              <a:t>. To </a:t>
            </a:r>
            <a:r>
              <a:rPr lang="en-US" dirty="0" err="1"/>
              <a:t>naturalne</a:t>
            </a:r>
            <a:r>
              <a:rPr lang="en-US" dirty="0"/>
              <a:t>, ale </a:t>
            </a:r>
            <a:r>
              <a:rPr lang="en-US" dirty="0" err="1"/>
              <a:t>nie</a:t>
            </a:r>
            <a:r>
              <a:rPr lang="en-US" dirty="0"/>
              <a:t> </a:t>
            </a:r>
            <a:r>
              <a:rPr lang="en-US" dirty="0" err="1"/>
              <a:t>oznacza</a:t>
            </a:r>
            <a:r>
              <a:rPr lang="en-US" dirty="0"/>
              <a:t> to, </a:t>
            </a:r>
            <a:r>
              <a:rPr lang="en-US" dirty="0" err="1"/>
              <a:t>że</a:t>
            </a:r>
            <a:r>
              <a:rPr lang="en-US" dirty="0"/>
              <a:t> </a:t>
            </a:r>
            <a:r>
              <a:rPr lang="en-US" dirty="0" err="1"/>
              <a:t>nie</a:t>
            </a:r>
            <a:r>
              <a:rPr lang="en-US" dirty="0"/>
              <a:t> </a:t>
            </a:r>
            <a:r>
              <a:rPr lang="en-US" dirty="0" err="1"/>
              <a:t>można</a:t>
            </a:r>
            <a:r>
              <a:rPr lang="en-US" dirty="0"/>
              <a:t> </a:t>
            </a:r>
            <a:r>
              <a:rPr lang="en-US" dirty="0" err="1"/>
              <a:t>zadawać</a:t>
            </a:r>
            <a:r>
              <a:rPr lang="en-US" dirty="0"/>
              <a:t> </a:t>
            </a:r>
            <a:r>
              <a:rPr lang="en-US" dirty="0" err="1"/>
              <a:t>pytań</a:t>
            </a:r>
            <a:r>
              <a:rPr lang="en-US" dirty="0"/>
              <a:t>. </a:t>
            </a:r>
          </a:p>
          <a:p>
            <a:r>
              <a:rPr lang="en-US" dirty="0" err="1"/>
              <a:t>Powiedz</a:t>
            </a:r>
            <a:r>
              <a:rPr lang="en-US" dirty="0"/>
              <a:t>: </a:t>
            </a:r>
            <a:r>
              <a:rPr lang="en-US" i="1" dirty="0"/>
              <a:t>"</a:t>
            </a:r>
            <a:r>
              <a:rPr lang="en-US" i="1" dirty="0" err="1"/>
              <a:t>Całkowicie</a:t>
            </a:r>
            <a:r>
              <a:rPr lang="en-US" i="1" dirty="0"/>
              <a:t> </a:t>
            </a:r>
            <a:r>
              <a:rPr lang="en-US" i="1" dirty="0" err="1"/>
              <a:t>rozumiem</a:t>
            </a:r>
            <a:r>
              <a:rPr lang="en-US" i="1" dirty="0"/>
              <a:t>... ale </a:t>
            </a:r>
            <a:r>
              <a:rPr lang="en-US" i="1" dirty="0" err="1"/>
              <a:t>czy</a:t>
            </a:r>
            <a:r>
              <a:rPr lang="en-US" i="1" dirty="0"/>
              <a:t> </a:t>
            </a:r>
            <a:r>
              <a:rPr lang="en-US" i="1" dirty="0" err="1"/>
              <a:t>mogę</a:t>
            </a:r>
            <a:r>
              <a:rPr lang="en-US" i="1" dirty="0"/>
              <a:t> </a:t>
            </a:r>
            <a:r>
              <a:rPr lang="en-US" i="1" dirty="0" err="1"/>
              <a:t>zapytać</a:t>
            </a:r>
            <a:r>
              <a:rPr lang="en-US" i="1" dirty="0"/>
              <a:t>, co pan </a:t>
            </a:r>
            <a:r>
              <a:rPr lang="en-US" i="1" dirty="0" err="1"/>
              <a:t>sądzi</a:t>
            </a:r>
            <a:r>
              <a:rPr lang="en-US" i="1" dirty="0"/>
              <a:t> o </a:t>
            </a:r>
            <a:r>
              <a:rPr lang="en-US" i="1" dirty="0" err="1"/>
              <a:t>naszej</a:t>
            </a:r>
            <a:r>
              <a:rPr lang="en-US" i="1" dirty="0"/>
              <a:t> </a:t>
            </a:r>
            <a:r>
              <a:rPr lang="en-US" i="1" dirty="0" err="1"/>
              <a:t>ofercie</a:t>
            </a:r>
            <a:r>
              <a:rPr lang="en-US" i="1" dirty="0"/>
              <a:t>?"  </a:t>
            </a:r>
          </a:p>
          <a:p>
            <a:r>
              <a:rPr lang="en-US" dirty="0" err="1"/>
              <a:t>Jakiekolwiek</a:t>
            </a:r>
            <a:r>
              <a:rPr lang="en-US" dirty="0"/>
              <a:t> </a:t>
            </a:r>
            <a:r>
              <a:rPr lang="en-US" dirty="0" err="1"/>
              <a:t>wahania</a:t>
            </a:r>
            <a:r>
              <a:rPr lang="en-US" dirty="0"/>
              <a:t> </a:t>
            </a:r>
            <a:r>
              <a:rPr lang="en-US" dirty="0" err="1"/>
              <a:t>kandydata</a:t>
            </a:r>
            <a:r>
              <a:rPr lang="en-US" dirty="0"/>
              <a:t> </a:t>
            </a:r>
            <a:r>
              <a:rPr lang="en-US" dirty="0" err="1"/>
              <a:t>wskazują</a:t>
            </a:r>
            <a:r>
              <a:rPr lang="en-US" dirty="0"/>
              <a:t>, </a:t>
            </a:r>
            <a:r>
              <a:rPr lang="en-US" dirty="0" err="1"/>
              <a:t>że</a:t>
            </a:r>
            <a:r>
              <a:rPr lang="en-US" dirty="0"/>
              <a:t> </a:t>
            </a:r>
            <a:r>
              <a:rPr lang="en-US" dirty="0" err="1"/>
              <a:t>może</a:t>
            </a:r>
            <a:r>
              <a:rPr lang="en-US" dirty="0"/>
              <a:t> </a:t>
            </a:r>
            <a:r>
              <a:rPr lang="en-US" dirty="0" err="1"/>
              <a:t>cię</a:t>
            </a:r>
            <a:r>
              <a:rPr lang="en-US" dirty="0"/>
              <a:t> </a:t>
            </a:r>
            <a:r>
              <a:rPr lang="en-US" dirty="0" err="1"/>
              <a:t>odrzucić</a:t>
            </a:r>
            <a:r>
              <a:rPr lang="en-US" dirty="0"/>
              <a:t>, </a:t>
            </a:r>
            <a:r>
              <a:rPr lang="en-US" dirty="0" err="1"/>
              <a:t>więc</a:t>
            </a:r>
            <a:r>
              <a:rPr lang="en-US" dirty="0"/>
              <a:t> </a:t>
            </a:r>
            <a:r>
              <a:rPr lang="en-US" dirty="0" err="1"/>
              <a:t>zadawaj</a:t>
            </a:r>
            <a:r>
              <a:rPr lang="en-US" dirty="0"/>
              <a:t> </a:t>
            </a:r>
            <a:r>
              <a:rPr lang="en-US" dirty="0" err="1"/>
              <a:t>pytania</a:t>
            </a:r>
            <a:r>
              <a:rPr lang="en-US" dirty="0"/>
              <a:t>, </a:t>
            </a:r>
            <a:r>
              <a:rPr lang="en-US" dirty="0" err="1"/>
              <a:t>nie</a:t>
            </a:r>
            <a:r>
              <a:rPr lang="en-US" dirty="0"/>
              <a:t> </a:t>
            </a:r>
            <a:r>
              <a:rPr lang="en-US" dirty="0" err="1"/>
              <a:t>będąc</a:t>
            </a:r>
            <a:r>
              <a:rPr lang="en-US" dirty="0"/>
              <a:t> </a:t>
            </a:r>
            <a:r>
              <a:rPr lang="en-US" dirty="0" err="1"/>
              <a:t>natarczywym</a:t>
            </a:r>
            <a:r>
              <a:rPr lang="en-US" dirty="0"/>
              <a:t>,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zobacz</a:t>
            </a:r>
            <a:r>
              <a:rPr lang="en-US" dirty="0"/>
              <a:t>, </a:t>
            </a:r>
            <a:r>
              <a:rPr lang="en-US" dirty="0" err="1"/>
              <a:t>czy</a:t>
            </a:r>
            <a:r>
              <a:rPr lang="en-US" dirty="0"/>
              <a:t> </a:t>
            </a:r>
            <a:r>
              <a:rPr lang="en-US" dirty="0" err="1"/>
              <a:t>możesz</a:t>
            </a:r>
            <a:r>
              <a:rPr lang="en-US" dirty="0"/>
              <a:t> </a:t>
            </a:r>
            <a:r>
              <a:rPr lang="en-US" dirty="0" err="1"/>
              <a:t>przezwyciężyć</a:t>
            </a:r>
            <a:r>
              <a:rPr lang="en-US" dirty="0"/>
              <a:t> </a:t>
            </a:r>
            <a:r>
              <a:rPr lang="en-US" dirty="0" err="1"/>
              <a:t>wszelkie</a:t>
            </a:r>
            <a:r>
              <a:rPr lang="en-US" dirty="0"/>
              <a:t> </a:t>
            </a:r>
            <a:r>
              <a:rPr lang="en-US" dirty="0" err="1"/>
              <a:t>zastrzeżenia</a:t>
            </a:r>
            <a:r>
              <a:rPr lang="en-US" dirty="0"/>
              <a:t> </a:t>
            </a:r>
            <a:r>
              <a:rPr lang="en-US" dirty="0" err="1"/>
              <a:t>lub</a:t>
            </a:r>
            <a:r>
              <a:rPr lang="en-US" dirty="0"/>
              <a:t> </a:t>
            </a:r>
            <a:r>
              <a:rPr lang="en-US" dirty="0" err="1"/>
              <a:t>dostarczyć</a:t>
            </a:r>
            <a:r>
              <a:rPr lang="en-US" dirty="0"/>
              <a:t> </a:t>
            </a:r>
            <a:r>
              <a:rPr lang="en-US" dirty="0" err="1"/>
              <a:t>dodatkowych</a:t>
            </a:r>
            <a:r>
              <a:rPr lang="en-US" dirty="0"/>
              <a:t> </a:t>
            </a:r>
            <a:r>
              <a:rPr lang="en-US" dirty="0" err="1"/>
              <a:t>informacji</a:t>
            </a:r>
            <a:r>
              <a:rPr lang="en-US" dirty="0"/>
              <a:t>, </a:t>
            </a:r>
            <a:r>
              <a:rPr lang="en-US" dirty="0" err="1"/>
              <a:t>które</a:t>
            </a:r>
            <a:r>
              <a:rPr lang="en-US" dirty="0"/>
              <a:t> </a:t>
            </a:r>
            <a:r>
              <a:rPr lang="en-US" dirty="0" err="1"/>
              <a:t>zwiększą</a:t>
            </a:r>
            <a:r>
              <a:rPr lang="en-US" dirty="0"/>
              <a:t> </a:t>
            </a:r>
            <a:r>
              <a:rPr lang="en-US" dirty="0" err="1"/>
              <a:t>prawdopodobieństwo</a:t>
            </a:r>
            <a:r>
              <a:rPr lang="en-US" dirty="0"/>
              <a:t> </a:t>
            </a:r>
            <a:r>
              <a:rPr lang="en-US" dirty="0" err="1"/>
              <a:t>przyjęcia</a:t>
            </a:r>
            <a:r>
              <a:rPr lang="en-US" dirty="0"/>
              <a:t> </a:t>
            </a:r>
            <a:r>
              <a:rPr lang="en-US" dirty="0" err="1"/>
              <a:t>oferty</a:t>
            </a:r>
            <a:r>
              <a:rPr lang="en-US" dirty="0"/>
              <a:t>.</a:t>
            </a:r>
            <a:endParaRPr lang="en-I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C2C26A-5D7B-1C49-90F3-45BA682EAF30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905665" y="761999"/>
            <a:ext cx="4889335" cy="697941"/>
          </a:xfrm>
        </p:spPr>
        <p:txBody>
          <a:bodyPr>
            <a:noAutofit/>
          </a:bodyPr>
          <a:lstStyle/>
          <a:p>
            <a:r>
              <a:rPr lang="en-US" sz="3200" b="1" dirty="0"/>
              <a:t>UZYSKAĆ ZOBOWIĄZANIE - NAWET NIEPEWNE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B9F3350C-C7E0-3946-8ACC-BDFCD2011762}"/>
              </a:ext>
            </a:extLst>
          </p:cNvPr>
          <p:cNvSpPr txBox="1">
            <a:spLocks/>
          </p:cNvSpPr>
          <p:nvPr/>
        </p:nvSpPr>
        <p:spPr>
          <a:xfrm>
            <a:off x="4419600" y="762000"/>
            <a:ext cx="977900" cy="857158"/>
          </a:xfrm>
          <a:prstGeom prst="rect">
            <a:avLst/>
          </a:prstGeom>
          <a:noFill/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i="0" kern="1200">
                <a:solidFill>
                  <a:srgbClr val="6D6E6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E" dirty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A4E4EC92-4AB2-8448-BA19-8506A7616896}"/>
              </a:ext>
            </a:extLst>
          </p:cNvPr>
          <p:cNvSpPr txBox="1">
            <a:spLocks/>
          </p:cNvSpPr>
          <p:nvPr/>
        </p:nvSpPr>
        <p:spPr>
          <a:xfrm>
            <a:off x="401802" y="357529"/>
            <a:ext cx="2900198" cy="3433969"/>
          </a:xfrm>
          <a:prstGeom prst="rect">
            <a:avLst/>
          </a:prstGeom>
          <a:noFill/>
        </p:spPr>
        <p:txBody>
          <a:bodyPr vert="horz" lIns="91440" tIns="45720" rIns="91440" bIns="45720" rtlCol="0" anchor="t">
            <a:normAutofit fontScale="925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i="0" kern="1200">
                <a:solidFill>
                  <a:srgbClr val="6D6E6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>
                <a:solidFill>
                  <a:srgbClr val="2E95D2"/>
                </a:solidFill>
              </a:rPr>
              <a:t>9 NAJLEPSZYCH WSKAZÓWEK</a:t>
            </a:r>
            <a:r>
              <a:rPr lang="en-US" dirty="0"/>
              <a:t>, JAK STWORZYĆ </a:t>
            </a:r>
            <a:r>
              <a:rPr lang="en-US" b="1" dirty="0">
                <a:solidFill>
                  <a:srgbClr val="2E95D2"/>
                </a:solidFill>
              </a:rPr>
              <a:t>IDEALNĄ OFERTĘ PRACY</a:t>
            </a:r>
            <a:r>
              <a:rPr lang="en-US" dirty="0"/>
              <a:t>:</a:t>
            </a:r>
            <a:endParaRPr lang="en-IE" b="1" dirty="0">
              <a:solidFill>
                <a:srgbClr val="2E95D2"/>
              </a:solidFill>
            </a:endParaRPr>
          </a:p>
        </p:txBody>
      </p:sp>
      <p:pic>
        <p:nvPicPr>
          <p:cNvPr id="10" name="Picture 9" descr="A picture containing drawing&#10;&#10;Description automatically generated">
            <a:extLst>
              <a:ext uri="{FF2B5EF4-FFF2-40B4-BE49-F238E27FC236}">
                <a16:creationId xmlns:a16="http://schemas.microsoft.com/office/drawing/2014/main" id="{25601698-F282-4587-BCF5-1CEE20056C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 flipH="1">
            <a:off x="256099" y="3203335"/>
            <a:ext cx="3514296" cy="3433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8075511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AC7B6CA-280E-EB41-8472-B334B494A9B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934176" y="1943100"/>
            <a:ext cx="5856021" cy="3845957"/>
          </a:xfrm>
        </p:spPr>
        <p:txBody>
          <a:bodyPr/>
          <a:lstStyle/>
          <a:p>
            <a:r>
              <a:rPr lang="en-US" dirty="0" err="1"/>
              <a:t>Następnie</a:t>
            </a:r>
            <a:r>
              <a:rPr lang="en-US" dirty="0"/>
              <a:t> </a:t>
            </a:r>
            <a:r>
              <a:rPr lang="en-US" dirty="0" err="1"/>
              <a:t>włóż</a:t>
            </a:r>
            <a:r>
              <a:rPr lang="en-US" dirty="0"/>
              <a:t> </a:t>
            </a:r>
            <a:r>
              <a:rPr lang="en-US" dirty="0" err="1"/>
              <a:t>wszystko</a:t>
            </a:r>
            <a:r>
              <a:rPr lang="en-US" dirty="0"/>
              <a:t> do e-</a:t>
            </a:r>
            <a:r>
              <a:rPr lang="en-US" dirty="0" err="1"/>
              <a:t>maila</a:t>
            </a:r>
            <a:r>
              <a:rPr lang="en-US" dirty="0"/>
              <a:t> </a:t>
            </a:r>
            <a:r>
              <a:rPr lang="en-US" dirty="0" err="1"/>
              <a:t>lub</a:t>
            </a:r>
            <a:r>
              <a:rPr lang="en-US" dirty="0"/>
              <a:t> </a:t>
            </a:r>
            <a:r>
              <a:rPr lang="en-US" dirty="0" err="1"/>
              <a:t>listu</a:t>
            </a:r>
            <a:r>
              <a:rPr lang="en-US" dirty="0"/>
              <a:t>. </a:t>
            </a:r>
            <a:r>
              <a:rPr lang="en-US" dirty="0" err="1"/>
              <a:t>Uwzględnij</a:t>
            </a:r>
            <a:r>
              <a:rPr lang="en-US" dirty="0"/>
              <a:t> </a:t>
            </a:r>
            <a:r>
              <a:rPr lang="en-US" dirty="0" err="1"/>
              <a:t>wszystkie</a:t>
            </a:r>
            <a:r>
              <a:rPr lang="en-US" dirty="0"/>
              <a:t> </a:t>
            </a:r>
            <a:r>
              <a:rPr lang="en-US" dirty="0" err="1"/>
              <a:t>elementy</a:t>
            </a:r>
            <a:r>
              <a:rPr lang="en-US" dirty="0"/>
              <a:t> </a:t>
            </a:r>
            <a:r>
              <a:rPr lang="en-US" dirty="0" err="1"/>
              <a:t>oferty</a:t>
            </a:r>
            <a:r>
              <a:rPr lang="en-US" dirty="0"/>
              <a:t>: </a:t>
            </a:r>
            <a:r>
              <a:rPr lang="en-US" dirty="0" err="1"/>
              <a:t>nazwę</a:t>
            </a:r>
            <a:r>
              <a:rPr lang="en-US" dirty="0"/>
              <a:t> </a:t>
            </a:r>
            <a:r>
              <a:rPr lang="en-US" dirty="0" err="1"/>
              <a:t>stanowiska</a:t>
            </a:r>
            <a:r>
              <a:rPr lang="en-US" dirty="0"/>
              <a:t>, </a:t>
            </a:r>
            <a:r>
              <a:rPr lang="en-US" dirty="0" err="1"/>
              <a:t>wynagrodzenie</a:t>
            </a:r>
            <a:r>
              <a:rPr lang="en-US" dirty="0"/>
              <a:t> </a:t>
            </a:r>
            <a:r>
              <a:rPr lang="en-US" dirty="0" err="1"/>
              <a:t>podstawowe</a:t>
            </a:r>
            <a:r>
              <a:rPr lang="en-US" dirty="0"/>
              <a:t>, </a:t>
            </a:r>
            <a:r>
              <a:rPr lang="en-US" dirty="0" err="1"/>
              <a:t>świadczenia</a:t>
            </a:r>
            <a:r>
              <a:rPr lang="en-US" dirty="0"/>
              <a:t>, </a:t>
            </a:r>
            <a:r>
              <a:rPr lang="en-US" dirty="0" err="1"/>
              <a:t>urlopy</a:t>
            </a:r>
            <a:r>
              <a:rPr lang="en-US" dirty="0"/>
              <a:t>, </a:t>
            </a:r>
            <a:r>
              <a:rPr lang="en-US" dirty="0" err="1"/>
              <a:t>dodatki</a:t>
            </a:r>
            <a:r>
              <a:rPr lang="en-US" dirty="0"/>
              <a:t>, </a:t>
            </a:r>
            <a:r>
              <a:rPr lang="en-US" dirty="0" err="1"/>
              <a:t>itp</a:t>
            </a:r>
            <a:r>
              <a:rPr lang="en-US" dirty="0"/>
              <a:t>. </a:t>
            </a:r>
          </a:p>
          <a:p>
            <a:r>
              <a:rPr lang="en-US" dirty="0"/>
              <a:t>I </a:t>
            </a:r>
            <a:r>
              <a:rPr lang="en-US" dirty="0" err="1"/>
              <a:t>upewnij</a:t>
            </a:r>
            <a:r>
              <a:rPr lang="en-US" dirty="0"/>
              <a:t> </a:t>
            </a:r>
            <a:r>
              <a:rPr lang="en-US" dirty="0" err="1"/>
              <a:t>się</a:t>
            </a:r>
            <a:r>
              <a:rPr lang="en-US" dirty="0"/>
              <a:t>, </a:t>
            </a:r>
            <a:r>
              <a:rPr lang="en-US" dirty="0" err="1"/>
              <a:t>że</a:t>
            </a:r>
            <a:r>
              <a:rPr lang="en-US" dirty="0"/>
              <a:t> </a:t>
            </a:r>
            <a:r>
              <a:rPr lang="en-US" dirty="0" err="1"/>
              <a:t>wyznaczyłeś</a:t>
            </a:r>
            <a:r>
              <a:rPr lang="en-US" dirty="0"/>
              <a:t> </a:t>
            </a:r>
            <a:r>
              <a:rPr lang="en-US" dirty="0" err="1"/>
              <a:t>termin</a:t>
            </a:r>
            <a:r>
              <a:rPr lang="en-US" dirty="0"/>
              <a:t> do </a:t>
            </a:r>
            <a:r>
              <a:rPr lang="en-US" dirty="0" err="1"/>
              <a:t>zaakceptowania</a:t>
            </a:r>
            <a:r>
              <a:rPr lang="en-US" dirty="0"/>
              <a:t>; </a:t>
            </a:r>
            <a:r>
              <a:rPr lang="en-US" dirty="0" err="1"/>
              <a:t>trzy</a:t>
            </a:r>
            <a:r>
              <a:rPr lang="en-US" dirty="0"/>
              <a:t> </a:t>
            </a:r>
            <a:r>
              <a:rPr lang="en-US" dirty="0" err="1"/>
              <a:t>dni</a:t>
            </a:r>
            <a:r>
              <a:rPr lang="en-US" dirty="0"/>
              <a:t> to </a:t>
            </a:r>
            <a:r>
              <a:rPr lang="en-US" dirty="0" err="1"/>
              <a:t>typowy</a:t>
            </a:r>
            <a:r>
              <a:rPr lang="en-US" dirty="0"/>
              <a:t> </a:t>
            </a:r>
            <a:r>
              <a:rPr lang="en-US" dirty="0" err="1"/>
              <a:t>okres</a:t>
            </a:r>
            <a:r>
              <a:rPr lang="en-US" dirty="0"/>
              <a:t>.</a:t>
            </a:r>
            <a:endParaRPr lang="en-I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C2C26A-5D7B-1C49-90F3-45BA682EAF30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905665" y="761999"/>
            <a:ext cx="4889335" cy="697941"/>
          </a:xfrm>
        </p:spPr>
        <p:txBody>
          <a:bodyPr>
            <a:noAutofit/>
          </a:bodyPr>
          <a:lstStyle/>
          <a:p>
            <a:r>
              <a:rPr lang="en-US" sz="3200" b="1" dirty="0"/>
              <a:t>KONTYNUUJ NA PIŚMIE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B9F3350C-C7E0-3946-8ACC-BDFCD2011762}"/>
              </a:ext>
            </a:extLst>
          </p:cNvPr>
          <p:cNvSpPr txBox="1">
            <a:spLocks/>
          </p:cNvSpPr>
          <p:nvPr/>
        </p:nvSpPr>
        <p:spPr>
          <a:xfrm>
            <a:off x="4419600" y="762000"/>
            <a:ext cx="977900" cy="857158"/>
          </a:xfrm>
          <a:prstGeom prst="rect">
            <a:avLst/>
          </a:prstGeom>
          <a:noFill/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i="0" kern="1200">
                <a:solidFill>
                  <a:srgbClr val="6D6E6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E" dirty="0">
                <a:solidFill>
                  <a:schemeClr val="bg1"/>
                </a:solidFill>
              </a:rPr>
              <a:t>7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A4E4EC92-4AB2-8448-BA19-8506A7616896}"/>
              </a:ext>
            </a:extLst>
          </p:cNvPr>
          <p:cNvSpPr txBox="1">
            <a:spLocks/>
          </p:cNvSpPr>
          <p:nvPr/>
        </p:nvSpPr>
        <p:spPr>
          <a:xfrm>
            <a:off x="401802" y="357529"/>
            <a:ext cx="2900198" cy="3433969"/>
          </a:xfrm>
          <a:prstGeom prst="rect">
            <a:avLst/>
          </a:prstGeom>
          <a:noFill/>
        </p:spPr>
        <p:txBody>
          <a:bodyPr vert="horz" lIns="91440" tIns="45720" rIns="91440" bIns="45720" rtlCol="0" anchor="t">
            <a:normAutofit fontScale="925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i="0" kern="1200">
                <a:solidFill>
                  <a:srgbClr val="6D6E6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>
                <a:solidFill>
                  <a:srgbClr val="2E95D2"/>
                </a:solidFill>
              </a:rPr>
              <a:t>9 NAJLEPSZYCH WSKAZÓWEK</a:t>
            </a:r>
            <a:r>
              <a:rPr lang="en-US" dirty="0"/>
              <a:t>, JAK STWORZYĆ </a:t>
            </a:r>
            <a:r>
              <a:rPr lang="en-US" b="1" dirty="0">
                <a:solidFill>
                  <a:srgbClr val="2E95D2"/>
                </a:solidFill>
              </a:rPr>
              <a:t>IDEALNĄ OFERTĘ PRACY</a:t>
            </a:r>
            <a:r>
              <a:rPr lang="en-US" dirty="0"/>
              <a:t>:</a:t>
            </a:r>
            <a:endParaRPr lang="en-IE" b="1" dirty="0">
              <a:solidFill>
                <a:srgbClr val="2E95D2"/>
              </a:solidFill>
            </a:endParaRPr>
          </a:p>
        </p:txBody>
      </p:sp>
      <p:pic>
        <p:nvPicPr>
          <p:cNvPr id="10" name="Picture 9" descr="A close up of a device&#10;&#10;Description automatically generated">
            <a:extLst>
              <a:ext uri="{FF2B5EF4-FFF2-40B4-BE49-F238E27FC236}">
                <a16:creationId xmlns:a16="http://schemas.microsoft.com/office/drawing/2014/main" id="{76CD2C15-740C-4D8F-9AF3-F0A0730E94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0" y="3674528"/>
            <a:ext cx="4221271" cy="3165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905634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AC7B6CA-280E-EB41-8472-B334B494A9B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934176" y="1943100"/>
            <a:ext cx="5856021" cy="3845957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dirty="0"/>
              <a:t>Z </a:t>
            </a:r>
            <a:r>
              <a:rPr lang="en-US" err="1"/>
              <a:t>doświadczenia</a:t>
            </a:r>
            <a:r>
              <a:rPr lang="en-US" dirty="0"/>
              <a:t> </a:t>
            </a:r>
            <a:r>
              <a:rPr lang="en-US" err="1"/>
              <a:t>Jorg'a</a:t>
            </a:r>
            <a:r>
              <a:rPr lang="en-US" dirty="0"/>
              <a:t> </a:t>
            </a:r>
            <a:r>
              <a:rPr lang="en-US" err="1"/>
              <a:t>wynika</a:t>
            </a:r>
            <a:r>
              <a:rPr lang="en-US" dirty="0"/>
              <a:t>, </a:t>
            </a:r>
            <a:r>
              <a:rPr lang="en-US" err="1"/>
              <a:t>że</a:t>
            </a:r>
            <a:r>
              <a:rPr lang="en-US" dirty="0"/>
              <a:t> </a:t>
            </a:r>
            <a:r>
              <a:rPr lang="en-US" err="1"/>
              <a:t>jedna</a:t>
            </a:r>
            <a:r>
              <a:rPr lang="en-US" dirty="0"/>
              <a:t> </a:t>
            </a:r>
            <a:r>
              <a:rPr lang="en-US" err="1"/>
              <a:t>trzecia</a:t>
            </a:r>
            <a:r>
              <a:rPr lang="en-US" dirty="0"/>
              <a:t> </a:t>
            </a:r>
            <a:r>
              <a:rPr lang="en-US" err="1"/>
              <a:t>kandydatów</a:t>
            </a:r>
            <a:r>
              <a:rPr lang="en-US" dirty="0"/>
              <a:t>, </a:t>
            </a:r>
            <a:r>
              <a:rPr lang="en-US" err="1"/>
              <a:t>którzy</a:t>
            </a:r>
            <a:r>
              <a:rPr lang="en-US" dirty="0"/>
              <a:t> </a:t>
            </a:r>
            <a:r>
              <a:rPr lang="en-US" err="1"/>
              <a:t>odmówili</a:t>
            </a:r>
            <a:r>
              <a:rPr lang="en-US" dirty="0"/>
              <a:t> </a:t>
            </a:r>
            <a:r>
              <a:rPr lang="en-US" err="1"/>
              <a:t>przyjęcia</a:t>
            </a:r>
            <a:r>
              <a:rPr lang="en-US" dirty="0"/>
              <a:t> </a:t>
            </a:r>
            <a:r>
              <a:rPr lang="en-US" err="1"/>
              <a:t>oferty</a:t>
            </a:r>
            <a:r>
              <a:rPr lang="en-US" dirty="0"/>
              <a:t> </a:t>
            </a:r>
            <a:r>
              <a:rPr lang="en-US" err="1"/>
              <a:t>pracy</a:t>
            </a:r>
            <a:r>
              <a:rPr lang="en-US" dirty="0"/>
              <a:t>, </a:t>
            </a:r>
            <a:r>
              <a:rPr lang="en-US" err="1"/>
              <a:t>zrobiła</a:t>
            </a:r>
            <a:r>
              <a:rPr lang="en-US" dirty="0"/>
              <a:t> to </a:t>
            </a:r>
            <a:r>
              <a:rPr lang="en-US" err="1"/>
              <a:t>dlatego</a:t>
            </a:r>
            <a:r>
              <a:rPr lang="en-US" dirty="0"/>
              <a:t>, </a:t>
            </a:r>
            <a:r>
              <a:rPr lang="en-US" err="1"/>
              <a:t>że</a:t>
            </a:r>
            <a:r>
              <a:rPr lang="en-US" dirty="0"/>
              <a:t> </a:t>
            </a:r>
            <a:r>
              <a:rPr lang="en-US" err="1"/>
              <a:t>przyjęła</a:t>
            </a:r>
            <a:r>
              <a:rPr lang="en-US" dirty="0"/>
              <a:t> </a:t>
            </a:r>
            <a:r>
              <a:rPr lang="en-US" err="1"/>
              <a:t>kontrpropozycję</a:t>
            </a:r>
            <a:r>
              <a:rPr lang="en-US" dirty="0"/>
              <a:t> </a:t>
            </a:r>
            <a:r>
              <a:rPr lang="en-US" err="1"/>
              <a:t>pozostania</a:t>
            </a:r>
            <a:r>
              <a:rPr lang="en-US" dirty="0"/>
              <a:t> u </a:t>
            </a:r>
            <a:r>
              <a:rPr lang="en-US" err="1"/>
              <a:t>obecnego</a:t>
            </a:r>
            <a:r>
              <a:rPr lang="en-US" dirty="0"/>
              <a:t> </a:t>
            </a:r>
            <a:r>
              <a:rPr lang="en-US" err="1"/>
              <a:t>pracodawcy</a:t>
            </a:r>
            <a:r>
              <a:rPr lang="en-US" dirty="0"/>
              <a:t>. </a:t>
            </a:r>
          </a:p>
          <a:p>
            <a:endParaRPr lang="en-US" dirty="0"/>
          </a:p>
          <a:p>
            <a:r>
              <a:rPr lang="en-US" dirty="0" err="1"/>
              <a:t>Porozmawiajmy</a:t>
            </a:r>
            <a:r>
              <a:rPr lang="en-US" dirty="0"/>
              <a:t> o </a:t>
            </a:r>
            <a:r>
              <a:rPr lang="en-US" dirty="0" err="1"/>
              <a:t>tym</a:t>
            </a:r>
            <a:r>
              <a:rPr lang="en-US" dirty="0"/>
              <a:t>, </a:t>
            </a:r>
            <a:r>
              <a:rPr lang="en-US" dirty="0" err="1"/>
              <a:t>jak</a:t>
            </a:r>
            <a:r>
              <a:rPr lang="en-US" dirty="0"/>
              <a:t> </a:t>
            </a:r>
            <a:r>
              <a:rPr lang="en-US" dirty="0" err="1"/>
              <a:t>będzie</a:t>
            </a:r>
            <a:r>
              <a:rPr lang="en-US" dirty="0"/>
              <a:t> </a:t>
            </a:r>
            <a:r>
              <a:rPr lang="en-US" dirty="0" err="1"/>
              <a:t>się</a:t>
            </a:r>
            <a:r>
              <a:rPr lang="en-US" dirty="0"/>
              <a:t> </a:t>
            </a:r>
            <a:r>
              <a:rPr lang="en-US" dirty="0" err="1"/>
              <a:t>czuł</a:t>
            </a:r>
            <a:r>
              <a:rPr lang="en-US" dirty="0"/>
              <a:t>, </a:t>
            </a:r>
            <a:r>
              <a:rPr lang="en-US" dirty="0" err="1"/>
              <a:t>składając</a:t>
            </a:r>
            <a:r>
              <a:rPr lang="en-US" dirty="0"/>
              <a:t> </a:t>
            </a:r>
            <a:r>
              <a:rPr lang="en-US" dirty="0" err="1"/>
              <a:t>wypowiedzenie</a:t>
            </a:r>
            <a:r>
              <a:rPr lang="en-US" dirty="0"/>
              <a:t>:</a:t>
            </a:r>
            <a:r>
              <a:rPr lang="en-US" i="1" dirty="0"/>
              <a:t>"</a:t>
            </a:r>
            <a:r>
              <a:rPr lang="en-US" i="1" dirty="0" err="1"/>
              <a:t>Jak</a:t>
            </a:r>
            <a:r>
              <a:rPr lang="en-US" i="1" dirty="0"/>
              <a:t> </a:t>
            </a:r>
            <a:r>
              <a:rPr lang="en-US" i="1" dirty="0" err="1"/>
              <a:t>się</a:t>
            </a:r>
            <a:r>
              <a:rPr lang="en-US" i="1" dirty="0"/>
              <a:t> </a:t>
            </a:r>
            <a:r>
              <a:rPr lang="en-US" i="1" dirty="0" err="1"/>
              <a:t>czujesz</a:t>
            </a:r>
            <a:r>
              <a:rPr lang="en-US" i="1" dirty="0"/>
              <a:t> ze </a:t>
            </a:r>
            <a:r>
              <a:rPr lang="en-US" i="1" dirty="0" err="1"/>
              <a:t>złożeniem</a:t>
            </a:r>
            <a:r>
              <a:rPr lang="en-US" i="1" dirty="0"/>
              <a:t> </a:t>
            </a:r>
            <a:r>
              <a:rPr lang="en-US" i="1" dirty="0" err="1"/>
              <a:t>wypowiedzeniem</a:t>
            </a:r>
            <a:r>
              <a:rPr lang="en-US" i="1" dirty="0"/>
              <a:t> po </a:t>
            </a:r>
            <a:r>
              <a:rPr lang="en-US" i="1" dirty="0" err="1"/>
              <a:t>pięciu</a:t>
            </a:r>
            <a:r>
              <a:rPr lang="en-US" i="1" dirty="0"/>
              <a:t> </a:t>
            </a:r>
            <a:r>
              <a:rPr lang="en-US" i="1" dirty="0" err="1"/>
              <a:t>latach</a:t>
            </a:r>
            <a:r>
              <a:rPr lang="en-US" i="1" dirty="0"/>
              <a:t> </a:t>
            </a:r>
            <a:r>
              <a:rPr lang="en-US" i="1" dirty="0" err="1"/>
              <a:t>pracy</a:t>
            </a:r>
            <a:r>
              <a:rPr lang="en-US" i="1" dirty="0"/>
              <a:t>?"  "</a:t>
            </a:r>
            <a:r>
              <a:rPr lang="en-US" i="1" dirty="0" err="1"/>
              <a:t>Jak</a:t>
            </a:r>
            <a:r>
              <a:rPr lang="en-US" i="1" dirty="0"/>
              <a:t> </a:t>
            </a:r>
            <a:r>
              <a:rPr lang="en-US" i="1" dirty="0" err="1"/>
              <a:t>zareaguje</a:t>
            </a:r>
            <a:r>
              <a:rPr lang="en-US" i="1" dirty="0"/>
              <a:t> </a:t>
            </a:r>
            <a:r>
              <a:rPr lang="en-US" i="1" dirty="0" err="1"/>
              <a:t>Twój</a:t>
            </a:r>
            <a:r>
              <a:rPr lang="en-US" i="1" dirty="0"/>
              <a:t> </a:t>
            </a:r>
            <a:r>
              <a:rPr lang="en-US" i="1" dirty="0" err="1"/>
              <a:t>szef</a:t>
            </a:r>
            <a:r>
              <a:rPr lang="en-US" i="1" dirty="0"/>
              <a:t>?"</a:t>
            </a:r>
            <a:endParaRPr lang="en-IE" i="1">
              <a:cs typeface="Calibri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C2C26A-5D7B-1C49-90F3-45BA682EAF30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905665" y="761999"/>
            <a:ext cx="4889335" cy="697941"/>
          </a:xfrm>
        </p:spPr>
        <p:txBody>
          <a:bodyPr>
            <a:noAutofit/>
          </a:bodyPr>
          <a:lstStyle/>
          <a:p>
            <a:r>
              <a:rPr lang="en-US" sz="3200" b="1" dirty="0"/>
              <a:t>FEEL THE PAIN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B9F3350C-C7E0-3946-8ACC-BDFCD2011762}"/>
              </a:ext>
            </a:extLst>
          </p:cNvPr>
          <p:cNvSpPr txBox="1">
            <a:spLocks/>
          </p:cNvSpPr>
          <p:nvPr/>
        </p:nvSpPr>
        <p:spPr>
          <a:xfrm>
            <a:off x="4419600" y="762000"/>
            <a:ext cx="977900" cy="857158"/>
          </a:xfrm>
          <a:prstGeom prst="rect">
            <a:avLst/>
          </a:prstGeom>
          <a:noFill/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i="0" kern="1200">
                <a:solidFill>
                  <a:srgbClr val="6D6E6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E" dirty="0">
                <a:solidFill>
                  <a:schemeClr val="bg1"/>
                </a:solidFill>
              </a:rPr>
              <a:t>8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A4E4EC92-4AB2-8448-BA19-8506A7616896}"/>
              </a:ext>
            </a:extLst>
          </p:cNvPr>
          <p:cNvSpPr txBox="1">
            <a:spLocks/>
          </p:cNvSpPr>
          <p:nvPr/>
        </p:nvSpPr>
        <p:spPr>
          <a:xfrm>
            <a:off x="401802" y="357529"/>
            <a:ext cx="2900198" cy="3433969"/>
          </a:xfrm>
          <a:prstGeom prst="rect">
            <a:avLst/>
          </a:prstGeom>
          <a:noFill/>
        </p:spPr>
        <p:txBody>
          <a:bodyPr vert="horz" lIns="91440" tIns="45720" rIns="91440" bIns="45720" rtlCol="0" anchor="t">
            <a:normAutofit fontScale="925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i="0" kern="1200">
                <a:solidFill>
                  <a:srgbClr val="6D6E6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>
                <a:solidFill>
                  <a:srgbClr val="2E95D2"/>
                </a:solidFill>
              </a:rPr>
              <a:t>9 NAJLEPSZYCH WSKAZÓWEK</a:t>
            </a:r>
            <a:r>
              <a:rPr lang="en-US" dirty="0"/>
              <a:t>, JAK STWORZYĆ </a:t>
            </a:r>
            <a:r>
              <a:rPr lang="en-US" b="1" dirty="0">
                <a:solidFill>
                  <a:srgbClr val="2E95D2"/>
                </a:solidFill>
              </a:rPr>
              <a:t>IDEALNĄ OFERTĘ PRACY:</a:t>
            </a:r>
            <a:endParaRPr lang="en-IE" b="1" dirty="0">
              <a:solidFill>
                <a:srgbClr val="2E95D2"/>
              </a:solidFill>
            </a:endParaRPr>
          </a:p>
        </p:txBody>
      </p:sp>
      <p:pic>
        <p:nvPicPr>
          <p:cNvPr id="5" name="Picture 4" descr="A couple of people standing next to a person&#10;&#10;Description automatically generated">
            <a:extLst>
              <a:ext uri="{FF2B5EF4-FFF2-40B4-BE49-F238E27FC236}">
                <a16:creationId xmlns:a16="http://schemas.microsoft.com/office/drawing/2014/main" id="{4AB9B82E-FF3D-487C-8BDA-1CA79D62747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/>
          <a:stretch/>
        </p:blipFill>
        <p:spPr>
          <a:xfrm>
            <a:off x="2709" y="3154878"/>
            <a:ext cx="4243470" cy="3703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226286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AC7B6CA-280E-EB41-8472-B334B494A9B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934176" y="1943100"/>
            <a:ext cx="5856021" cy="2595226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dirty="0" err="1"/>
              <a:t>Jeśli</a:t>
            </a:r>
            <a:r>
              <a:rPr lang="en-US" dirty="0"/>
              <a:t> </a:t>
            </a:r>
            <a:r>
              <a:rPr lang="en-US" dirty="0" err="1"/>
              <a:t>okres</a:t>
            </a:r>
            <a:r>
              <a:rPr lang="en-US" dirty="0"/>
              <a:t> </a:t>
            </a:r>
            <a:r>
              <a:rPr lang="en-US" dirty="0" err="1"/>
              <a:t>decyzyjny</a:t>
            </a:r>
            <a:r>
              <a:rPr lang="en-US" dirty="0"/>
              <a:t> </a:t>
            </a:r>
            <a:r>
              <a:rPr lang="en-US" dirty="0" err="1"/>
              <a:t>minął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nie</a:t>
            </a:r>
            <a:r>
              <a:rPr lang="en-US" dirty="0"/>
              <a:t> </a:t>
            </a:r>
            <a:r>
              <a:rPr lang="en-US" dirty="0" err="1"/>
              <a:t>wrócili</a:t>
            </a:r>
            <a:r>
              <a:rPr lang="en-US" dirty="0"/>
              <a:t> do </a:t>
            </a:r>
            <a:r>
              <a:rPr lang="en-US" dirty="0" err="1"/>
              <a:t>Ciebie</a:t>
            </a:r>
            <a:r>
              <a:rPr lang="en-US" dirty="0"/>
              <a:t>, </a:t>
            </a:r>
            <a:r>
              <a:rPr lang="en-US" dirty="0" err="1"/>
              <a:t>lub</a:t>
            </a:r>
            <a:r>
              <a:rPr lang="en-US" dirty="0"/>
              <a:t> </a:t>
            </a:r>
            <a:r>
              <a:rPr lang="en-US" dirty="0" err="1"/>
              <a:t>jeśli</a:t>
            </a:r>
            <a:r>
              <a:rPr lang="en-US" dirty="0"/>
              <a:t> </a:t>
            </a:r>
            <a:r>
              <a:rPr lang="en-US" dirty="0" err="1"/>
              <a:t>chcesz</a:t>
            </a:r>
            <a:r>
              <a:rPr lang="en-US" dirty="0"/>
              <a:t> </a:t>
            </a:r>
            <a:r>
              <a:rPr lang="en-US" dirty="0" err="1"/>
              <a:t>się</a:t>
            </a:r>
            <a:r>
              <a:rPr lang="en-US" dirty="0"/>
              <a:t> </a:t>
            </a:r>
            <a:r>
              <a:rPr lang="en-US" dirty="0" err="1"/>
              <a:t>tylko</a:t>
            </a:r>
            <a:r>
              <a:rPr lang="en-US" dirty="0"/>
              <a:t> </a:t>
            </a:r>
            <a:r>
              <a:rPr lang="en-US" dirty="0" err="1"/>
              <a:t>upewnić</a:t>
            </a:r>
            <a:r>
              <a:rPr lang="en-US" dirty="0"/>
              <a:t>, </a:t>
            </a:r>
            <a:r>
              <a:rPr lang="en-US" dirty="0" err="1"/>
              <a:t>że</a:t>
            </a:r>
            <a:r>
              <a:rPr lang="en-US" dirty="0"/>
              <a:t> </a:t>
            </a:r>
            <a:r>
              <a:rPr lang="en-US" dirty="0" err="1"/>
              <a:t>kandydat</a:t>
            </a:r>
            <a:r>
              <a:rPr lang="en-US" dirty="0"/>
              <a:t> </a:t>
            </a:r>
            <a:r>
              <a:rPr lang="en-US" dirty="0" err="1"/>
              <a:t>pojawi</a:t>
            </a:r>
            <a:r>
              <a:rPr lang="en-US" dirty="0"/>
              <a:t> </a:t>
            </a:r>
            <a:r>
              <a:rPr lang="en-US" dirty="0" err="1"/>
              <a:t>się</a:t>
            </a:r>
            <a:r>
              <a:rPr lang="en-US" dirty="0"/>
              <a:t> w </a:t>
            </a:r>
            <a:r>
              <a:rPr lang="en-US" dirty="0" err="1"/>
              <a:t>pierwszym</a:t>
            </a:r>
            <a:r>
              <a:rPr lang="en-US" dirty="0"/>
              <a:t> </a:t>
            </a:r>
            <a:r>
              <a:rPr lang="en-US" dirty="0" err="1"/>
              <a:t>dniu</a:t>
            </a:r>
            <a:r>
              <a:rPr lang="en-US" dirty="0"/>
              <a:t>, </a:t>
            </a:r>
            <a:r>
              <a:rPr lang="en-US" dirty="0" err="1"/>
              <a:t>zadaj</a:t>
            </a:r>
            <a:r>
              <a:rPr lang="en-US" dirty="0"/>
              <a:t> to </a:t>
            </a:r>
            <a:r>
              <a:rPr lang="en-US" dirty="0" err="1"/>
              <a:t>pytanie</a:t>
            </a:r>
            <a:r>
              <a:rPr lang="en-US" dirty="0"/>
              <a:t>: "</a:t>
            </a:r>
            <a:r>
              <a:rPr lang="en-US" dirty="0" err="1"/>
              <a:t>Rozmawiałem</a:t>
            </a:r>
            <a:r>
              <a:rPr lang="en-US" dirty="0"/>
              <a:t> z </a:t>
            </a:r>
            <a:r>
              <a:rPr lang="en-US" dirty="0" err="1"/>
              <a:t>dwoma</a:t>
            </a:r>
            <a:r>
              <a:rPr lang="en-US" dirty="0"/>
              <a:t> </a:t>
            </a:r>
            <a:r>
              <a:rPr lang="en-US" dirty="0" err="1"/>
              <a:t>innymi</a:t>
            </a:r>
            <a:r>
              <a:rPr lang="en-US" dirty="0"/>
              <a:t> </a:t>
            </a:r>
            <a:r>
              <a:rPr lang="en-US" dirty="0" err="1"/>
              <a:t>dobrymi</a:t>
            </a:r>
            <a:r>
              <a:rPr lang="en-US" dirty="0"/>
              <a:t> </a:t>
            </a:r>
            <a:r>
              <a:rPr lang="en-US" dirty="0" err="1"/>
              <a:t>kandydatami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to </a:t>
            </a:r>
            <a:r>
              <a:rPr lang="en-US" dirty="0" err="1"/>
              <a:t>stanowisko</a:t>
            </a:r>
            <a:r>
              <a:rPr lang="en-US" dirty="0"/>
              <a:t>.  </a:t>
            </a:r>
            <a:endParaRPr lang="en-IE" dirty="0"/>
          </a:p>
          <a:p>
            <a:r>
              <a:rPr lang="en-US" dirty="0" err="1"/>
              <a:t>Czy</a:t>
            </a:r>
            <a:r>
              <a:rPr lang="en-US" dirty="0"/>
              <a:t> </a:t>
            </a:r>
            <a:r>
              <a:rPr lang="en-US" dirty="0" err="1"/>
              <a:t>mogę</a:t>
            </a:r>
            <a:r>
              <a:rPr lang="en-US" dirty="0"/>
              <a:t> </a:t>
            </a:r>
            <a:r>
              <a:rPr lang="en-US" dirty="0" err="1"/>
              <a:t>im</a:t>
            </a:r>
            <a:r>
              <a:rPr lang="en-US" dirty="0"/>
              <a:t> </a:t>
            </a:r>
            <a:r>
              <a:rPr lang="en-US" dirty="0" err="1"/>
              <a:t>powiedzieć</a:t>
            </a:r>
            <a:r>
              <a:rPr lang="en-US" dirty="0"/>
              <a:t>, </a:t>
            </a:r>
            <a:r>
              <a:rPr lang="en-US" dirty="0" err="1"/>
              <a:t>że</a:t>
            </a:r>
            <a:r>
              <a:rPr lang="en-US" dirty="0"/>
              <a:t> ta </a:t>
            </a:r>
            <a:r>
              <a:rPr lang="en-US" dirty="0" err="1"/>
              <a:t>praca</a:t>
            </a:r>
            <a:r>
              <a:rPr lang="en-US" dirty="0"/>
              <a:t> </a:t>
            </a:r>
            <a:r>
              <a:rPr lang="en-US" dirty="0" err="1"/>
              <a:t>została</a:t>
            </a:r>
            <a:r>
              <a:rPr lang="en-US" dirty="0"/>
              <a:t> </a:t>
            </a:r>
            <a:r>
              <a:rPr lang="en-US" dirty="0" err="1"/>
              <a:t>obsadzona</a:t>
            </a:r>
            <a:r>
              <a:rPr lang="en-US" dirty="0"/>
              <a:t>?" </a:t>
            </a:r>
            <a:endParaRPr lang="en-IE">
              <a:cs typeface="Calibri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C2C26A-5D7B-1C49-90F3-45BA682EAF30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905665" y="761999"/>
            <a:ext cx="5676735" cy="697941"/>
          </a:xfrm>
        </p:spPr>
        <p:txBody>
          <a:bodyPr>
            <a:noAutofit/>
          </a:bodyPr>
          <a:lstStyle/>
          <a:p>
            <a:r>
              <a:rPr lang="en-US" sz="3200" b="1" dirty="0"/>
              <a:t>ZADAJ "ZABÓJCZE PYTANIE"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B9F3350C-C7E0-3946-8ACC-BDFCD2011762}"/>
              </a:ext>
            </a:extLst>
          </p:cNvPr>
          <p:cNvSpPr txBox="1">
            <a:spLocks/>
          </p:cNvSpPr>
          <p:nvPr/>
        </p:nvSpPr>
        <p:spPr>
          <a:xfrm>
            <a:off x="4419600" y="762000"/>
            <a:ext cx="977900" cy="857158"/>
          </a:xfrm>
          <a:prstGeom prst="rect">
            <a:avLst/>
          </a:prstGeom>
          <a:noFill/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i="0" kern="1200">
                <a:solidFill>
                  <a:srgbClr val="6D6E6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E" dirty="0">
                <a:solidFill>
                  <a:schemeClr val="bg1"/>
                </a:solidFill>
              </a:rPr>
              <a:t>9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A4E4EC92-4AB2-8448-BA19-8506A7616896}"/>
              </a:ext>
            </a:extLst>
          </p:cNvPr>
          <p:cNvSpPr txBox="1">
            <a:spLocks/>
          </p:cNvSpPr>
          <p:nvPr/>
        </p:nvSpPr>
        <p:spPr>
          <a:xfrm>
            <a:off x="401802" y="357529"/>
            <a:ext cx="2900198" cy="3433969"/>
          </a:xfrm>
          <a:prstGeom prst="rect">
            <a:avLst/>
          </a:prstGeom>
          <a:noFill/>
        </p:spPr>
        <p:txBody>
          <a:bodyPr vert="horz" lIns="91440" tIns="45720" rIns="91440" bIns="45720" rtlCol="0" anchor="t">
            <a:normAutofit fontScale="925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i="0" kern="1200">
                <a:solidFill>
                  <a:srgbClr val="6D6E6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>
                <a:solidFill>
                  <a:srgbClr val="2E95D2"/>
                </a:solidFill>
              </a:rPr>
              <a:t>9 NAJLEPSZYCH WSKAZÓWEK</a:t>
            </a:r>
            <a:r>
              <a:rPr lang="en-US" dirty="0"/>
              <a:t>, JAK STWORZYĆ </a:t>
            </a:r>
            <a:r>
              <a:rPr lang="en-US" b="1" dirty="0">
                <a:solidFill>
                  <a:srgbClr val="2E95D2"/>
                </a:solidFill>
              </a:rPr>
              <a:t>IDEALNĄ OFERTĘ PRACY</a:t>
            </a:r>
            <a:r>
              <a:rPr lang="en-US" dirty="0"/>
              <a:t>:</a:t>
            </a:r>
            <a:endParaRPr lang="en-IE" b="1" dirty="0">
              <a:solidFill>
                <a:srgbClr val="2E95D2"/>
              </a:solidFill>
            </a:endParaRPr>
          </a:p>
        </p:txBody>
      </p:sp>
      <p:pic>
        <p:nvPicPr>
          <p:cNvPr id="5" name="Picture 4" descr="A picture containing person, man, standing, suit&#10;&#10;Description automatically generated">
            <a:extLst>
              <a:ext uri="{FF2B5EF4-FFF2-40B4-BE49-F238E27FC236}">
                <a16:creationId xmlns:a16="http://schemas.microsoft.com/office/drawing/2014/main" id="{6AD51207-AC82-4963-8DF4-C7F29C9E80E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/>
          <a:stretch/>
        </p:blipFill>
        <p:spPr>
          <a:xfrm>
            <a:off x="0" y="3390670"/>
            <a:ext cx="4349926" cy="3467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89416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AC7B6CA-280E-EB41-8472-B334B494A9B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938714" y="1334186"/>
            <a:ext cx="7065619" cy="4742016"/>
          </a:xfrm>
        </p:spPr>
        <p:txBody>
          <a:bodyPr/>
          <a:lstStyle/>
          <a:p>
            <a:pPr>
              <a:spcBef>
                <a:spcPts val="300"/>
              </a:spcBef>
            </a:pPr>
            <a:r>
              <a:rPr lang="en-US" dirty="0" err="1"/>
              <a:t>Podczas</a:t>
            </a:r>
            <a:r>
              <a:rPr lang="en-US" dirty="0"/>
              <a:t> </a:t>
            </a:r>
            <a:r>
              <a:rPr lang="en-US" dirty="0" err="1"/>
              <a:t>samodzielnego</a:t>
            </a:r>
            <a:r>
              <a:rPr lang="en-US" dirty="0"/>
              <a:t> </a:t>
            </a:r>
            <a:r>
              <a:rPr lang="en-US" dirty="0" err="1"/>
              <a:t>kierowania</a:t>
            </a:r>
            <a:r>
              <a:rPr lang="en-US" dirty="0"/>
              <a:t> </a:t>
            </a:r>
            <a:r>
              <a:rPr lang="en-US" dirty="0" err="1"/>
              <a:t>procesem</a:t>
            </a:r>
            <a:r>
              <a:rPr lang="en-US" dirty="0"/>
              <a:t> </a:t>
            </a:r>
            <a:r>
              <a:rPr lang="en-US" dirty="0" err="1"/>
              <a:t>rekrutacji</a:t>
            </a:r>
            <a:r>
              <a:rPr lang="en-US" dirty="0"/>
              <a:t> </a:t>
            </a:r>
            <a:r>
              <a:rPr lang="en-US" dirty="0" err="1"/>
              <a:t>należy</a:t>
            </a:r>
            <a:r>
              <a:rPr lang="en-US" dirty="0"/>
              <a:t> </a:t>
            </a:r>
            <a:r>
              <a:rPr lang="en-US" b="1" dirty="0" err="1"/>
              <a:t>wziąć</a:t>
            </a:r>
            <a:r>
              <a:rPr lang="en-US" b="1" dirty="0"/>
              <a:t> pod </a:t>
            </a:r>
            <a:r>
              <a:rPr lang="en-US" b="1" dirty="0" err="1"/>
              <a:t>uwagę</a:t>
            </a:r>
            <a:r>
              <a:rPr lang="en-US" b="1" dirty="0"/>
              <a:t> </a:t>
            </a:r>
            <a:r>
              <a:rPr lang="en-US" b="1" dirty="0" err="1"/>
              <a:t>następujące</a:t>
            </a:r>
            <a:r>
              <a:rPr lang="en-US" b="1" dirty="0"/>
              <a:t> </a:t>
            </a:r>
            <a:r>
              <a:rPr lang="en-US" b="1" dirty="0" err="1"/>
              <a:t>kwestie</a:t>
            </a:r>
            <a:r>
              <a:rPr lang="en-US" b="1" dirty="0"/>
              <a:t>:</a:t>
            </a:r>
            <a:endParaRPr lang="en-IE" sz="1050" b="1" dirty="0"/>
          </a:p>
          <a:p>
            <a:pPr marL="342900" lvl="0" indent="-34290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IE" dirty="0" err="1"/>
              <a:t>Masz</a:t>
            </a:r>
            <a:r>
              <a:rPr lang="en-IE" dirty="0"/>
              <a:t> 100% </a:t>
            </a:r>
            <a:r>
              <a:rPr lang="en-IE" dirty="0" err="1"/>
              <a:t>kontrolę</a:t>
            </a:r>
            <a:r>
              <a:rPr lang="en-IE" dirty="0"/>
              <a:t> </a:t>
            </a:r>
            <a:r>
              <a:rPr lang="en-IE" dirty="0" err="1"/>
              <a:t>nad</a:t>
            </a:r>
            <a:r>
              <a:rPr lang="en-IE" dirty="0"/>
              <a:t> </a:t>
            </a:r>
            <a:r>
              <a:rPr lang="en-IE" dirty="0" err="1"/>
              <a:t>procesem</a:t>
            </a:r>
            <a:r>
              <a:rPr lang="en-IE" dirty="0"/>
              <a:t> </a:t>
            </a:r>
            <a:r>
              <a:rPr lang="en-IE" dirty="0" err="1"/>
              <a:t>rekrutacji</a:t>
            </a:r>
            <a:r>
              <a:rPr lang="en-IE" dirty="0"/>
              <a:t>/ </a:t>
            </a:r>
            <a:r>
              <a:rPr lang="en-IE" dirty="0" err="1"/>
              <a:t>zatrudniania</a:t>
            </a:r>
            <a:endParaRPr lang="en-IE" dirty="0"/>
          </a:p>
          <a:p>
            <a:pPr marL="342900" lvl="0" indent="-34290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IE" dirty="0" err="1"/>
              <a:t>Możesz</a:t>
            </a:r>
            <a:r>
              <a:rPr lang="en-IE" dirty="0"/>
              <a:t> </a:t>
            </a:r>
            <a:r>
              <a:rPr lang="en-IE" dirty="0" err="1"/>
              <a:t>przejrzeć</a:t>
            </a:r>
            <a:r>
              <a:rPr lang="en-IE" dirty="0"/>
              <a:t> </a:t>
            </a:r>
            <a:r>
              <a:rPr lang="en-IE" dirty="0" err="1"/>
              <a:t>wszystkich</a:t>
            </a:r>
            <a:r>
              <a:rPr lang="en-IE" dirty="0"/>
              <a:t> </a:t>
            </a:r>
            <a:r>
              <a:rPr lang="en-IE" dirty="0" err="1"/>
              <a:t>kandydatów</a:t>
            </a:r>
            <a:r>
              <a:rPr lang="en-IE" dirty="0"/>
              <a:t>, a </a:t>
            </a:r>
            <a:r>
              <a:rPr lang="en-IE" dirty="0" err="1"/>
              <a:t>nie</a:t>
            </a:r>
            <a:r>
              <a:rPr lang="en-IE" dirty="0"/>
              <a:t> </a:t>
            </a:r>
            <a:r>
              <a:rPr lang="en-IE" dirty="0" err="1"/>
              <a:t>tylko</a:t>
            </a:r>
            <a:r>
              <a:rPr lang="en-IE" dirty="0"/>
              <a:t> </a:t>
            </a:r>
            <a:r>
              <a:rPr lang="en-IE" dirty="0" err="1"/>
              <a:t>krótką</a:t>
            </a:r>
            <a:r>
              <a:rPr lang="en-IE" dirty="0"/>
              <a:t> </a:t>
            </a:r>
            <a:r>
              <a:rPr lang="en-IE" dirty="0" err="1"/>
              <a:t>listę</a:t>
            </a:r>
            <a:r>
              <a:rPr lang="en-IE" dirty="0"/>
              <a:t>.</a:t>
            </a:r>
          </a:p>
          <a:p>
            <a:pPr marL="342900" lvl="0" indent="-34290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IE" dirty="0" err="1"/>
              <a:t>Wybierasz</a:t>
            </a:r>
            <a:r>
              <a:rPr lang="en-IE" dirty="0"/>
              <a:t>, </a:t>
            </a:r>
            <a:r>
              <a:rPr lang="en-IE" dirty="0" err="1"/>
              <a:t>gdzie</a:t>
            </a:r>
            <a:r>
              <a:rPr lang="en-IE" dirty="0"/>
              <a:t> </a:t>
            </a:r>
            <a:r>
              <a:rPr lang="en-IE" dirty="0" err="1"/>
              <a:t>i</a:t>
            </a:r>
            <a:r>
              <a:rPr lang="en-IE" dirty="0"/>
              <a:t> </a:t>
            </a:r>
            <a:r>
              <a:rPr lang="en-IE" dirty="0" err="1"/>
              <a:t>kiedy</a:t>
            </a:r>
            <a:r>
              <a:rPr lang="en-IE" dirty="0"/>
              <a:t> jest </a:t>
            </a:r>
            <a:r>
              <a:rPr lang="en-IE" dirty="0" err="1"/>
              <a:t>ogłoszenie</a:t>
            </a:r>
            <a:r>
              <a:rPr lang="en-IE" dirty="0"/>
              <a:t> o </a:t>
            </a:r>
            <a:r>
              <a:rPr lang="en-IE" dirty="0" err="1"/>
              <a:t>pracy</a:t>
            </a:r>
            <a:endParaRPr lang="en-IE" dirty="0"/>
          </a:p>
          <a:p>
            <a:pPr marL="342900" lvl="0" indent="-34290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IE" dirty="0" err="1"/>
              <a:t>Brak</a:t>
            </a:r>
            <a:r>
              <a:rPr lang="en-IE" dirty="0"/>
              <a:t> </a:t>
            </a:r>
            <a:r>
              <a:rPr lang="en-IE" dirty="0" err="1"/>
              <a:t>opłat</a:t>
            </a:r>
            <a:r>
              <a:rPr lang="en-IE" dirty="0"/>
              <a:t> </a:t>
            </a:r>
            <a:r>
              <a:rPr lang="en-IE" dirty="0" err="1"/>
              <a:t>rekrutacyjnych</a:t>
            </a:r>
            <a:endParaRPr lang="en-IE" dirty="0"/>
          </a:p>
          <a:p>
            <a:pPr marL="342900" lvl="0" indent="-34290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IE" dirty="0" err="1"/>
              <a:t>Uczysz</a:t>
            </a:r>
            <a:r>
              <a:rPr lang="en-IE" dirty="0"/>
              <a:t> </a:t>
            </a:r>
            <a:r>
              <a:rPr lang="en-IE" dirty="0" err="1"/>
              <a:t>się</a:t>
            </a:r>
            <a:r>
              <a:rPr lang="en-IE" dirty="0"/>
              <a:t> z </a:t>
            </a:r>
            <a:r>
              <a:rPr lang="en-IE" dirty="0" err="1"/>
              <a:t>tego</a:t>
            </a:r>
            <a:r>
              <a:rPr lang="en-IE" dirty="0"/>
              <a:t> </a:t>
            </a:r>
            <a:r>
              <a:rPr lang="en-IE" dirty="0" err="1"/>
              <a:t>doświadczenia</a:t>
            </a:r>
            <a:r>
              <a:rPr lang="en-IE" dirty="0"/>
              <a:t>, </a:t>
            </a:r>
            <a:r>
              <a:rPr lang="en-IE" dirty="0" err="1"/>
              <a:t>możesz</a:t>
            </a:r>
            <a:r>
              <a:rPr lang="en-IE" dirty="0"/>
              <a:t> </a:t>
            </a:r>
            <a:r>
              <a:rPr lang="en-IE" dirty="0" err="1"/>
              <a:t>eksperymentować</a:t>
            </a:r>
            <a:r>
              <a:rPr lang="en-IE" dirty="0"/>
              <a:t> </a:t>
            </a:r>
            <a:r>
              <a:rPr lang="en-IE" dirty="0" err="1"/>
              <a:t>i</a:t>
            </a:r>
            <a:r>
              <a:rPr lang="en-IE" dirty="0"/>
              <a:t> </a:t>
            </a:r>
            <a:r>
              <a:rPr lang="en-IE" dirty="0" err="1"/>
              <a:t>testować</a:t>
            </a:r>
            <a:r>
              <a:rPr lang="en-IE" dirty="0"/>
              <a:t> </a:t>
            </a:r>
            <a:r>
              <a:rPr lang="en-IE" dirty="0" err="1"/>
              <a:t>swoje</a:t>
            </a:r>
            <a:r>
              <a:rPr lang="en-IE" dirty="0"/>
              <a:t> </a:t>
            </a:r>
            <a:r>
              <a:rPr lang="en-IE" dirty="0" err="1"/>
              <a:t>metody</a:t>
            </a:r>
            <a:r>
              <a:rPr lang="en-IE" dirty="0"/>
              <a:t> </a:t>
            </a:r>
            <a:r>
              <a:rPr lang="en-IE" dirty="0" err="1"/>
              <a:t>i</a:t>
            </a:r>
            <a:r>
              <a:rPr lang="en-IE" dirty="0"/>
              <a:t> </a:t>
            </a:r>
            <a:r>
              <a:rPr lang="en-IE" dirty="0" err="1"/>
              <a:t>kanały</a:t>
            </a:r>
            <a:r>
              <a:rPr lang="en-IE" dirty="0"/>
              <a:t> </a:t>
            </a:r>
            <a:r>
              <a:rPr lang="en-IE" dirty="0" err="1"/>
              <a:t>rekrutacji</a:t>
            </a:r>
            <a:r>
              <a:rPr lang="en-IE" dirty="0"/>
              <a:t> </a:t>
            </a:r>
            <a:r>
              <a:rPr lang="en-IE" dirty="0" err="1"/>
              <a:t>oraz</a:t>
            </a:r>
            <a:r>
              <a:rPr lang="en-IE" dirty="0"/>
              <a:t> </a:t>
            </a:r>
            <a:r>
              <a:rPr lang="en-IE" dirty="0" err="1"/>
              <a:t>dostosowywać</a:t>
            </a:r>
            <a:r>
              <a:rPr lang="en-IE" dirty="0"/>
              <a:t> </a:t>
            </a:r>
            <a:r>
              <a:rPr lang="en-IE" dirty="0" err="1"/>
              <a:t>je</a:t>
            </a:r>
            <a:r>
              <a:rPr lang="en-IE" dirty="0"/>
              <a:t> w </a:t>
            </a:r>
            <a:r>
              <a:rPr lang="en-IE" dirty="0" err="1"/>
              <a:t>zależności</a:t>
            </a:r>
            <a:r>
              <a:rPr lang="en-IE" dirty="0"/>
              <a:t> od </a:t>
            </a:r>
            <a:r>
              <a:rPr lang="en-IE" dirty="0" err="1"/>
              <a:t>wydajności</a:t>
            </a:r>
            <a:r>
              <a:rPr lang="en-IE" dirty="0"/>
              <a:t> </a:t>
            </a:r>
            <a:r>
              <a:rPr lang="en-IE" dirty="0" err="1"/>
              <a:t>każdego</a:t>
            </a:r>
            <a:r>
              <a:rPr lang="en-IE" dirty="0"/>
              <a:t> </a:t>
            </a:r>
            <a:r>
              <a:rPr lang="en-IE" dirty="0" err="1"/>
              <a:t>podejścia</a:t>
            </a:r>
            <a:r>
              <a:rPr lang="en-IE" dirty="0"/>
              <a:t>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C2C26A-5D7B-1C49-90F3-45BA682EAF30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>
            <a:normAutofit/>
          </a:bodyPr>
          <a:lstStyle/>
          <a:p>
            <a:r>
              <a:rPr lang="en-US" dirty="0"/>
              <a:t>ZALETY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C11DBCA-A912-634D-AB32-76960313BEBE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b="1" dirty="0">
                <a:solidFill>
                  <a:srgbClr val="CE1779"/>
                </a:solidFill>
              </a:rPr>
              <a:t>REKRUTACJA BEZPOŚREDNIA - </a:t>
            </a:r>
            <a:r>
              <a:rPr lang="en-US" dirty="0"/>
              <a:t>SAMODZIELNE ZARZĄDZANIE PROCESEM</a:t>
            </a:r>
            <a:endParaRPr lang="en-IE" dirty="0"/>
          </a:p>
        </p:txBody>
      </p:sp>
      <p:pic>
        <p:nvPicPr>
          <p:cNvPr id="11" name="Graphic 10" descr="Thumbs up sign">
            <a:extLst>
              <a:ext uri="{FF2B5EF4-FFF2-40B4-BE49-F238E27FC236}">
                <a16:creationId xmlns:a16="http://schemas.microsoft.com/office/drawing/2014/main" id="{4373A6CE-8AC1-174F-BE25-8A55657157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298034" y="695140"/>
            <a:ext cx="639046" cy="639046"/>
          </a:xfrm>
          <a:prstGeom prst="rect">
            <a:avLst/>
          </a:prstGeom>
        </p:spPr>
      </p:pic>
      <p:pic>
        <p:nvPicPr>
          <p:cNvPr id="6" name="Picture 5" descr="A group of people looking at a computer&#10;&#10;Description automatically generated">
            <a:extLst>
              <a:ext uri="{FF2B5EF4-FFF2-40B4-BE49-F238E27FC236}">
                <a16:creationId xmlns:a16="http://schemas.microsoft.com/office/drawing/2014/main" id="{AF04316E-883A-4A4B-B7BA-9F9BC408EBB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21021" y="3920357"/>
            <a:ext cx="4227698" cy="2923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869789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8F8D4BA-F3F2-F446-8CEB-B0F6D8DD082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9586" y="4749801"/>
            <a:ext cx="11136313" cy="787400"/>
          </a:xfrm>
        </p:spPr>
        <p:txBody>
          <a:bodyPr>
            <a:normAutofit/>
          </a:bodyPr>
          <a:lstStyle/>
          <a:p>
            <a:r>
              <a:rPr lang="en-US" sz="2400" dirty="0" err="1"/>
              <a:t>Upewnij</a:t>
            </a:r>
            <a:r>
              <a:rPr lang="en-US" sz="2400" dirty="0"/>
              <a:t> </a:t>
            </a:r>
            <a:r>
              <a:rPr lang="en-US" sz="2400" dirty="0" err="1"/>
              <a:t>się</a:t>
            </a:r>
            <a:r>
              <a:rPr lang="en-US" sz="2400" dirty="0"/>
              <a:t>, </a:t>
            </a:r>
            <a:r>
              <a:rPr lang="en-US" sz="2400" dirty="0" err="1"/>
              <a:t>że</a:t>
            </a:r>
            <a:r>
              <a:rPr lang="en-US" sz="2400" dirty="0"/>
              <a:t> </a:t>
            </a:r>
            <a:r>
              <a:rPr lang="en-US" sz="2400" dirty="0" err="1"/>
              <a:t>inni</a:t>
            </a:r>
            <a:r>
              <a:rPr lang="en-US" sz="2400" dirty="0"/>
              <a:t> </a:t>
            </a:r>
            <a:r>
              <a:rPr lang="en-US" sz="2400" dirty="0" err="1"/>
              <a:t>kandydaci</a:t>
            </a:r>
            <a:r>
              <a:rPr lang="en-US" sz="2400" dirty="0"/>
              <a:t> </a:t>
            </a:r>
            <a:r>
              <a:rPr lang="en-US" sz="2400" dirty="0" err="1"/>
              <a:t>wiedzą</a:t>
            </a:r>
            <a:r>
              <a:rPr lang="en-US" sz="2400" dirty="0"/>
              <a:t>, </a:t>
            </a:r>
            <a:r>
              <a:rPr lang="en-US" sz="2400" dirty="0" err="1"/>
              <a:t>że</a:t>
            </a:r>
            <a:r>
              <a:rPr lang="en-US" sz="2400" dirty="0"/>
              <a:t> </a:t>
            </a:r>
            <a:r>
              <a:rPr lang="en-US" sz="2400" dirty="0" err="1"/>
              <a:t>im</a:t>
            </a:r>
            <a:r>
              <a:rPr lang="en-US" sz="2400" dirty="0"/>
              <a:t> </a:t>
            </a:r>
            <a:r>
              <a:rPr lang="en-US" sz="2400" dirty="0" err="1"/>
              <a:t>się</a:t>
            </a:r>
            <a:r>
              <a:rPr lang="en-US" sz="2400" dirty="0"/>
              <a:t> </a:t>
            </a:r>
            <a:r>
              <a:rPr lang="en-US" sz="2400" dirty="0" err="1"/>
              <a:t>nie</a:t>
            </a:r>
            <a:r>
              <a:rPr lang="en-US" sz="2400" dirty="0"/>
              <a:t> </a:t>
            </a:r>
            <a:r>
              <a:rPr lang="en-US" sz="2400" dirty="0" err="1"/>
              <a:t>udało</a:t>
            </a:r>
            <a:r>
              <a:rPr lang="en-US" sz="2400" dirty="0"/>
              <a:t>. </a:t>
            </a:r>
            <a:r>
              <a:rPr lang="en-US" sz="2400" dirty="0" err="1"/>
              <a:t>Krótki</a:t>
            </a:r>
            <a:r>
              <a:rPr lang="en-US" sz="2400" dirty="0"/>
              <a:t> </a:t>
            </a:r>
            <a:r>
              <a:rPr lang="en-US" sz="2400" dirty="0" err="1"/>
              <a:t>i</a:t>
            </a:r>
            <a:r>
              <a:rPr lang="en-US" sz="2400" dirty="0"/>
              <a:t> </a:t>
            </a:r>
            <a:r>
              <a:rPr lang="en-US" sz="2400" dirty="0" err="1"/>
              <a:t>słodki</a:t>
            </a:r>
            <a:r>
              <a:rPr lang="en-US" sz="2400" dirty="0"/>
              <a:t> email (</a:t>
            </a:r>
            <a:r>
              <a:rPr lang="en-US" sz="2400" dirty="0" err="1"/>
              <a:t>zaadaptowany</a:t>
            </a:r>
            <a:r>
              <a:rPr lang="en-US" sz="2400" dirty="0"/>
              <a:t> </a:t>
            </a:r>
            <a:r>
              <a:rPr lang="en-US" sz="2400" dirty="0" err="1"/>
              <a:t>ze</a:t>
            </a:r>
            <a:r>
              <a:rPr lang="en-US" sz="2400" dirty="0"/>
              <a:t> </a:t>
            </a:r>
            <a:r>
              <a:rPr lang="en-US" sz="2400" dirty="0" err="1"/>
              <a:t>źródła</a:t>
            </a:r>
            <a:r>
              <a:rPr lang="en-US" sz="2400" dirty="0">
                <a:solidFill>
                  <a:srgbClr val="0B74BB"/>
                </a:solidFill>
              </a:rPr>
              <a:t>: </a:t>
            </a:r>
            <a:r>
              <a:rPr lang="en-US" sz="2400" u="sng" dirty="0">
                <a:solidFill>
                  <a:srgbClr val="0B74BB"/>
                </a:solidFill>
              </a:rPr>
              <a:t>Workable</a:t>
            </a:r>
            <a:r>
              <a:rPr lang="en-US" sz="2400" dirty="0"/>
              <a:t>) </a:t>
            </a:r>
            <a:r>
              <a:rPr lang="en-US" sz="2400" dirty="0" err="1"/>
              <a:t>mógłby</a:t>
            </a:r>
            <a:r>
              <a:rPr lang="en-US" sz="2400" dirty="0"/>
              <a:t> </a:t>
            </a:r>
            <a:r>
              <a:rPr lang="en-US" sz="2400" dirty="0" err="1"/>
              <a:t>wyglądać</a:t>
            </a:r>
            <a:r>
              <a:rPr lang="en-US" sz="2400" dirty="0"/>
              <a:t> </a:t>
            </a:r>
            <a:r>
              <a:rPr lang="en-US" sz="2400" dirty="0" err="1"/>
              <a:t>tak</a:t>
            </a:r>
            <a:r>
              <a:rPr lang="en-US" sz="2400" dirty="0"/>
              <a:t> ...</a:t>
            </a:r>
            <a:endParaRPr lang="en-IE" sz="2400" b="1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7BCED28-DF55-3A47-BAA5-EB8A4D636645}"/>
              </a:ext>
            </a:extLst>
          </p:cNvPr>
          <p:cNvSpPr/>
          <p:nvPr/>
        </p:nvSpPr>
        <p:spPr>
          <a:xfrm>
            <a:off x="2274887" y="369561"/>
            <a:ext cx="7923213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i="1" dirty="0" err="1">
                <a:solidFill>
                  <a:srgbClr val="2E95D2"/>
                </a:solidFill>
              </a:rPr>
              <a:t>Cześć</a:t>
            </a:r>
            <a:r>
              <a:rPr lang="en-US" sz="2200" i="1" dirty="0">
                <a:solidFill>
                  <a:srgbClr val="2E95D2"/>
                </a:solidFill>
              </a:rPr>
              <a:t> </a:t>
            </a:r>
            <a:r>
              <a:rPr lang="en-US" sz="2200" b="1" i="1" dirty="0">
                <a:solidFill>
                  <a:srgbClr val="2E95D2"/>
                </a:solidFill>
              </a:rPr>
              <a:t>[</a:t>
            </a:r>
            <a:r>
              <a:rPr lang="en-US" sz="2200" b="1" i="1" dirty="0" err="1">
                <a:solidFill>
                  <a:srgbClr val="2E95D2"/>
                </a:solidFill>
              </a:rPr>
              <a:t>imię</a:t>
            </a:r>
            <a:r>
              <a:rPr lang="en-US" sz="2200" b="1" i="1" dirty="0">
                <a:solidFill>
                  <a:srgbClr val="2E95D2"/>
                </a:solidFill>
              </a:rPr>
              <a:t>],</a:t>
            </a:r>
          </a:p>
          <a:p>
            <a:r>
              <a:rPr lang="en-US" sz="2200" i="1" dirty="0" err="1">
                <a:solidFill>
                  <a:srgbClr val="2E95D2"/>
                </a:solidFill>
              </a:rPr>
              <a:t>Doceniamy</a:t>
            </a:r>
            <a:r>
              <a:rPr lang="en-US" sz="2200" i="1" dirty="0">
                <a:solidFill>
                  <a:srgbClr val="2E95D2"/>
                </a:solidFill>
              </a:rPr>
              <a:t> </a:t>
            </a:r>
            <a:r>
              <a:rPr lang="en-US" sz="2200" i="1" dirty="0" err="1">
                <a:solidFill>
                  <a:srgbClr val="2E95D2"/>
                </a:solidFill>
              </a:rPr>
              <a:t>Twoje</a:t>
            </a:r>
            <a:r>
              <a:rPr lang="en-US" sz="2200" i="1" dirty="0">
                <a:solidFill>
                  <a:srgbClr val="2E95D2"/>
                </a:solidFill>
              </a:rPr>
              <a:t> </a:t>
            </a:r>
            <a:r>
              <a:rPr lang="en-US" sz="2200" i="1" dirty="0" err="1">
                <a:solidFill>
                  <a:srgbClr val="2E95D2"/>
                </a:solidFill>
              </a:rPr>
              <a:t>zainteresowanie</a:t>
            </a:r>
            <a:r>
              <a:rPr lang="en-US" sz="2200" i="1" dirty="0">
                <a:solidFill>
                  <a:srgbClr val="2E95D2"/>
                </a:solidFill>
              </a:rPr>
              <a:t> </a:t>
            </a:r>
            <a:r>
              <a:rPr lang="en-US" sz="2200" b="1" i="1" dirty="0">
                <a:solidFill>
                  <a:srgbClr val="2E95D2"/>
                </a:solidFill>
              </a:rPr>
              <a:t>[</a:t>
            </a:r>
            <a:r>
              <a:rPr lang="en-US" sz="2200" b="1" i="1" dirty="0" err="1">
                <a:solidFill>
                  <a:srgbClr val="2E95D2"/>
                </a:solidFill>
              </a:rPr>
              <a:t>nazwa</a:t>
            </a:r>
            <a:r>
              <a:rPr lang="en-US" sz="2200" b="1" i="1" dirty="0">
                <a:solidFill>
                  <a:srgbClr val="2E95D2"/>
                </a:solidFill>
              </a:rPr>
              <a:t> </a:t>
            </a:r>
            <a:r>
              <a:rPr lang="en-US" sz="2200" b="1" i="1" dirty="0" err="1">
                <a:solidFill>
                  <a:srgbClr val="2E95D2"/>
                </a:solidFill>
              </a:rPr>
              <a:t>firmy</a:t>
            </a:r>
            <a:r>
              <a:rPr lang="en-US" sz="2200" b="1" i="1" dirty="0">
                <a:solidFill>
                  <a:srgbClr val="2E95D2"/>
                </a:solidFill>
              </a:rPr>
              <a:t>] </a:t>
            </a:r>
            <a:r>
              <a:rPr lang="en-US" sz="2200" i="1" dirty="0" err="1">
                <a:solidFill>
                  <a:srgbClr val="2E95D2"/>
                </a:solidFill>
              </a:rPr>
              <a:t>i</a:t>
            </a:r>
            <a:r>
              <a:rPr lang="en-US" sz="2200" i="1" dirty="0">
                <a:solidFill>
                  <a:srgbClr val="2E95D2"/>
                </a:solidFill>
              </a:rPr>
              <a:t> </a:t>
            </a:r>
            <a:r>
              <a:rPr lang="en-US" sz="2200" i="1" dirty="0" err="1">
                <a:solidFill>
                  <a:srgbClr val="2E95D2"/>
                </a:solidFill>
              </a:rPr>
              <a:t>czas</a:t>
            </a:r>
            <a:r>
              <a:rPr lang="en-US" sz="2200" i="1" dirty="0">
                <a:solidFill>
                  <a:srgbClr val="2E95D2"/>
                </a:solidFill>
              </a:rPr>
              <a:t>, </a:t>
            </a:r>
            <a:r>
              <a:rPr lang="en-US" sz="2200" i="1" dirty="0" err="1">
                <a:solidFill>
                  <a:srgbClr val="2E95D2"/>
                </a:solidFill>
              </a:rPr>
              <a:t>jaki</a:t>
            </a:r>
            <a:r>
              <a:rPr lang="en-US" sz="2200" i="1" dirty="0">
                <a:solidFill>
                  <a:srgbClr val="2E95D2"/>
                </a:solidFill>
              </a:rPr>
              <a:t> </a:t>
            </a:r>
            <a:r>
              <a:rPr lang="en-US" sz="2200" i="1" dirty="0" err="1">
                <a:solidFill>
                  <a:srgbClr val="2E95D2"/>
                </a:solidFill>
              </a:rPr>
              <a:t>poświęciłeś</a:t>
            </a:r>
            <a:r>
              <a:rPr lang="en-US" sz="2200" i="1" dirty="0">
                <a:solidFill>
                  <a:srgbClr val="2E95D2"/>
                </a:solidFill>
              </a:rPr>
              <a:t> </a:t>
            </a:r>
            <a:r>
              <a:rPr lang="en-US" sz="2200" i="1" dirty="0" err="1">
                <a:solidFill>
                  <a:srgbClr val="2E95D2"/>
                </a:solidFill>
              </a:rPr>
              <a:t>na</a:t>
            </a:r>
            <a:r>
              <a:rPr lang="en-US" sz="2200" i="1" dirty="0">
                <a:solidFill>
                  <a:srgbClr val="2E95D2"/>
                </a:solidFill>
              </a:rPr>
              <a:t> </a:t>
            </a:r>
            <a:r>
              <a:rPr lang="en-US" sz="2200" i="1" dirty="0" err="1">
                <a:solidFill>
                  <a:srgbClr val="2E95D2"/>
                </a:solidFill>
              </a:rPr>
              <a:t>ubieganie</a:t>
            </a:r>
            <a:r>
              <a:rPr lang="en-US" sz="2200" i="1" dirty="0">
                <a:solidFill>
                  <a:srgbClr val="2E95D2"/>
                </a:solidFill>
              </a:rPr>
              <a:t> </a:t>
            </a:r>
            <a:r>
              <a:rPr lang="en-US" sz="2200" i="1" dirty="0" err="1">
                <a:solidFill>
                  <a:srgbClr val="2E95D2"/>
                </a:solidFill>
              </a:rPr>
              <a:t>się</a:t>
            </a:r>
            <a:r>
              <a:rPr lang="en-US" sz="2200" i="1" dirty="0">
                <a:solidFill>
                  <a:srgbClr val="2E95D2"/>
                </a:solidFill>
              </a:rPr>
              <a:t> o </a:t>
            </a:r>
            <a:r>
              <a:rPr lang="en-US" sz="2200" i="1" dirty="0" err="1">
                <a:solidFill>
                  <a:srgbClr val="2E95D2"/>
                </a:solidFill>
              </a:rPr>
              <a:t>stanowisko</a:t>
            </a:r>
            <a:r>
              <a:rPr lang="en-US" sz="2200" i="1" dirty="0">
                <a:solidFill>
                  <a:srgbClr val="2E95D2"/>
                </a:solidFill>
              </a:rPr>
              <a:t> </a:t>
            </a:r>
            <a:r>
              <a:rPr lang="en-US" sz="2200" b="1" i="1" dirty="0">
                <a:solidFill>
                  <a:srgbClr val="2E95D2"/>
                </a:solidFill>
              </a:rPr>
              <a:t>[</a:t>
            </a:r>
            <a:r>
              <a:rPr lang="en-US" sz="2200" b="1" i="1" dirty="0" err="1">
                <a:solidFill>
                  <a:srgbClr val="2E95D2"/>
                </a:solidFill>
              </a:rPr>
              <a:t>tytuł</a:t>
            </a:r>
            <a:r>
              <a:rPr lang="en-US" sz="2200" b="1" i="1" dirty="0">
                <a:solidFill>
                  <a:srgbClr val="2E95D2"/>
                </a:solidFill>
              </a:rPr>
              <a:t> </a:t>
            </a:r>
            <a:r>
              <a:rPr lang="en-US" sz="2200" b="1" i="1" dirty="0" err="1">
                <a:solidFill>
                  <a:srgbClr val="2E95D2"/>
                </a:solidFill>
              </a:rPr>
              <a:t>zawodowy</a:t>
            </a:r>
            <a:r>
              <a:rPr lang="en-US" sz="2200" b="1" i="1" dirty="0">
                <a:solidFill>
                  <a:srgbClr val="2E95D2"/>
                </a:solidFill>
              </a:rPr>
              <a:t>].  </a:t>
            </a:r>
          </a:p>
          <a:p>
            <a:endParaRPr lang="en-US" sz="2200" i="1" dirty="0">
              <a:solidFill>
                <a:srgbClr val="2E95D2"/>
              </a:solidFill>
            </a:endParaRPr>
          </a:p>
          <a:p>
            <a:r>
              <a:rPr lang="en-US" sz="2200" i="1" dirty="0">
                <a:solidFill>
                  <a:srgbClr val="2E95D2"/>
                </a:solidFill>
              </a:rPr>
              <a:t>Na </a:t>
            </a:r>
            <a:r>
              <a:rPr lang="en-US" sz="2200" i="1" dirty="0" err="1">
                <a:solidFill>
                  <a:srgbClr val="2E95D2"/>
                </a:solidFill>
              </a:rPr>
              <a:t>tą</a:t>
            </a:r>
            <a:r>
              <a:rPr lang="en-US" sz="2200" i="1" dirty="0">
                <a:solidFill>
                  <a:srgbClr val="2E95D2"/>
                </a:solidFill>
              </a:rPr>
              <a:t> </a:t>
            </a:r>
            <a:r>
              <a:rPr lang="en-US" sz="2200" i="1" dirty="0" err="1">
                <a:solidFill>
                  <a:srgbClr val="2E95D2"/>
                </a:solidFill>
              </a:rPr>
              <a:t>okoliczność</a:t>
            </a:r>
            <a:r>
              <a:rPr lang="en-US" sz="2200" i="1" dirty="0">
                <a:solidFill>
                  <a:srgbClr val="2E95D2"/>
                </a:solidFill>
              </a:rPr>
              <a:t> </a:t>
            </a:r>
            <a:r>
              <a:rPr lang="en-US" sz="2200" i="1" dirty="0" err="1">
                <a:solidFill>
                  <a:srgbClr val="2E95D2"/>
                </a:solidFill>
              </a:rPr>
              <a:t>wybraliśmy</a:t>
            </a:r>
            <a:r>
              <a:rPr lang="en-US" sz="2200" i="1" dirty="0">
                <a:solidFill>
                  <a:srgbClr val="2E95D2"/>
                </a:solidFill>
              </a:rPr>
              <a:t> </a:t>
            </a:r>
            <a:r>
              <a:rPr lang="en-US" sz="2200" i="1" dirty="0" err="1">
                <a:solidFill>
                  <a:srgbClr val="2E95D2"/>
                </a:solidFill>
              </a:rPr>
              <a:t>innego</a:t>
            </a:r>
            <a:r>
              <a:rPr lang="en-US" sz="2200" i="1" dirty="0">
                <a:solidFill>
                  <a:srgbClr val="2E95D2"/>
                </a:solidFill>
              </a:rPr>
              <a:t> </a:t>
            </a:r>
            <a:r>
              <a:rPr lang="en-US" sz="2200" i="1" dirty="0" err="1">
                <a:solidFill>
                  <a:srgbClr val="2E95D2"/>
                </a:solidFill>
              </a:rPr>
              <a:t>kandydata</a:t>
            </a:r>
            <a:r>
              <a:rPr lang="en-US" sz="2200" i="1" dirty="0">
                <a:solidFill>
                  <a:srgbClr val="2E95D2"/>
                </a:solidFill>
              </a:rPr>
              <a:t>, ale </a:t>
            </a:r>
            <a:r>
              <a:rPr lang="en-US" sz="2200" i="1" dirty="0" err="1">
                <a:solidFill>
                  <a:srgbClr val="2E95D2"/>
                </a:solidFill>
              </a:rPr>
              <a:t>dziękujemy</a:t>
            </a:r>
            <a:r>
              <a:rPr lang="en-US" sz="2200" i="1" dirty="0">
                <a:solidFill>
                  <a:srgbClr val="2E95D2"/>
                </a:solidFill>
              </a:rPr>
              <a:t> </a:t>
            </a:r>
            <a:r>
              <a:rPr lang="en-US" sz="2200" i="1" dirty="0" err="1">
                <a:solidFill>
                  <a:srgbClr val="2E95D2"/>
                </a:solidFill>
              </a:rPr>
              <a:t>za</a:t>
            </a:r>
            <a:r>
              <a:rPr lang="en-US" sz="2200" i="1" dirty="0">
                <a:solidFill>
                  <a:srgbClr val="2E95D2"/>
                </a:solidFill>
              </a:rPr>
              <a:t> </a:t>
            </a:r>
            <a:r>
              <a:rPr lang="en-US" sz="2200" i="1" dirty="0" err="1">
                <a:solidFill>
                  <a:srgbClr val="2E95D2"/>
                </a:solidFill>
              </a:rPr>
              <a:t>spotkanie</a:t>
            </a:r>
            <a:r>
              <a:rPr lang="en-US" sz="2200" i="1" dirty="0">
                <a:solidFill>
                  <a:srgbClr val="2E95D2"/>
                </a:solidFill>
              </a:rPr>
              <a:t> z </a:t>
            </a:r>
            <a:r>
              <a:rPr lang="en-US" sz="2200" i="1" dirty="0" err="1">
                <a:solidFill>
                  <a:srgbClr val="2E95D2"/>
                </a:solidFill>
              </a:rPr>
              <a:t>nami</a:t>
            </a:r>
            <a:r>
              <a:rPr lang="en-US" sz="2200" i="1" dirty="0">
                <a:solidFill>
                  <a:srgbClr val="2E95D2"/>
                </a:solidFill>
              </a:rPr>
              <a:t> </a:t>
            </a:r>
            <a:r>
              <a:rPr lang="en-US" sz="2200" i="1" dirty="0" err="1">
                <a:solidFill>
                  <a:srgbClr val="2E95D2"/>
                </a:solidFill>
              </a:rPr>
              <a:t>i</a:t>
            </a:r>
            <a:r>
              <a:rPr lang="en-US" sz="2200" i="1" dirty="0">
                <a:solidFill>
                  <a:srgbClr val="2E95D2"/>
                </a:solidFill>
              </a:rPr>
              <a:t> </a:t>
            </a:r>
            <a:r>
              <a:rPr lang="en-US" sz="2200" i="1" dirty="0" err="1">
                <a:solidFill>
                  <a:srgbClr val="2E95D2"/>
                </a:solidFill>
              </a:rPr>
              <a:t>umożliwienie</a:t>
            </a:r>
            <a:r>
              <a:rPr lang="en-US" sz="2200" i="1" dirty="0">
                <a:solidFill>
                  <a:srgbClr val="2E95D2"/>
                </a:solidFill>
              </a:rPr>
              <a:t> </a:t>
            </a:r>
            <a:r>
              <a:rPr lang="en-US" sz="2200" i="1" dirty="0" err="1">
                <a:solidFill>
                  <a:srgbClr val="2E95D2"/>
                </a:solidFill>
              </a:rPr>
              <a:t>nam</a:t>
            </a:r>
            <a:r>
              <a:rPr lang="en-US" sz="2200" i="1" dirty="0">
                <a:solidFill>
                  <a:srgbClr val="2E95D2"/>
                </a:solidFill>
              </a:rPr>
              <a:t> </a:t>
            </a:r>
            <a:r>
              <a:rPr lang="en-US" sz="2200" i="1" dirty="0" err="1">
                <a:solidFill>
                  <a:srgbClr val="2E95D2"/>
                </a:solidFill>
              </a:rPr>
              <a:t>poznania</a:t>
            </a:r>
            <a:r>
              <a:rPr lang="en-US" sz="2200" i="1" dirty="0">
                <a:solidFill>
                  <a:srgbClr val="2E95D2"/>
                </a:solidFill>
              </a:rPr>
              <a:t> </a:t>
            </a:r>
            <a:r>
              <a:rPr lang="en-US" sz="2200" i="1" dirty="0" err="1">
                <a:solidFill>
                  <a:srgbClr val="2E95D2"/>
                </a:solidFill>
              </a:rPr>
              <a:t>swoich</a:t>
            </a:r>
            <a:r>
              <a:rPr lang="en-US" sz="2200" i="1" dirty="0">
                <a:solidFill>
                  <a:srgbClr val="2E95D2"/>
                </a:solidFill>
              </a:rPr>
              <a:t> </a:t>
            </a:r>
            <a:r>
              <a:rPr lang="en-US" sz="2200" i="1" dirty="0" err="1">
                <a:solidFill>
                  <a:srgbClr val="2E95D2"/>
                </a:solidFill>
              </a:rPr>
              <a:t>umiejętności</a:t>
            </a:r>
            <a:r>
              <a:rPr lang="en-US" sz="2200" i="1" dirty="0">
                <a:solidFill>
                  <a:srgbClr val="2E95D2"/>
                </a:solidFill>
              </a:rPr>
              <a:t> </a:t>
            </a:r>
            <a:r>
              <a:rPr lang="en-US" sz="2200" i="1" dirty="0" err="1">
                <a:solidFill>
                  <a:srgbClr val="2E95D2"/>
                </a:solidFill>
              </a:rPr>
              <a:t>i</a:t>
            </a:r>
            <a:r>
              <a:rPr lang="en-US" sz="2200" i="1" dirty="0">
                <a:solidFill>
                  <a:srgbClr val="2E95D2"/>
                </a:solidFill>
              </a:rPr>
              <a:t> </a:t>
            </a:r>
            <a:r>
              <a:rPr lang="en-US" sz="2200" i="1" dirty="0" err="1">
                <a:solidFill>
                  <a:srgbClr val="2E95D2"/>
                </a:solidFill>
              </a:rPr>
              <a:t>osiągnięć</a:t>
            </a:r>
            <a:r>
              <a:rPr lang="en-US" sz="2200" i="1" dirty="0">
                <a:solidFill>
                  <a:srgbClr val="2E95D2"/>
                </a:solidFill>
              </a:rPr>
              <a:t>. </a:t>
            </a:r>
            <a:r>
              <a:rPr lang="en-US" sz="2200" i="1" dirty="0" err="1">
                <a:solidFill>
                  <a:srgbClr val="2E95D2"/>
                </a:solidFill>
              </a:rPr>
              <a:t>Życzymy</a:t>
            </a:r>
            <a:r>
              <a:rPr lang="en-US" sz="2200" i="1" dirty="0">
                <a:solidFill>
                  <a:srgbClr val="2E95D2"/>
                </a:solidFill>
              </a:rPr>
              <a:t> </a:t>
            </a:r>
            <a:r>
              <a:rPr lang="en-US" sz="2200" i="1" dirty="0" err="1">
                <a:solidFill>
                  <a:srgbClr val="2E95D2"/>
                </a:solidFill>
              </a:rPr>
              <a:t>powodzenia</a:t>
            </a:r>
            <a:r>
              <a:rPr lang="en-US" sz="2200" i="1" dirty="0">
                <a:solidFill>
                  <a:srgbClr val="2E95D2"/>
                </a:solidFill>
              </a:rPr>
              <a:t> w </a:t>
            </a:r>
            <a:r>
              <a:rPr lang="en-US" sz="2200" i="1" dirty="0" err="1">
                <a:solidFill>
                  <a:srgbClr val="2E95D2"/>
                </a:solidFill>
              </a:rPr>
              <a:t>poszukiwaniu</a:t>
            </a:r>
            <a:r>
              <a:rPr lang="en-US" sz="2200" i="1" dirty="0">
                <a:solidFill>
                  <a:srgbClr val="2E95D2"/>
                </a:solidFill>
              </a:rPr>
              <a:t> </a:t>
            </a:r>
            <a:r>
              <a:rPr lang="en-US" sz="2200" i="1" dirty="0" err="1">
                <a:solidFill>
                  <a:srgbClr val="2E95D2"/>
                </a:solidFill>
              </a:rPr>
              <a:t>pracy</a:t>
            </a:r>
            <a:r>
              <a:rPr lang="en-US" sz="2200" i="1" dirty="0">
                <a:solidFill>
                  <a:srgbClr val="2E95D2"/>
                </a:solidFill>
              </a:rPr>
              <a:t> </a:t>
            </a:r>
            <a:r>
              <a:rPr lang="en-US" sz="2200" i="1" dirty="0" err="1">
                <a:solidFill>
                  <a:srgbClr val="2E95D2"/>
                </a:solidFill>
              </a:rPr>
              <a:t>i</a:t>
            </a:r>
            <a:r>
              <a:rPr lang="en-US" sz="2200" i="1" dirty="0">
                <a:solidFill>
                  <a:srgbClr val="2E95D2"/>
                </a:solidFill>
              </a:rPr>
              <a:t> </a:t>
            </a:r>
            <a:r>
              <a:rPr lang="en-US" sz="2200" i="1" dirty="0" err="1">
                <a:solidFill>
                  <a:srgbClr val="2E95D2"/>
                </a:solidFill>
              </a:rPr>
              <a:t>dalszych</a:t>
            </a:r>
            <a:r>
              <a:rPr lang="en-US" sz="2200" i="1" dirty="0">
                <a:solidFill>
                  <a:srgbClr val="2E95D2"/>
                </a:solidFill>
              </a:rPr>
              <a:t> </a:t>
            </a:r>
            <a:r>
              <a:rPr lang="en-US" sz="2200" i="1" dirty="0" err="1">
                <a:solidFill>
                  <a:srgbClr val="2E95D2"/>
                </a:solidFill>
              </a:rPr>
              <a:t>zawodowych</a:t>
            </a:r>
            <a:r>
              <a:rPr lang="en-US" sz="2200" i="1" dirty="0">
                <a:solidFill>
                  <a:srgbClr val="2E95D2"/>
                </a:solidFill>
              </a:rPr>
              <a:t> </a:t>
            </a:r>
            <a:r>
              <a:rPr lang="en-US" sz="2200" i="1" dirty="0" err="1">
                <a:solidFill>
                  <a:srgbClr val="2E95D2"/>
                </a:solidFill>
              </a:rPr>
              <a:t>przedsięwzięć</a:t>
            </a:r>
            <a:r>
              <a:rPr lang="en-US" sz="2200" i="1" dirty="0">
                <a:solidFill>
                  <a:srgbClr val="2E95D2"/>
                </a:solidFill>
              </a:rPr>
              <a:t>.</a:t>
            </a:r>
          </a:p>
          <a:p>
            <a:endParaRPr lang="en-US" sz="2200" i="1" dirty="0">
              <a:solidFill>
                <a:srgbClr val="2E95D2"/>
              </a:solidFill>
            </a:endParaRPr>
          </a:p>
          <a:p>
            <a:r>
              <a:rPr lang="en-US" sz="2200" i="1" dirty="0">
                <a:solidFill>
                  <a:srgbClr val="2E95D2"/>
                </a:solidFill>
              </a:rPr>
              <a:t>Z </a:t>
            </a:r>
            <a:r>
              <a:rPr lang="en-US" sz="2200" i="1" dirty="0" err="1">
                <a:solidFill>
                  <a:srgbClr val="2E95D2"/>
                </a:solidFill>
              </a:rPr>
              <a:t>wyrazami</a:t>
            </a:r>
            <a:r>
              <a:rPr lang="en-US" sz="2200" i="1" dirty="0">
                <a:solidFill>
                  <a:srgbClr val="2E95D2"/>
                </a:solidFill>
              </a:rPr>
              <a:t> </a:t>
            </a:r>
            <a:r>
              <a:rPr lang="en-US" sz="2200" i="1" dirty="0" err="1">
                <a:solidFill>
                  <a:srgbClr val="2E95D2"/>
                </a:solidFill>
              </a:rPr>
              <a:t>szacunku</a:t>
            </a:r>
            <a:r>
              <a:rPr lang="en-US" sz="2200" i="1" dirty="0">
                <a:solidFill>
                  <a:srgbClr val="2E95D2"/>
                </a:solidFill>
              </a:rPr>
              <a:t>, </a:t>
            </a:r>
          </a:p>
          <a:p>
            <a:r>
              <a:rPr lang="en-US" sz="2200" b="1" i="1" dirty="0">
                <a:solidFill>
                  <a:srgbClr val="2E95D2"/>
                </a:solidFill>
              </a:rPr>
              <a:t> [</a:t>
            </a:r>
            <a:r>
              <a:rPr lang="en-US" sz="2200" b="1" i="1" dirty="0" err="1">
                <a:solidFill>
                  <a:srgbClr val="2E95D2"/>
                </a:solidFill>
              </a:rPr>
              <a:t>Nazwisko</a:t>
            </a:r>
            <a:r>
              <a:rPr lang="en-US" sz="2200" b="1" i="1" dirty="0">
                <a:solidFill>
                  <a:srgbClr val="2E95D2"/>
                </a:solidFill>
              </a:rPr>
              <a:t> </a:t>
            </a:r>
            <a:r>
              <a:rPr lang="en-US" sz="2200" b="1" i="1" dirty="0" err="1">
                <a:solidFill>
                  <a:srgbClr val="2E95D2"/>
                </a:solidFill>
              </a:rPr>
              <a:t>nadawcy</a:t>
            </a:r>
            <a:r>
              <a:rPr lang="en-US" sz="2200" b="1" i="1" dirty="0">
                <a:solidFill>
                  <a:srgbClr val="2E95D2"/>
                </a:solidFill>
              </a:rPr>
              <a:t>]</a:t>
            </a:r>
          </a:p>
        </p:txBody>
      </p:sp>
    </p:spTree>
    <p:extLst>
      <p:ext uri="{BB962C8B-B14F-4D97-AF65-F5344CB8AC3E}">
        <p14:creationId xmlns:p14="http://schemas.microsoft.com/office/powerpoint/2010/main" val="2443051344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4.5 BIUROKRACJA I UMOWY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EF7FDCC-98C8-41D1-92E8-53F45EB7FC8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8632372" y="963590"/>
            <a:ext cx="3093492" cy="3721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9959551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EC5E37A-7FF6-4C4B-8954-099ECD72C3B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BIUROKRACJA I UMOWY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27C3BA6-0E82-1C41-97B6-B92F09C3A33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 vert="horz" lIns="91440" tIns="45720" rIns="91440" bIns="45720" rtlCol="0" anchor="t">
            <a:noAutofit/>
          </a:bodyPr>
          <a:lstStyle/>
          <a:p>
            <a:pPr algn="l"/>
            <a:r>
              <a:rPr lang="en-IE" dirty="0"/>
              <a:t>W </a:t>
            </a:r>
            <a:r>
              <a:rPr lang="en-IE" dirty="0" err="1"/>
              <a:t>całej</a:t>
            </a:r>
            <a:r>
              <a:rPr lang="en-IE" dirty="0"/>
              <a:t> </a:t>
            </a:r>
            <a:r>
              <a:rPr lang="en-IE" dirty="0" err="1"/>
              <a:t>Europie</a:t>
            </a:r>
            <a:r>
              <a:rPr lang="en-IE" dirty="0"/>
              <a:t> </a:t>
            </a:r>
            <a:r>
              <a:rPr lang="en-IE" dirty="0" err="1"/>
              <a:t>konieczne</a:t>
            </a:r>
            <a:r>
              <a:rPr lang="en-IE" dirty="0"/>
              <a:t> jest </a:t>
            </a:r>
            <a:r>
              <a:rPr lang="en-IE" dirty="0" err="1"/>
              <a:t>zarejestrowanie</a:t>
            </a:r>
            <a:r>
              <a:rPr lang="en-IE" dirty="0"/>
              <a:t> </a:t>
            </a:r>
            <a:r>
              <a:rPr lang="en-IE" dirty="0" err="1"/>
              <a:t>się</a:t>
            </a:r>
            <a:r>
              <a:rPr lang="en-IE" dirty="0"/>
              <a:t> </a:t>
            </a:r>
            <a:r>
              <a:rPr lang="en-IE" dirty="0" err="1"/>
              <a:t>jako</a:t>
            </a:r>
            <a:r>
              <a:rPr lang="en-IE" dirty="0"/>
              <a:t> </a:t>
            </a:r>
            <a:r>
              <a:rPr lang="en-IE" dirty="0" err="1"/>
              <a:t>pracodawca</a:t>
            </a:r>
            <a:r>
              <a:rPr lang="en-IE" dirty="0"/>
              <a:t>.   </a:t>
            </a:r>
            <a:endParaRPr lang="pl-PL" dirty="0">
              <a:cs typeface="Calibri" panose="020F0502020204030204"/>
            </a:endParaRPr>
          </a:p>
          <a:p>
            <a:pPr algn="l"/>
            <a:r>
              <a:rPr lang="en-IE" dirty="0" err="1"/>
              <a:t>Jako</a:t>
            </a:r>
            <a:r>
              <a:rPr lang="en-IE" dirty="0"/>
              <a:t> </a:t>
            </a:r>
            <a:r>
              <a:rPr lang="en-IE" dirty="0" err="1"/>
              <a:t>osoba</a:t>
            </a:r>
            <a:r>
              <a:rPr lang="en-IE" dirty="0"/>
              <a:t> </a:t>
            </a:r>
            <a:r>
              <a:rPr lang="en-IE" dirty="0" err="1"/>
              <a:t>zatrudniająca</a:t>
            </a:r>
            <a:r>
              <a:rPr lang="en-IE" dirty="0"/>
              <a:t> </a:t>
            </a:r>
            <a:r>
              <a:rPr lang="en-IE" dirty="0" err="1"/>
              <a:t>pracowników</a:t>
            </a:r>
            <a:r>
              <a:rPr lang="en-IE" dirty="0"/>
              <a:t> po </a:t>
            </a:r>
            <a:r>
              <a:rPr lang="en-IE" dirty="0" err="1"/>
              <a:t>raz</a:t>
            </a:r>
            <a:r>
              <a:rPr lang="en-IE" dirty="0"/>
              <a:t> </a:t>
            </a:r>
            <a:r>
              <a:rPr lang="en-IE" dirty="0" err="1"/>
              <a:t>pierwszy</a:t>
            </a:r>
            <a:r>
              <a:rPr lang="en-IE" dirty="0"/>
              <a:t>, </a:t>
            </a:r>
            <a:r>
              <a:rPr lang="en-IE" dirty="0" err="1"/>
              <a:t>będzie</a:t>
            </a:r>
            <a:r>
              <a:rPr lang="en-IE" dirty="0"/>
              <a:t> to </a:t>
            </a:r>
            <a:r>
              <a:rPr lang="en-IE" dirty="0" err="1"/>
              <a:t>obszar</a:t>
            </a:r>
            <a:r>
              <a:rPr lang="en-IE" dirty="0"/>
              <a:t>, </a:t>
            </a:r>
            <a:r>
              <a:rPr lang="en-IE" dirty="0" err="1"/>
              <a:t>który</a:t>
            </a:r>
            <a:r>
              <a:rPr lang="en-IE" dirty="0"/>
              <a:t> jest </a:t>
            </a:r>
            <a:r>
              <a:rPr lang="en-IE" dirty="0" err="1"/>
              <a:t>dla</a:t>
            </a:r>
            <a:r>
              <a:rPr lang="en-IE" dirty="0"/>
              <a:t> </a:t>
            </a:r>
            <a:r>
              <a:rPr lang="en-IE" dirty="0" err="1"/>
              <a:t>państwa</a:t>
            </a:r>
            <a:r>
              <a:rPr lang="en-IE" dirty="0"/>
              <a:t> </a:t>
            </a:r>
            <a:r>
              <a:rPr lang="en-IE" dirty="0" err="1"/>
              <a:t>nowy</a:t>
            </a:r>
            <a:r>
              <a:rPr lang="en-IE" dirty="0"/>
              <a:t>, ale </a:t>
            </a:r>
            <a:r>
              <a:rPr lang="en-IE" dirty="0" err="1"/>
              <a:t>naprawdę</a:t>
            </a:r>
            <a:r>
              <a:rPr lang="en-IE" dirty="0"/>
              <a:t> jest to </a:t>
            </a:r>
            <a:r>
              <a:rPr lang="en-IE" dirty="0" err="1"/>
              <a:t>obszar</a:t>
            </a:r>
            <a:r>
              <a:rPr lang="en-IE" dirty="0"/>
              <a:t> </a:t>
            </a:r>
            <a:r>
              <a:rPr lang="en-IE" dirty="0" err="1"/>
              <a:t>bardzo</a:t>
            </a:r>
            <a:r>
              <a:rPr lang="en-IE" dirty="0"/>
              <a:t> </a:t>
            </a:r>
            <a:r>
              <a:rPr lang="en-IE" dirty="0" err="1"/>
              <a:t>prosty</a:t>
            </a:r>
            <a:r>
              <a:rPr lang="en-IE" dirty="0"/>
              <a:t>.   </a:t>
            </a:r>
          </a:p>
          <a:p>
            <a:pPr algn="l"/>
            <a:r>
              <a:rPr lang="en-IE" dirty="0" err="1"/>
              <a:t>Spójrzmy</a:t>
            </a:r>
            <a:r>
              <a:rPr lang="en-IE" dirty="0"/>
              <a:t> </a:t>
            </a:r>
            <a:r>
              <a:rPr lang="en-IE" dirty="0" err="1"/>
              <a:t>na</a:t>
            </a:r>
            <a:r>
              <a:rPr lang="en-IE" dirty="0"/>
              <a:t> </a:t>
            </a:r>
            <a:r>
              <a:rPr lang="en-IE" dirty="0" err="1"/>
              <a:t>wymagania</a:t>
            </a:r>
            <a:r>
              <a:rPr lang="en-IE" dirty="0"/>
              <a:t> w </a:t>
            </a:r>
            <a:r>
              <a:rPr lang="en-IE" b="1" dirty="0" err="1">
                <a:solidFill>
                  <a:srgbClr val="CE1779"/>
                </a:solidFill>
              </a:rPr>
              <a:t>Wielkiej</a:t>
            </a:r>
            <a:r>
              <a:rPr lang="en-IE" b="1" dirty="0">
                <a:solidFill>
                  <a:srgbClr val="CE1779"/>
                </a:solidFill>
              </a:rPr>
              <a:t> </a:t>
            </a:r>
            <a:r>
              <a:rPr lang="en-IE" b="1" dirty="0" err="1">
                <a:solidFill>
                  <a:srgbClr val="CE1779"/>
                </a:solidFill>
              </a:rPr>
              <a:t>Brytanii</a:t>
            </a:r>
            <a:r>
              <a:rPr lang="en-IE" b="1" dirty="0">
                <a:solidFill>
                  <a:srgbClr val="CE1779"/>
                </a:solidFill>
              </a:rPr>
              <a:t> </a:t>
            </a:r>
            <a:r>
              <a:rPr lang="en-IE" b="1" dirty="0" err="1">
                <a:solidFill>
                  <a:srgbClr val="CE1779"/>
                </a:solidFill>
              </a:rPr>
              <a:t>i</a:t>
            </a:r>
            <a:r>
              <a:rPr lang="en-IE" b="1" dirty="0">
                <a:solidFill>
                  <a:srgbClr val="CE1779"/>
                </a:solidFill>
              </a:rPr>
              <a:t> </a:t>
            </a:r>
            <a:r>
              <a:rPr lang="en-IE" b="1" dirty="0" err="1">
                <a:solidFill>
                  <a:srgbClr val="CE1779"/>
                </a:solidFill>
              </a:rPr>
              <a:t>Irlandii</a:t>
            </a:r>
            <a:r>
              <a:rPr lang="en-IE" b="1" dirty="0">
                <a:solidFill>
                  <a:srgbClr val="CE1779"/>
                </a:solidFill>
              </a:rPr>
              <a:t>:</a:t>
            </a:r>
          </a:p>
          <a:p>
            <a:pPr algn="l"/>
            <a:endParaRPr lang="en-US" dirty="0"/>
          </a:p>
        </p:txBody>
      </p:sp>
      <p:pic>
        <p:nvPicPr>
          <p:cNvPr id="14" name="Picture Placeholder 13" descr="A close up of a piece of paper&#10;&#10;Description automatically generated">
            <a:extLst>
              <a:ext uri="{FF2B5EF4-FFF2-40B4-BE49-F238E27FC236}">
                <a16:creationId xmlns:a16="http://schemas.microsoft.com/office/drawing/2014/main" id="{32CB82B7-2609-6C47-939A-4256D2404586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889822611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27497A5C-8756-2C46-9D7F-6F9E9BD54BE3}"/>
              </a:ext>
            </a:extLst>
          </p:cNvPr>
          <p:cNvCxnSpPr>
            <a:cxnSpLocks/>
          </p:cNvCxnSpPr>
          <p:nvPr/>
        </p:nvCxnSpPr>
        <p:spPr>
          <a:xfrm flipV="1">
            <a:off x="807899" y="0"/>
            <a:ext cx="0" cy="6805791"/>
          </a:xfrm>
          <a:prstGeom prst="line">
            <a:avLst/>
          </a:prstGeom>
          <a:ln>
            <a:solidFill>
              <a:srgbClr val="6D6E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068B78A9-8DCE-FA4C-ABB4-E82A154FD632}"/>
              </a:ext>
            </a:extLst>
          </p:cNvPr>
          <p:cNvSpPr txBox="1">
            <a:spLocks/>
          </p:cNvSpPr>
          <p:nvPr/>
        </p:nvSpPr>
        <p:spPr>
          <a:xfrm>
            <a:off x="1879602" y="485418"/>
            <a:ext cx="9855197" cy="6194782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Clr>
                <a:srgbClr val="CE1779"/>
              </a:buClr>
              <a:buFont typeface="Arial" panose="020B0604020202020204" pitchFamily="34" charset="0"/>
              <a:buChar char="•"/>
            </a:pPr>
            <a:r>
              <a:rPr lang="en-US" sz="2200" dirty="0" err="1">
                <a:solidFill>
                  <a:srgbClr val="6D6E6C"/>
                </a:solidFill>
              </a:rPr>
              <a:t>Jako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pracodawca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brytyjski</a:t>
            </a:r>
            <a:r>
              <a:rPr lang="en-US" sz="2200" dirty="0">
                <a:solidFill>
                  <a:srgbClr val="6D6E6C"/>
                </a:solidFill>
              </a:rPr>
              <a:t>, </a:t>
            </a:r>
            <a:r>
              <a:rPr lang="en-US" sz="2200" dirty="0" err="1">
                <a:solidFill>
                  <a:srgbClr val="6D6E6C"/>
                </a:solidFill>
              </a:rPr>
              <a:t>jeśli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zatrudniasz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kogoś</a:t>
            </a:r>
            <a:r>
              <a:rPr lang="en-US" sz="2200" dirty="0">
                <a:solidFill>
                  <a:srgbClr val="6D6E6C"/>
                </a:solidFill>
              </a:rPr>
              <a:t>, </a:t>
            </a:r>
            <a:r>
              <a:rPr lang="en-US" sz="2200" dirty="0" err="1">
                <a:solidFill>
                  <a:srgbClr val="6D6E6C"/>
                </a:solidFill>
              </a:rPr>
              <a:t>kto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nie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kwalifikuje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się</a:t>
            </a:r>
            <a:r>
              <a:rPr lang="en-US" sz="2200" dirty="0">
                <a:solidFill>
                  <a:srgbClr val="6D6E6C"/>
                </a:solidFill>
              </a:rPr>
              <a:t> do </a:t>
            </a:r>
            <a:r>
              <a:rPr lang="en-US" sz="2200" dirty="0" err="1">
                <a:solidFill>
                  <a:srgbClr val="6D6E6C"/>
                </a:solidFill>
              </a:rPr>
              <a:t>pracy</a:t>
            </a:r>
            <a:r>
              <a:rPr lang="en-US" sz="2200" dirty="0">
                <a:solidFill>
                  <a:srgbClr val="6D6E6C"/>
                </a:solidFill>
              </a:rPr>
              <a:t> w </a:t>
            </a:r>
            <a:r>
              <a:rPr lang="en-US" sz="2200" dirty="0" err="1">
                <a:solidFill>
                  <a:srgbClr val="6D6E6C"/>
                </a:solidFill>
              </a:rPr>
              <a:t>Wielkiej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Brytanii</a:t>
            </a:r>
            <a:r>
              <a:rPr lang="en-US" sz="2200" dirty="0">
                <a:solidFill>
                  <a:srgbClr val="6D6E6C"/>
                </a:solidFill>
              </a:rPr>
              <a:t>, </a:t>
            </a:r>
            <a:r>
              <a:rPr lang="en-US" sz="2200" dirty="0" err="1">
                <a:solidFill>
                  <a:srgbClr val="6D6E6C"/>
                </a:solidFill>
              </a:rPr>
              <a:t>podlegasz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grzywnie</a:t>
            </a:r>
            <a:r>
              <a:rPr lang="en-US" sz="2200" dirty="0">
                <a:solidFill>
                  <a:srgbClr val="6D6E6C"/>
                </a:solidFill>
              </a:rPr>
              <a:t> w </a:t>
            </a:r>
            <a:r>
              <a:rPr lang="en-US" sz="2200" dirty="0" err="1">
                <a:solidFill>
                  <a:srgbClr val="6D6E6C"/>
                </a:solidFill>
              </a:rPr>
              <a:t>wysokości</a:t>
            </a:r>
            <a:r>
              <a:rPr lang="en-US" sz="2200" dirty="0">
                <a:solidFill>
                  <a:srgbClr val="6D6E6C"/>
                </a:solidFill>
              </a:rPr>
              <a:t> do 20 000 </a:t>
            </a:r>
            <a:r>
              <a:rPr lang="en-US" sz="2200" dirty="0" err="1">
                <a:solidFill>
                  <a:srgbClr val="6D6E6C"/>
                </a:solidFill>
              </a:rPr>
              <a:t>funtów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na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pracownika</a:t>
            </a:r>
            <a:r>
              <a:rPr lang="en-US" sz="2200" dirty="0">
                <a:solidFill>
                  <a:srgbClr val="6D6E6C"/>
                </a:solidFill>
              </a:rPr>
              <a:t>, </a:t>
            </a:r>
            <a:r>
              <a:rPr lang="en-US" sz="2200" dirty="0" err="1">
                <a:solidFill>
                  <a:srgbClr val="6D6E6C"/>
                </a:solidFill>
              </a:rPr>
              <a:t>który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nie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może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pracować</a:t>
            </a:r>
            <a:r>
              <a:rPr lang="en-US" sz="2200" dirty="0">
                <a:solidFill>
                  <a:srgbClr val="6D6E6C"/>
                </a:solidFill>
              </a:rPr>
              <a:t> w </a:t>
            </a:r>
            <a:r>
              <a:rPr lang="en-US" sz="2200" dirty="0" err="1">
                <a:solidFill>
                  <a:srgbClr val="6D6E6C"/>
                </a:solidFill>
              </a:rPr>
              <a:t>Wielkiej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Brytanii</a:t>
            </a:r>
            <a:r>
              <a:rPr lang="en-US" sz="2200" dirty="0">
                <a:solidFill>
                  <a:srgbClr val="6D6E6C"/>
                </a:solidFill>
              </a:rPr>
              <a:t>. </a:t>
            </a:r>
            <a:r>
              <a:rPr lang="en-US" sz="2200" dirty="0" err="1">
                <a:solidFill>
                  <a:srgbClr val="6D6E6C"/>
                </a:solidFill>
              </a:rPr>
              <a:t>Istnieje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jednak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dość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prosty</a:t>
            </a:r>
            <a:r>
              <a:rPr lang="en-US" sz="2200" dirty="0">
                <a:solidFill>
                  <a:srgbClr val="6D6E6C"/>
                </a:solidFill>
              </a:rPr>
              <a:t> system, </a:t>
            </a:r>
            <a:r>
              <a:rPr lang="en-US" sz="2200" dirty="0" err="1">
                <a:solidFill>
                  <a:srgbClr val="6D6E6C"/>
                </a:solidFill>
              </a:rPr>
              <a:t>który</a:t>
            </a:r>
            <a:r>
              <a:rPr lang="en-US" sz="2200" dirty="0">
                <a:solidFill>
                  <a:srgbClr val="6D6E6C"/>
                </a:solidFill>
              </a:rPr>
              <a:t> to </a:t>
            </a:r>
            <a:r>
              <a:rPr lang="en-US" sz="2200" dirty="0" err="1">
                <a:solidFill>
                  <a:srgbClr val="6D6E6C"/>
                </a:solidFill>
              </a:rPr>
              <a:t>potwierdza</a:t>
            </a:r>
            <a:r>
              <a:rPr lang="en-US" sz="2200" dirty="0">
                <a:solidFill>
                  <a:srgbClr val="6D6E6C"/>
                </a:solidFill>
              </a:rPr>
              <a:t>. </a:t>
            </a:r>
            <a:r>
              <a:rPr lang="en-US" sz="2200" dirty="0" err="1">
                <a:solidFill>
                  <a:srgbClr val="6D6E6C"/>
                </a:solidFill>
              </a:rPr>
              <a:t>Nazywa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się</a:t>
            </a:r>
            <a:r>
              <a:rPr lang="en-US" sz="2200" dirty="0">
                <a:solidFill>
                  <a:srgbClr val="6D6E6C"/>
                </a:solidFill>
              </a:rPr>
              <a:t> on "</a:t>
            </a:r>
            <a:r>
              <a:rPr lang="en-US" sz="2200" dirty="0" err="1">
                <a:solidFill>
                  <a:srgbClr val="6D6E6C"/>
                </a:solidFill>
              </a:rPr>
              <a:t>Uzyskaj</a:t>
            </a:r>
            <a:r>
              <a:rPr lang="en-US" sz="2200" dirty="0">
                <a:solidFill>
                  <a:srgbClr val="6D6E6C"/>
                </a:solidFill>
              </a:rPr>
              <a:t>". </a:t>
            </a:r>
            <a:r>
              <a:rPr lang="en-US" sz="2200" dirty="0" err="1">
                <a:solidFill>
                  <a:srgbClr val="6D6E6C"/>
                </a:solidFill>
              </a:rPr>
              <a:t>Sprawdzaj</a:t>
            </a:r>
            <a:r>
              <a:rPr lang="en-US" sz="2200" dirty="0">
                <a:solidFill>
                  <a:srgbClr val="6D6E6C"/>
                </a:solidFill>
              </a:rPr>
              <a:t>. </a:t>
            </a:r>
            <a:r>
              <a:rPr lang="en-US" sz="2200" dirty="0" err="1">
                <a:solidFill>
                  <a:srgbClr val="6D6E6C"/>
                </a:solidFill>
              </a:rPr>
              <a:t>Kopiuj</a:t>
            </a:r>
            <a:r>
              <a:rPr lang="en-US" sz="2200" dirty="0">
                <a:solidFill>
                  <a:srgbClr val="6D6E6C"/>
                </a:solidFill>
              </a:rPr>
              <a:t>".  </a:t>
            </a:r>
            <a:r>
              <a:rPr lang="en-US" sz="2200" dirty="0" err="1">
                <a:solidFill>
                  <a:srgbClr val="6D6E6C"/>
                </a:solidFill>
              </a:rPr>
              <a:t>Wszystkie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szczegóły</a:t>
            </a:r>
            <a:r>
              <a:rPr lang="en-US" sz="2200" dirty="0">
                <a:solidFill>
                  <a:srgbClr val="6D6E6C"/>
                </a:solidFill>
              </a:rPr>
              <a:t>, </a:t>
            </a:r>
            <a:r>
              <a:rPr lang="en-US" sz="2200" dirty="0" err="1">
                <a:solidFill>
                  <a:srgbClr val="6D6E6C"/>
                </a:solidFill>
              </a:rPr>
              <a:t>których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potrzebujesz</a:t>
            </a:r>
            <a:r>
              <a:rPr lang="en-US" sz="2200" dirty="0">
                <a:solidFill>
                  <a:srgbClr val="6D6E6C"/>
                </a:solidFill>
              </a:rPr>
              <a:t>, </a:t>
            </a:r>
            <a:r>
              <a:rPr lang="en-US" sz="2200" dirty="0" err="1">
                <a:solidFill>
                  <a:srgbClr val="6D6E6C"/>
                </a:solidFill>
              </a:rPr>
              <a:t>są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na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stronie</a:t>
            </a:r>
            <a:r>
              <a:rPr lang="en-US" sz="2200" dirty="0">
                <a:solidFill>
                  <a:srgbClr val="6D6E6C"/>
                </a:solidFill>
              </a:rPr>
              <a:t> </a:t>
            </a:r>
            <a:r>
              <a:rPr lang="en-US" sz="2200" dirty="0">
                <a:solidFill>
                  <a:srgbClr val="6D6E6C"/>
                </a:solidFill>
                <a:hlinkClick r:id="rId2"/>
              </a:rPr>
              <a:t>www.</a:t>
            </a:r>
            <a:r>
              <a:rPr lang="en-US" sz="2200" u="sng" dirty="0">
                <a:solidFill>
                  <a:srgbClr val="6D6E6C"/>
                </a:solidFill>
                <a:hlinkClick r:id="rId2"/>
              </a:rPr>
              <a:t>Gov.pl</a:t>
            </a:r>
            <a:r>
              <a:rPr lang="en-US" sz="2200" u="sng" dirty="0">
                <a:solidFill>
                  <a:srgbClr val="6D6E6C"/>
                </a:solidFill>
              </a:rPr>
              <a:t> </a:t>
            </a:r>
            <a:r>
              <a:rPr lang="en-US" sz="2200" dirty="0">
                <a:solidFill>
                  <a:srgbClr val="6D6E6C"/>
                </a:solidFill>
              </a:rPr>
              <a:t>.</a:t>
            </a:r>
            <a:endParaRPr lang="en-US" dirty="0">
              <a:cs typeface="Calibri" panose="020F0502020204030204"/>
            </a:endParaRPr>
          </a:p>
          <a:p>
            <a:pPr marL="342900" indent="-342900">
              <a:buClr>
                <a:srgbClr val="CE1779"/>
              </a:buClr>
              <a:buFont typeface="Arial" panose="020B0604020202020204" pitchFamily="34" charset="0"/>
              <a:buChar char="•"/>
            </a:pPr>
            <a:r>
              <a:rPr lang="en-US" sz="2200" dirty="0" err="1">
                <a:solidFill>
                  <a:srgbClr val="6D6E6C"/>
                </a:solidFill>
              </a:rPr>
              <a:t>Jako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nowy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pracodawca</a:t>
            </a:r>
            <a:r>
              <a:rPr lang="en-US" sz="2200" dirty="0">
                <a:solidFill>
                  <a:srgbClr val="6D6E6C"/>
                </a:solidFill>
              </a:rPr>
              <a:t>, </a:t>
            </a:r>
            <a:r>
              <a:rPr lang="en-US" sz="2200" dirty="0" err="1">
                <a:solidFill>
                  <a:srgbClr val="6D6E6C"/>
                </a:solidFill>
              </a:rPr>
              <a:t>dostaniesz</a:t>
            </a:r>
            <a:r>
              <a:rPr lang="en-US" sz="2200" dirty="0">
                <a:solidFill>
                  <a:srgbClr val="6D6E6C"/>
                </a:solidFill>
              </a:rPr>
              <a:t> 7</a:t>
            </a:r>
            <a:r>
              <a:rPr lang="en-US" sz="2200" b="1" dirty="0">
                <a:solidFill>
                  <a:srgbClr val="6D6E6C"/>
                </a:solidFill>
              </a:rPr>
              <a:t> </a:t>
            </a:r>
            <a:r>
              <a:rPr lang="en-US" sz="2200" b="1" dirty="0" err="1">
                <a:solidFill>
                  <a:srgbClr val="6D6E6C"/>
                </a:solidFill>
              </a:rPr>
              <a:t>dni</a:t>
            </a:r>
            <a:r>
              <a:rPr lang="en-US" sz="2200" b="1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na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zarejestrowanie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nowego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pracownika</a:t>
            </a:r>
            <a:r>
              <a:rPr lang="en-US" sz="2200" dirty="0">
                <a:solidFill>
                  <a:srgbClr val="6D6E6C"/>
                </a:solidFill>
              </a:rPr>
              <a:t>, </a:t>
            </a:r>
            <a:r>
              <a:rPr lang="en-US" sz="2200" dirty="0" err="1">
                <a:solidFill>
                  <a:srgbClr val="6D6E6C"/>
                </a:solidFill>
              </a:rPr>
              <a:t>gdy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już</a:t>
            </a:r>
            <a:r>
              <a:rPr lang="en-US" sz="2200" dirty="0">
                <a:solidFill>
                  <a:srgbClr val="6D6E6C"/>
                </a:solidFill>
              </a:rPr>
              <a:t> go </a:t>
            </a:r>
            <a:r>
              <a:rPr lang="en-US" sz="2200" dirty="0" err="1">
                <a:solidFill>
                  <a:srgbClr val="6D6E6C"/>
                </a:solidFill>
              </a:rPr>
              <a:t>zapłacisz</a:t>
            </a:r>
            <a:r>
              <a:rPr lang="en-US" sz="2200" dirty="0">
                <a:solidFill>
                  <a:srgbClr val="6D6E6C"/>
                </a:solidFill>
              </a:rPr>
              <a:t>, ale </a:t>
            </a:r>
            <a:r>
              <a:rPr lang="en-US" sz="2200" dirty="0" err="1">
                <a:solidFill>
                  <a:srgbClr val="6D6E6C"/>
                </a:solidFill>
              </a:rPr>
              <a:t>nie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przegap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terminu</a:t>
            </a:r>
            <a:r>
              <a:rPr lang="en-US" sz="2200" dirty="0">
                <a:solidFill>
                  <a:srgbClr val="6D6E6C"/>
                </a:solidFill>
              </a:rPr>
              <a:t>, </a:t>
            </a:r>
            <a:r>
              <a:rPr lang="en-US" sz="2200" dirty="0" err="1">
                <a:solidFill>
                  <a:srgbClr val="6D6E6C"/>
                </a:solidFill>
              </a:rPr>
              <a:t>ponieważ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możesz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zostać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ukarany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grzywną</a:t>
            </a:r>
            <a:r>
              <a:rPr lang="en-US" sz="2200" dirty="0">
                <a:solidFill>
                  <a:srgbClr val="6D6E6C"/>
                </a:solidFill>
              </a:rPr>
              <a:t> w </a:t>
            </a:r>
            <a:r>
              <a:rPr lang="en-US" sz="2200" dirty="0" err="1">
                <a:solidFill>
                  <a:srgbClr val="6D6E6C"/>
                </a:solidFill>
              </a:rPr>
              <a:t>wysokości</a:t>
            </a:r>
            <a:r>
              <a:rPr lang="en-US" sz="2200" dirty="0">
                <a:solidFill>
                  <a:srgbClr val="6D6E6C"/>
                </a:solidFill>
              </a:rPr>
              <a:t> co </a:t>
            </a:r>
            <a:r>
              <a:rPr lang="en-US" sz="2200" dirty="0" err="1">
                <a:solidFill>
                  <a:srgbClr val="6D6E6C"/>
                </a:solidFill>
              </a:rPr>
              <a:t>najmniej</a:t>
            </a:r>
            <a:r>
              <a:rPr lang="en-US" sz="2200" dirty="0">
                <a:solidFill>
                  <a:srgbClr val="6D6E6C"/>
                </a:solidFill>
              </a:rPr>
              <a:t> 100 </a:t>
            </a:r>
            <a:r>
              <a:rPr lang="en-US" sz="2200" dirty="0" err="1">
                <a:solidFill>
                  <a:srgbClr val="6D6E6C"/>
                </a:solidFill>
              </a:rPr>
              <a:t>funtów</a:t>
            </a:r>
            <a:r>
              <a:rPr lang="en-US" sz="2200" dirty="0">
                <a:solidFill>
                  <a:srgbClr val="6D6E6C"/>
                </a:solidFill>
              </a:rPr>
              <a:t>. </a:t>
            </a:r>
            <a:r>
              <a:rPr lang="en-US" sz="2200" dirty="0" err="1">
                <a:solidFill>
                  <a:srgbClr val="6D6E6C"/>
                </a:solidFill>
              </a:rPr>
              <a:t>Przyjmując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pierwszego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pracownika</a:t>
            </a:r>
            <a:r>
              <a:rPr lang="en-US" sz="2200" dirty="0">
                <a:solidFill>
                  <a:srgbClr val="6D6E6C"/>
                </a:solidFill>
              </a:rPr>
              <a:t>, </a:t>
            </a:r>
            <a:r>
              <a:rPr lang="en-US" sz="2200" dirty="0" err="1">
                <a:solidFill>
                  <a:srgbClr val="6D6E6C"/>
                </a:solidFill>
              </a:rPr>
              <a:t>będziesz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musiał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zarejestrować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siebie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i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swojego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nowego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pracownika</a:t>
            </a:r>
            <a:r>
              <a:rPr lang="en-US" sz="2200" dirty="0">
                <a:solidFill>
                  <a:srgbClr val="6D6E6C"/>
                </a:solidFill>
              </a:rPr>
              <a:t> w HMRC. </a:t>
            </a:r>
            <a:r>
              <a:rPr lang="en-US" sz="2200" dirty="0" err="1">
                <a:solidFill>
                  <a:srgbClr val="6D6E6C"/>
                </a:solidFill>
              </a:rPr>
              <a:t>Istnieje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szybki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i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prosty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rządowy</a:t>
            </a:r>
            <a:r>
              <a:rPr lang="en-US" sz="2200" dirty="0">
                <a:solidFill>
                  <a:srgbClr val="6D6E6C"/>
                </a:solidFill>
              </a:rPr>
              <a:t> portal </a:t>
            </a:r>
            <a:r>
              <a:rPr lang="en-US" sz="2200" dirty="0" err="1">
                <a:solidFill>
                  <a:srgbClr val="6D6E6C"/>
                </a:solidFill>
              </a:rPr>
              <a:t>internetowy</a:t>
            </a:r>
            <a:r>
              <a:rPr lang="en-US" sz="2200" dirty="0">
                <a:solidFill>
                  <a:srgbClr val="6D6E6C"/>
                </a:solidFill>
              </a:rPr>
              <a:t>, </a:t>
            </a:r>
            <a:r>
              <a:rPr lang="en-US" sz="2200" dirty="0" err="1">
                <a:solidFill>
                  <a:srgbClr val="6D6E6C"/>
                </a:solidFill>
              </a:rPr>
              <a:t>na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którym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możesz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b="1" dirty="0" err="1">
                <a:solidFill>
                  <a:srgbClr val="6D6E6C"/>
                </a:solidFill>
              </a:rPr>
              <a:t>zarejestrować</a:t>
            </a:r>
            <a:r>
              <a:rPr lang="en-US" sz="2200" b="1" dirty="0">
                <a:solidFill>
                  <a:srgbClr val="6D6E6C"/>
                </a:solidFill>
              </a:rPr>
              <a:t> </a:t>
            </a:r>
            <a:r>
              <a:rPr lang="en-US" sz="2200" b="1" dirty="0" err="1">
                <a:solidFill>
                  <a:srgbClr val="6D6E6C"/>
                </a:solidFill>
              </a:rPr>
              <a:t>się</a:t>
            </a:r>
            <a:r>
              <a:rPr lang="en-US" sz="2200" b="1" dirty="0">
                <a:solidFill>
                  <a:srgbClr val="6D6E6C"/>
                </a:solidFill>
              </a:rPr>
              <a:t> </a:t>
            </a:r>
            <a:r>
              <a:rPr lang="en-US" sz="2200" b="1" dirty="0" err="1">
                <a:solidFill>
                  <a:srgbClr val="6D6E6C"/>
                </a:solidFill>
              </a:rPr>
              <a:t>jako</a:t>
            </a:r>
            <a:r>
              <a:rPr lang="en-US" sz="2200" b="1" dirty="0">
                <a:solidFill>
                  <a:srgbClr val="6D6E6C"/>
                </a:solidFill>
              </a:rPr>
              <a:t> </a:t>
            </a:r>
            <a:r>
              <a:rPr lang="en-US" sz="2200" b="1" dirty="0" err="1">
                <a:solidFill>
                  <a:srgbClr val="6D6E6C"/>
                </a:solidFill>
              </a:rPr>
              <a:t>pracodawca</a:t>
            </a:r>
            <a:r>
              <a:rPr lang="en-US" sz="2200" dirty="0">
                <a:solidFill>
                  <a:srgbClr val="6D6E6C"/>
                </a:solidFill>
              </a:rPr>
              <a:t>. </a:t>
            </a:r>
            <a:r>
              <a:rPr lang="en-US" sz="2200" dirty="0" err="1">
                <a:solidFill>
                  <a:srgbClr val="6D6E6C"/>
                </a:solidFill>
              </a:rPr>
              <a:t>Musisz</a:t>
            </a:r>
            <a:r>
              <a:rPr lang="en-US" sz="2200" dirty="0">
                <a:solidFill>
                  <a:srgbClr val="6D6E6C"/>
                </a:solidFill>
              </a:rPr>
              <a:t> to </a:t>
            </a:r>
            <a:r>
              <a:rPr lang="en-US" sz="2200" dirty="0" err="1">
                <a:solidFill>
                  <a:srgbClr val="6D6E6C"/>
                </a:solidFill>
              </a:rPr>
              <a:t>zrobić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zanim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zapłacisz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swojemu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nowemu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pracownikowi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i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zazwyczaj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potrzeba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około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dwóch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tygodni</a:t>
            </a:r>
            <a:r>
              <a:rPr lang="en-US" sz="2200" dirty="0">
                <a:solidFill>
                  <a:srgbClr val="6D6E6C"/>
                </a:solidFill>
              </a:rPr>
              <a:t>, aby </a:t>
            </a:r>
            <a:r>
              <a:rPr lang="en-US" sz="2200" dirty="0" err="1">
                <a:solidFill>
                  <a:srgbClr val="6D6E6C"/>
                </a:solidFill>
              </a:rPr>
              <a:t>się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zarejestrować</a:t>
            </a:r>
            <a:r>
              <a:rPr lang="en-US" sz="2200" dirty="0">
                <a:solidFill>
                  <a:srgbClr val="6D6E6C"/>
                </a:solidFill>
              </a:rPr>
              <a:t>.</a:t>
            </a:r>
          </a:p>
          <a:p>
            <a:pPr marL="342900" indent="-342900">
              <a:buClr>
                <a:srgbClr val="CE1779"/>
              </a:buClr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rgbClr val="6D6E6C"/>
                </a:solidFill>
              </a:rPr>
              <a:t>Aby </a:t>
            </a:r>
            <a:r>
              <a:rPr lang="en-US" sz="2200" dirty="0" err="1">
                <a:solidFill>
                  <a:srgbClr val="6D6E6C"/>
                </a:solidFill>
              </a:rPr>
              <a:t>zarejestrować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pracownika</a:t>
            </a:r>
            <a:r>
              <a:rPr lang="en-US" sz="2200" dirty="0">
                <a:solidFill>
                  <a:srgbClr val="6D6E6C"/>
                </a:solidFill>
              </a:rPr>
              <a:t>, </a:t>
            </a:r>
            <a:r>
              <a:rPr lang="en-US" sz="2200" dirty="0" err="1">
                <a:solidFill>
                  <a:srgbClr val="6D6E6C"/>
                </a:solidFill>
              </a:rPr>
              <a:t>należy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dokonać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pełnej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płatności</a:t>
            </a:r>
            <a:r>
              <a:rPr lang="en-US" sz="2200" dirty="0">
                <a:solidFill>
                  <a:srgbClr val="6D6E6C"/>
                </a:solidFill>
              </a:rPr>
              <a:t>. Aby </a:t>
            </a:r>
            <a:r>
              <a:rPr lang="en-US" sz="2200" dirty="0" err="1">
                <a:solidFill>
                  <a:srgbClr val="6D6E6C"/>
                </a:solidFill>
              </a:rPr>
              <a:t>zarejestrować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pracownika</a:t>
            </a:r>
            <a:r>
              <a:rPr lang="en-US" sz="2200" dirty="0">
                <a:solidFill>
                  <a:srgbClr val="6D6E6C"/>
                </a:solidFill>
              </a:rPr>
              <a:t> w ten </a:t>
            </a:r>
            <a:r>
              <a:rPr lang="en-US" sz="2200" dirty="0" err="1">
                <a:solidFill>
                  <a:srgbClr val="6D6E6C"/>
                </a:solidFill>
              </a:rPr>
              <a:t>sposób</a:t>
            </a:r>
            <a:r>
              <a:rPr lang="en-US" sz="2200" dirty="0">
                <a:solidFill>
                  <a:srgbClr val="6D6E6C"/>
                </a:solidFill>
              </a:rPr>
              <a:t>, </a:t>
            </a:r>
            <a:r>
              <a:rPr lang="en-US" sz="2200" dirty="0" err="1">
                <a:solidFill>
                  <a:srgbClr val="6D6E6C"/>
                </a:solidFill>
              </a:rPr>
              <a:t>będziesz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potrzebował</a:t>
            </a:r>
            <a:r>
              <a:rPr lang="en-US" sz="2200" dirty="0">
                <a:solidFill>
                  <a:srgbClr val="6D6E6C"/>
                </a:solidFill>
              </a:rPr>
              <a:t> P45 </a:t>
            </a:r>
            <a:r>
              <a:rPr lang="en-US" sz="2200" dirty="0" err="1">
                <a:solidFill>
                  <a:srgbClr val="6D6E6C"/>
                </a:solidFill>
              </a:rPr>
              <a:t>od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poprzedniego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pracodawcy</a:t>
            </a:r>
            <a:r>
              <a:rPr lang="en-US" sz="2200" dirty="0">
                <a:solidFill>
                  <a:srgbClr val="6D6E6C"/>
                </a:solidFill>
              </a:rPr>
              <a:t>, </a:t>
            </a:r>
            <a:r>
              <a:rPr lang="en-US" sz="2200" dirty="0" err="1">
                <a:solidFill>
                  <a:srgbClr val="6D6E6C"/>
                </a:solidFill>
              </a:rPr>
              <a:t>jeśli</a:t>
            </a:r>
            <a:r>
              <a:rPr lang="en-US" sz="2200" dirty="0">
                <a:solidFill>
                  <a:srgbClr val="6D6E6C"/>
                </a:solidFill>
              </a:rPr>
              <a:t> to </a:t>
            </a:r>
            <a:r>
              <a:rPr lang="en-US" sz="2200" dirty="0" err="1">
                <a:solidFill>
                  <a:srgbClr val="6D6E6C"/>
                </a:solidFill>
              </a:rPr>
              <a:t>możliwe</a:t>
            </a:r>
            <a:r>
              <a:rPr lang="en-US" sz="2200" dirty="0">
                <a:solidFill>
                  <a:srgbClr val="6D6E6C"/>
                </a:solidFill>
              </a:rPr>
              <a:t> - to </a:t>
            </a:r>
            <a:r>
              <a:rPr lang="en-US" sz="2200" dirty="0" err="1">
                <a:solidFill>
                  <a:srgbClr val="6D6E6C"/>
                </a:solidFill>
              </a:rPr>
              <a:t>znaczy</a:t>
            </a:r>
            <a:r>
              <a:rPr lang="en-US" sz="2200" dirty="0">
                <a:solidFill>
                  <a:srgbClr val="6D6E6C"/>
                </a:solidFill>
              </a:rPr>
              <a:t>, </a:t>
            </a:r>
            <a:r>
              <a:rPr lang="en-US" sz="2200" dirty="0" err="1">
                <a:solidFill>
                  <a:srgbClr val="6D6E6C"/>
                </a:solidFill>
              </a:rPr>
              <a:t>że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zarabia</a:t>
            </a:r>
            <a:r>
              <a:rPr lang="en-US" sz="2200" dirty="0">
                <a:solidFill>
                  <a:srgbClr val="6D6E6C"/>
                </a:solidFill>
              </a:rPr>
              <a:t> on </a:t>
            </a:r>
            <a:r>
              <a:rPr lang="en-US" sz="2200" dirty="0" err="1">
                <a:solidFill>
                  <a:srgbClr val="6D6E6C"/>
                </a:solidFill>
              </a:rPr>
              <a:t>ponad</a:t>
            </a:r>
            <a:r>
              <a:rPr lang="en-US" sz="2200" dirty="0">
                <a:solidFill>
                  <a:srgbClr val="6D6E6C"/>
                </a:solidFill>
              </a:rPr>
              <a:t> £111 </a:t>
            </a:r>
            <a:r>
              <a:rPr lang="en-US" sz="2200" dirty="0" err="1">
                <a:solidFill>
                  <a:srgbClr val="6D6E6C"/>
                </a:solidFill>
              </a:rPr>
              <a:t>tygodniowo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i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kwalifikuje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się</a:t>
            </a:r>
            <a:r>
              <a:rPr lang="en-US" sz="2200" dirty="0">
                <a:solidFill>
                  <a:srgbClr val="6D6E6C"/>
                </a:solidFill>
              </a:rPr>
              <a:t> do PAYE.</a:t>
            </a:r>
          </a:p>
        </p:txBody>
      </p:sp>
      <p:pic>
        <p:nvPicPr>
          <p:cNvPr id="17" name="Picture 16" descr="A close up of a sign&#10;&#10;Description automatically generated">
            <a:extLst>
              <a:ext uri="{FF2B5EF4-FFF2-40B4-BE49-F238E27FC236}">
                <a16:creationId xmlns:a16="http://schemas.microsoft.com/office/drawing/2014/main" id="{166615BA-95BE-2A42-8B4F-C28F1F1F8A90}"/>
              </a:ext>
            </a:extLst>
          </p:cNvPr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4808" y="474127"/>
            <a:ext cx="886182" cy="886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5503853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27497A5C-8756-2C46-9D7F-6F9E9BD54BE3}"/>
              </a:ext>
            </a:extLst>
          </p:cNvPr>
          <p:cNvCxnSpPr>
            <a:cxnSpLocks/>
          </p:cNvCxnSpPr>
          <p:nvPr/>
        </p:nvCxnSpPr>
        <p:spPr>
          <a:xfrm flipV="1">
            <a:off x="807899" y="0"/>
            <a:ext cx="0" cy="6805791"/>
          </a:xfrm>
          <a:prstGeom prst="line">
            <a:avLst/>
          </a:prstGeom>
          <a:ln>
            <a:solidFill>
              <a:srgbClr val="6D6E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068B78A9-8DCE-FA4C-ABB4-E82A154FD632}"/>
              </a:ext>
            </a:extLst>
          </p:cNvPr>
          <p:cNvSpPr txBox="1">
            <a:spLocks/>
          </p:cNvSpPr>
          <p:nvPr/>
        </p:nvSpPr>
        <p:spPr>
          <a:xfrm>
            <a:off x="1694081" y="331609"/>
            <a:ext cx="10218516" cy="619478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71500" lvl="0" indent="-571500">
              <a:spcBef>
                <a:spcPts val="400"/>
              </a:spcBef>
              <a:buClr>
                <a:srgbClr val="CE1779"/>
              </a:buClr>
              <a:buFont typeface="Arial" panose="020B0604020202020204" pitchFamily="34" charset="0"/>
              <a:buChar char="•"/>
            </a:pPr>
            <a:r>
              <a:rPr lang="en-US" sz="2200" dirty="0" err="1">
                <a:solidFill>
                  <a:srgbClr val="6D6E6C"/>
                </a:solidFill>
              </a:rPr>
              <a:t>Niezależnie</a:t>
            </a:r>
            <a:r>
              <a:rPr lang="en-US" sz="2200" dirty="0">
                <a:solidFill>
                  <a:srgbClr val="6D6E6C"/>
                </a:solidFill>
              </a:rPr>
              <a:t> od </a:t>
            </a:r>
            <a:r>
              <a:rPr lang="en-US" sz="2200" dirty="0" err="1">
                <a:solidFill>
                  <a:srgbClr val="6D6E6C"/>
                </a:solidFill>
              </a:rPr>
              <a:t>tego</a:t>
            </a:r>
            <a:r>
              <a:rPr lang="en-US" sz="2200" dirty="0">
                <a:solidFill>
                  <a:srgbClr val="6D6E6C"/>
                </a:solidFill>
              </a:rPr>
              <a:t>, </a:t>
            </a:r>
            <a:r>
              <a:rPr lang="en-US" sz="2200" dirty="0" err="1">
                <a:solidFill>
                  <a:srgbClr val="6D6E6C"/>
                </a:solidFill>
              </a:rPr>
              <a:t>czy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jesteś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osobą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fizyczną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prowadzącą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jednoosobową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działalność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gospodarczą</a:t>
            </a:r>
            <a:r>
              <a:rPr lang="en-US" sz="2200" dirty="0">
                <a:solidFill>
                  <a:srgbClr val="6D6E6C"/>
                </a:solidFill>
              </a:rPr>
              <a:t>, </a:t>
            </a:r>
            <a:r>
              <a:rPr lang="en-US" sz="2200" dirty="0" err="1">
                <a:solidFill>
                  <a:srgbClr val="6D6E6C"/>
                </a:solidFill>
              </a:rPr>
              <a:t>spółką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osobową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lub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firmą</a:t>
            </a:r>
            <a:r>
              <a:rPr lang="en-US" sz="2200" dirty="0">
                <a:solidFill>
                  <a:srgbClr val="6D6E6C"/>
                </a:solidFill>
              </a:rPr>
              <a:t>, </a:t>
            </a:r>
            <a:r>
              <a:rPr lang="en-US" sz="2200" dirty="0" err="1">
                <a:solidFill>
                  <a:srgbClr val="6D6E6C"/>
                </a:solidFill>
              </a:rPr>
              <a:t>musisz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zarejestrować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się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jako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pracodawca</a:t>
            </a:r>
            <a:r>
              <a:rPr lang="en-US" sz="2200" dirty="0">
                <a:solidFill>
                  <a:srgbClr val="6D6E6C"/>
                </a:solidFill>
              </a:rPr>
              <a:t> w </a:t>
            </a:r>
            <a:r>
              <a:rPr lang="en-US" sz="2200" dirty="0" err="1">
                <a:solidFill>
                  <a:srgbClr val="6D6E6C"/>
                </a:solidFill>
              </a:rPr>
              <a:t>Irlandii</a:t>
            </a:r>
            <a:r>
              <a:rPr lang="en-US" sz="2200" dirty="0">
                <a:solidFill>
                  <a:srgbClr val="6D6E6C"/>
                </a:solidFill>
              </a:rPr>
              <a:t>, </a:t>
            </a:r>
            <a:r>
              <a:rPr lang="en-US" sz="2200" dirty="0" err="1">
                <a:solidFill>
                  <a:srgbClr val="6D6E6C"/>
                </a:solidFill>
              </a:rPr>
              <a:t>jeśli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płacisz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swojemu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pracownikowi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więcej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niż</a:t>
            </a:r>
            <a:r>
              <a:rPr lang="en-US" sz="2200" dirty="0">
                <a:solidFill>
                  <a:srgbClr val="6D6E6C"/>
                </a:solidFill>
              </a:rPr>
              <a:t> €8 </a:t>
            </a:r>
            <a:r>
              <a:rPr lang="en-US" sz="2200" dirty="0" err="1">
                <a:solidFill>
                  <a:srgbClr val="6D6E6C"/>
                </a:solidFill>
              </a:rPr>
              <a:t>za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tydzień</a:t>
            </a:r>
            <a:r>
              <a:rPr lang="en-US" sz="2200" dirty="0">
                <a:solidFill>
                  <a:srgbClr val="6D6E6C"/>
                </a:solidFill>
              </a:rPr>
              <a:t> (</a:t>
            </a:r>
            <a:r>
              <a:rPr lang="en-US" sz="2200" dirty="0" err="1">
                <a:solidFill>
                  <a:srgbClr val="6D6E6C"/>
                </a:solidFill>
              </a:rPr>
              <a:t>lub</a:t>
            </a:r>
            <a:r>
              <a:rPr lang="en-US" sz="2200" dirty="0">
                <a:solidFill>
                  <a:srgbClr val="6D6E6C"/>
                </a:solidFill>
              </a:rPr>
              <a:t> €36 </a:t>
            </a:r>
            <a:r>
              <a:rPr lang="en-US" sz="2200" dirty="0" err="1">
                <a:solidFill>
                  <a:srgbClr val="6D6E6C"/>
                </a:solidFill>
              </a:rPr>
              <a:t>za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miesiąc</a:t>
            </a:r>
            <a:r>
              <a:rPr lang="en-US" sz="2200" dirty="0">
                <a:solidFill>
                  <a:srgbClr val="6D6E6C"/>
                </a:solidFill>
              </a:rPr>
              <a:t>), </a:t>
            </a:r>
            <a:r>
              <a:rPr lang="en-US" sz="2200" dirty="0" err="1">
                <a:solidFill>
                  <a:srgbClr val="6D6E6C"/>
                </a:solidFill>
              </a:rPr>
              <a:t>jeśli</a:t>
            </a:r>
            <a:r>
              <a:rPr lang="en-US" sz="2200" dirty="0">
                <a:solidFill>
                  <a:srgbClr val="6D6E6C"/>
                </a:solidFill>
              </a:rPr>
              <a:t> jest on </a:t>
            </a:r>
            <a:r>
              <a:rPr lang="en-US" sz="2200" dirty="0" err="1">
                <a:solidFill>
                  <a:srgbClr val="6D6E6C"/>
                </a:solidFill>
              </a:rPr>
              <a:t>zatrudniony</a:t>
            </a:r>
            <a:r>
              <a:rPr lang="en-US" sz="2200" dirty="0">
                <a:solidFill>
                  <a:srgbClr val="6D6E6C"/>
                </a:solidFill>
              </a:rPr>
              <a:t> w </a:t>
            </a:r>
            <a:r>
              <a:rPr lang="en-US" sz="2200" dirty="0" err="1">
                <a:solidFill>
                  <a:srgbClr val="6D6E6C"/>
                </a:solidFill>
              </a:rPr>
              <a:t>pełnym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wymiarze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godzin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i</a:t>
            </a:r>
            <a:r>
              <a:rPr lang="en-US" sz="2200" dirty="0">
                <a:solidFill>
                  <a:srgbClr val="6D6E6C"/>
                </a:solidFill>
              </a:rPr>
              <a:t> €2 </a:t>
            </a:r>
            <a:r>
              <a:rPr lang="en-US" sz="2200" dirty="0" err="1">
                <a:solidFill>
                  <a:srgbClr val="6D6E6C"/>
                </a:solidFill>
              </a:rPr>
              <a:t>za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tydzień</a:t>
            </a:r>
            <a:r>
              <a:rPr lang="en-US" sz="2200" dirty="0">
                <a:solidFill>
                  <a:srgbClr val="6D6E6C"/>
                </a:solidFill>
              </a:rPr>
              <a:t> (</a:t>
            </a:r>
            <a:r>
              <a:rPr lang="en-US" sz="2200" dirty="0" err="1">
                <a:solidFill>
                  <a:srgbClr val="6D6E6C"/>
                </a:solidFill>
              </a:rPr>
              <a:t>lub</a:t>
            </a:r>
            <a:r>
              <a:rPr lang="en-US" sz="2200" dirty="0">
                <a:solidFill>
                  <a:srgbClr val="6D6E6C"/>
                </a:solidFill>
              </a:rPr>
              <a:t> €9 </a:t>
            </a:r>
            <a:r>
              <a:rPr lang="en-US" sz="2200" dirty="0" err="1">
                <a:solidFill>
                  <a:srgbClr val="6D6E6C"/>
                </a:solidFill>
              </a:rPr>
              <a:t>za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miesiąc</a:t>
            </a:r>
            <a:r>
              <a:rPr lang="en-US" sz="2200" dirty="0">
                <a:solidFill>
                  <a:srgbClr val="6D6E6C"/>
                </a:solidFill>
              </a:rPr>
              <a:t>), </a:t>
            </a:r>
            <a:r>
              <a:rPr lang="en-US" sz="2200" dirty="0" err="1">
                <a:solidFill>
                  <a:srgbClr val="6D6E6C"/>
                </a:solidFill>
              </a:rPr>
              <a:t>jeśli</a:t>
            </a:r>
            <a:r>
              <a:rPr lang="en-US" sz="2200" dirty="0">
                <a:solidFill>
                  <a:srgbClr val="6D6E6C"/>
                </a:solidFill>
              </a:rPr>
              <a:t> ma </a:t>
            </a:r>
            <a:r>
              <a:rPr lang="en-US" sz="2200" dirty="0" err="1">
                <a:solidFill>
                  <a:srgbClr val="6D6E6C"/>
                </a:solidFill>
              </a:rPr>
              <a:t>inne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zatrudnienie</a:t>
            </a:r>
            <a:r>
              <a:rPr lang="en-US" sz="2200" dirty="0">
                <a:solidFill>
                  <a:srgbClr val="6D6E6C"/>
                </a:solidFill>
              </a:rPr>
              <a:t>(a).  </a:t>
            </a:r>
          </a:p>
          <a:p>
            <a:pPr marL="571500" lvl="0" indent="-571500">
              <a:spcBef>
                <a:spcPts val="400"/>
              </a:spcBef>
              <a:buClr>
                <a:srgbClr val="CE1779"/>
              </a:buClr>
              <a:buFont typeface="Arial" panose="020B0604020202020204" pitchFamily="34" charset="0"/>
              <a:buChar char="•"/>
            </a:pPr>
            <a:r>
              <a:rPr lang="en-US" sz="2200" dirty="0" err="1">
                <a:solidFill>
                  <a:srgbClr val="6D6E6C"/>
                </a:solidFill>
              </a:rPr>
              <a:t>Musisz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poinformować</a:t>
            </a:r>
            <a:r>
              <a:rPr lang="en-US" sz="2200" dirty="0">
                <a:solidFill>
                  <a:srgbClr val="6D6E6C"/>
                </a:solidFill>
              </a:rPr>
              <a:t> Revenue Commissioners, </a:t>
            </a:r>
            <a:r>
              <a:rPr lang="en-US" sz="2200" dirty="0" err="1">
                <a:solidFill>
                  <a:srgbClr val="6D6E6C"/>
                </a:solidFill>
              </a:rPr>
              <a:t>że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dokonujesz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tych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płatności</a:t>
            </a:r>
            <a:r>
              <a:rPr lang="en-US" sz="2200" dirty="0">
                <a:solidFill>
                  <a:srgbClr val="6D6E6C"/>
                </a:solidFill>
              </a:rPr>
              <a:t> w </a:t>
            </a:r>
            <a:r>
              <a:rPr lang="en-US" sz="2200" dirty="0" err="1">
                <a:solidFill>
                  <a:srgbClr val="6D6E6C"/>
                </a:solidFill>
              </a:rPr>
              <a:t>ciągu</a:t>
            </a:r>
            <a:r>
              <a:rPr lang="en-US" sz="2200" dirty="0">
                <a:solidFill>
                  <a:srgbClr val="6D6E6C"/>
                </a:solidFill>
              </a:rPr>
              <a:t> 9 </a:t>
            </a:r>
            <a:r>
              <a:rPr lang="en-US" sz="2200" dirty="0" err="1">
                <a:solidFill>
                  <a:srgbClr val="6D6E6C"/>
                </a:solidFill>
              </a:rPr>
              <a:t>dni</a:t>
            </a:r>
            <a:r>
              <a:rPr lang="en-US" sz="2200" dirty="0">
                <a:solidFill>
                  <a:srgbClr val="6D6E6C"/>
                </a:solidFill>
              </a:rPr>
              <a:t> od </a:t>
            </a:r>
            <a:r>
              <a:rPr lang="en-US" sz="2200" dirty="0" err="1">
                <a:solidFill>
                  <a:srgbClr val="6D6E6C"/>
                </a:solidFill>
              </a:rPr>
              <a:t>daty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rozpoczęcia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pracy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przez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pracownika</a:t>
            </a:r>
            <a:r>
              <a:rPr lang="en-US" sz="2200" dirty="0">
                <a:solidFill>
                  <a:srgbClr val="6D6E6C"/>
                </a:solidFill>
              </a:rPr>
              <a:t>. </a:t>
            </a:r>
          </a:p>
          <a:p>
            <a:pPr marL="571500" lvl="0" indent="-571500">
              <a:spcBef>
                <a:spcPts val="400"/>
              </a:spcBef>
              <a:buClr>
                <a:srgbClr val="CE1779"/>
              </a:buClr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rgbClr val="6D6E6C"/>
                </a:solidFill>
              </a:rPr>
              <a:t>e-</a:t>
            </a:r>
            <a:r>
              <a:rPr lang="en-US" sz="2200" dirty="0" err="1">
                <a:solidFill>
                  <a:srgbClr val="6D6E6C"/>
                </a:solidFill>
              </a:rPr>
              <a:t>Rejestracja</a:t>
            </a:r>
            <a:r>
              <a:rPr lang="en-US" sz="2200" dirty="0">
                <a:solidFill>
                  <a:srgbClr val="6D6E6C"/>
                </a:solidFill>
              </a:rPr>
              <a:t> - system </a:t>
            </a:r>
            <a:r>
              <a:rPr lang="en-US" sz="2200" b="1" dirty="0">
                <a:solidFill>
                  <a:srgbClr val="6D6E6C"/>
                </a:solidFill>
              </a:rPr>
              <a:t>e-</a:t>
            </a:r>
            <a:r>
              <a:rPr lang="en-US" sz="2200" b="1" dirty="0" err="1">
                <a:solidFill>
                  <a:srgbClr val="6D6E6C"/>
                </a:solidFill>
              </a:rPr>
              <a:t>Rejestracji</a:t>
            </a:r>
            <a:r>
              <a:rPr lang="en-US" sz="2200" b="1" dirty="0">
                <a:solidFill>
                  <a:srgbClr val="6D6E6C"/>
                </a:solidFill>
              </a:rPr>
              <a:t> w Revenue's </a:t>
            </a:r>
            <a:r>
              <a:rPr lang="en-US" sz="2200" dirty="0" err="1">
                <a:solidFill>
                  <a:srgbClr val="6D6E6C"/>
                </a:solidFill>
              </a:rPr>
              <a:t>pozwala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na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zarządzanie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rejestracjami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pracowników</a:t>
            </a:r>
            <a:r>
              <a:rPr lang="en-US" sz="2200" dirty="0">
                <a:solidFill>
                  <a:srgbClr val="6D6E6C"/>
                </a:solidFill>
              </a:rPr>
              <a:t> online. Aby </a:t>
            </a:r>
            <a:r>
              <a:rPr lang="en-US" sz="2200" dirty="0" err="1">
                <a:solidFill>
                  <a:srgbClr val="6D6E6C"/>
                </a:solidFill>
              </a:rPr>
              <a:t>korzystać</a:t>
            </a:r>
            <a:r>
              <a:rPr lang="en-US" sz="2200" dirty="0">
                <a:solidFill>
                  <a:srgbClr val="6D6E6C"/>
                </a:solidFill>
              </a:rPr>
              <a:t> z e-</a:t>
            </a:r>
            <a:r>
              <a:rPr lang="en-US" sz="2200" dirty="0" err="1">
                <a:solidFill>
                  <a:srgbClr val="6D6E6C"/>
                </a:solidFill>
              </a:rPr>
              <a:t>Rejestracji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musisz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być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zarejestrowany</a:t>
            </a:r>
            <a:r>
              <a:rPr lang="en-US" sz="2200" dirty="0">
                <a:solidFill>
                  <a:srgbClr val="6D6E6C"/>
                </a:solidFill>
              </a:rPr>
              <a:t> w Revenue Online Service (ROS), </a:t>
            </a:r>
            <a:r>
              <a:rPr lang="en-US" sz="2200" dirty="0" err="1">
                <a:solidFill>
                  <a:srgbClr val="6D6E6C"/>
                </a:solidFill>
              </a:rPr>
              <a:t>lub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na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moim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koncie</a:t>
            </a:r>
            <a:r>
              <a:rPr lang="en-US" sz="2200" dirty="0">
                <a:solidFill>
                  <a:srgbClr val="6D6E6C"/>
                </a:solidFill>
              </a:rPr>
              <a:t>.  </a:t>
            </a:r>
            <a:r>
              <a:rPr lang="en-US" sz="2200" dirty="0" err="1">
                <a:solidFill>
                  <a:srgbClr val="6D6E6C"/>
                </a:solidFill>
              </a:rPr>
              <a:t>Jako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pracodawca</a:t>
            </a:r>
            <a:r>
              <a:rPr lang="en-US" sz="2200" dirty="0">
                <a:solidFill>
                  <a:srgbClr val="6D6E6C"/>
                </a:solidFill>
              </a:rPr>
              <a:t>, </a:t>
            </a:r>
            <a:r>
              <a:rPr lang="en-US" sz="2200" dirty="0" err="1">
                <a:solidFill>
                  <a:srgbClr val="6D6E6C"/>
                </a:solidFill>
              </a:rPr>
              <a:t>otrzymujesz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unikalny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numer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rejestracyjny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pracodawcy</a:t>
            </a:r>
            <a:r>
              <a:rPr lang="en-US" sz="2200" dirty="0">
                <a:solidFill>
                  <a:srgbClr val="6D6E6C"/>
                </a:solidFill>
              </a:rPr>
              <a:t>, </a:t>
            </a:r>
            <a:r>
              <a:rPr lang="en-US" sz="2200" dirty="0" err="1">
                <a:solidFill>
                  <a:srgbClr val="6D6E6C"/>
                </a:solidFill>
              </a:rPr>
              <a:t>który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zazwyczaj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składa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się</a:t>
            </a:r>
            <a:r>
              <a:rPr lang="en-US" sz="2200" dirty="0">
                <a:solidFill>
                  <a:srgbClr val="6D6E6C"/>
                </a:solidFill>
              </a:rPr>
              <a:t> z 7 </a:t>
            </a:r>
            <a:r>
              <a:rPr lang="en-US" sz="2200" dirty="0" err="1">
                <a:solidFill>
                  <a:srgbClr val="6D6E6C"/>
                </a:solidFill>
              </a:rPr>
              <a:t>cyfr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i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litery</a:t>
            </a:r>
            <a:r>
              <a:rPr lang="en-US" sz="2200" dirty="0">
                <a:solidFill>
                  <a:srgbClr val="6D6E6C"/>
                </a:solidFill>
              </a:rPr>
              <a:t>.</a:t>
            </a:r>
          </a:p>
          <a:p>
            <a:pPr marL="571500" lvl="0" indent="-571500">
              <a:spcBef>
                <a:spcPts val="400"/>
              </a:spcBef>
              <a:buClr>
                <a:srgbClr val="CE1779"/>
              </a:buClr>
              <a:buFont typeface="Arial" panose="020B0604020202020204" pitchFamily="34" charset="0"/>
              <a:buChar char="•"/>
            </a:pPr>
            <a:r>
              <a:rPr lang="en-US" sz="2200" dirty="0" err="1">
                <a:solidFill>
                  <a:srgbClr val="6D6E6C"/>
                </a:solidFill>
              </a:rPr>
              <a:t>Zarejestrowany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pracodawca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może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zarejestrować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osoby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fizyczne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jako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pracowników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i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otrzyma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odpowiednie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zaświadczenia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podatkowe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oraz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dokumentację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umożliwiającą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prawidłową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obsługę</a:t>
            </a:r>
            <a:r>
              <a:rPr lang="en-US" sz="2200" dirty="0">
                <a:solidFill>
                  <a:srgbClr val="6D6E6C"/>
                </a:solidFill>
              </a:rPr>
              <a:t> PAYE od </a:t>
            </a:r>
            <a:r>
              <a:rPr lang="en-US" sz="2200" dirty="0" err="1">
                <a:solidFill>
                  <a:srgbClr val="6D6E6C"/>
                </a:solidFill>
              </a:rPr>
              <a:t>zarobków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jego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pracowników</a:t>
            </a:r>
            <a:r>
              <a:rPr lang="en-US" sz="2200" dirty="0">
                <a:solidFill>
                  <a:srgbClr val="6D6E6C"/>
                </a:solidFill>
              </a:rPr>
              <a:t>.  </a:t>
            </a:r>
            <a:r>
              <a:rPr lang="en-US" sz="2200" dirty="0" err="1">
                <a:solidFill>
                  <a:srgbClr val="6D6E6C"/>
                </a:solidFill>
              </a:rPr>
              <a:t>Następnie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pracodawca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składa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odpowiednie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deklaracje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i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płatności</a:t>
            </a:r>
            <a:r>
              <a:rPr lang="en-US" sz="2200" dirty="0">
                <a:solidFill>
                  <a:srgbClr val="6D6E6C"/>
                </a:solidFill>
              </a:rPr>
              <a:t> do </a:t>
            </a:r>
            <a:r>
              <a:rPr lang="en-US" sz="2200" dirty="0" err="1">
                <a:solidFill>
                  <a:srgbClr val="6D6E6C"/>
                </a:solidFill>
              </a:rPr>
              <a:t>Generalnego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Inspektora</a:t>
            </a:r>
            <a:r>
              <a:rPr lang="en-US" sz="2200" dirty="0">
                <a:solidFill>
                  <a:srgbClr val="6D6E6C"/>
                </a:solidFill>
              </a:rPr>
              <a:t>.</a:t>
            </a:r>
          </a:p>
          <a:p>
            <a:pPr marL="571500" lvl="0" indent="-571500">
              <a:spcBef>
                <a:spcPts val="400"/>
              </a:spcBef>
              <a:buClr>
                <a:srgbClr val="CE1779"/>
              </a:buClr>
              <a:buFont typeface="Arial" panose="020B0604020202020204" pitchFamily="34" charset="0"/>
              <a:buChar char="•"/>
            </a:pPr>
            <a:r>
              <a:rPr lang="en-US" sz="2200" dirty="0" err="1">
                <a:solidFill>
                  <a:srgbClr val="6D6E6C"/>
                </a:solidFill>
              </a:rPr>
              <a:t>Wszyscy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nowi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pracownicy</a:t>
            </a:r>
            <a:r>
              <a:rPr lang="en-US" sz="2200" dirty="0">
                <a:solidFill>
                  <a:srgbClr val="6D6E6C"/>
                </a:solidFill>
              </a:rPr>
              <a:t>, </a:t>
            </a:r>
            <a:r>
              <a:rPr lang="en-US" sz="2200" dirty="0" err="1">
                <a:solidFill>
                  <a:srgbClr val="6D6E6C"/>
                </a:solidFill>
              </a:rPr>
              <a:t>których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zatrudniasz</a:t>
            </a:r>
            <a:r>
              <a:rPr lang="en-US" sz="2200" dirty="0">
                <a:solidFill>
                  <a:srgbClr val="6D6E6C"/>
                </a:solidFill>
              </a:rPr>
              <a:t>, </a:t>
            </a:r>
            <a:r>
              <a:rPr lang="en-US" sz="2200" dirty="0" err="1">
                <a:solidFill>
                  <a:srgbClr val="6D6E6C"/>
                </a:solidFill>
              </a:rPr>
              <a:t>muszą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otrzymać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pisemne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oświadczenie</a:t>
            </a:r>
            <a:r>
              <a:rPr lang="en-US" sz="2200" dirty="0">
                <a:solidFill>
                  <a:srgbClr val="6D6E6C"/>
                </a:solidFill>
              </a:rPr>
              <a:t> o </a:t>
            </a:r>
            <a:r>
              <a:rPr lang="en-US" sz="2200" dirty="0" err="1">
                <a:solidFill>
                  <a:srgbClr val="6D6E6C"/>
                </a:solidFill>
              </a:rPr>
              <a:t>warunkach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zatrudnienia</a:t>
            </a:r>
            <a:r>
              <a:rPr lang="en-US" sz="2200" dirty="0">
                <a:solidFill>
                  <a:srgbClr val="6D6E6C"/>
                </a:solidFill>
              </a:rPr>
              <a:t> w </a:t>
            </a:r>
            <a:r>
              <a:rPr lang="en-US" sz="2200" dirty="0" err="1">
                <a:solidFill>
                  <a:srgbClr val="6D6E6C"/>
                </a:solidFill>
              </a:rPr>
              <a:t>ciągu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dwóch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miesięcy</a:t>
            </a:r>
            <a:r>
              <a:rPr lang="en-US" sz="2200" dirty="0">
                <a:solidFill>
                  <a:srgbClr val="6D6E6C"/>
                </a:solidFill>
              </a:rPr>
              <a:t> od </a:t>
            </a:r>
            <a:r>
              <a:rPr lang="en-US" sz="2200" dirty="0" err="1">
                <a:solidFill>
                  <a:srgbClr val="6D6E6C"/>
                </a:solidFill>
              </a:rPr>
              <a:t>rozpoczęcia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zatrudnienia</a:t>
            </a:r>
            <a:r>
              <a:rPr lang="en-US" sz="2200" dirty="0">
                <a:solidFill>
                  <a:srgbClr val="6D6E6C"/>
                </a:solidFill>
              </a:rPr>
              <a:t>.</a:t>
            </a:r>
          </a:p>
        </p:txBody>
      </p:sp>
      <p:pic>
        <p:nvPicPr>
          <p:cNvPr id="6" name="Picture 5" descr="A picture containing drawing&#10;&#10;Description automatically generated">
            <a:extLst>
              <a:ext uri="{FF2B5EF4-FFF2-40B4-BE49-F238E27FC236}">
                <a16:creationId xmlns:a16="http://schemas.microsoft.com/office/drawing/2014/main" id="{002DF0F0-DD6F-2C4B-AC5C-4D17A9226D01}"/>
              </a:ext>
            </a:extLst>
          </p:cNvPr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9114" y="460018"/>
            <a:ext cx="886182" cy="886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7407921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C332FE5-E84A-594A-B85B-1BF16A28AAF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339785" y="519152"/>
            <a:ext cx="7407087" cy="697353"/>
          </a:xfrm>
        </p:spPr>
        <p:txBody>
          <a:bodyPr/>
          <a:lstStyle/>
          <a:p>
            <a:pPr algn="r"/>
            <a:r>
              <a:rPr lang="en-IE" dirty="0"/>
              <a:t>USTANOWIENIE LISTY PŁAC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84850B4-E933-8744-82C0-5ED6C7975D42}"/>
              </a:ext>
            </a:extLst>
          </p:cNvPr>
          <p:cNvSpPr/>
          <p:nvPr/>
        </p:nvSpPr>
        <p:spPr>
          <a:xfrm>
            <a:off x="3632201" y="1765174"/>
            <a:ext cx="8318500" cy="3268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82B6054-3BDD-DA4E-AF5D-9506861951A4}"/>
              </a:ext>
            </a:extLst>
          </p:cNvPr>
          <p:cNvCxnSpPr/>
          <p:nvPr/>
        </p:nvCxnSpPr>
        <p:spPr>
          <a:xfrm flipH="1">
            <a:off x="3733801" y="1326701"/>
            <a:ext cx="8216900" cy="0"/>
          </a:xfrm>
          <a:prstGeom prst="line">
            <a:avLst/>
          </a:prstGeom>
          <a:ln w="19050"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68FCCC1-4B67-7E46-AB35-CD9D2E98D24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73500" y="1511306"/>
            <a:ext cx="7873373" cy="4517744"/>
          </a:xfrm>
        </p:spPr>
        <p:txBody>
          <a:bodyPr/>
          <a:lstStyle/>
          <a:p>
            <a:pPr algn="just"/>
            <a:r>
              <a:rPr lang="en-IE" dirty="0" err="1"/>
              <a:t>Stwórz</a:t>
            </a:r>
            <a:r>
              <a:rPr lang="en-IE" dirty="0"/>
              <a:t> system </a:t>
            </a:r>
            <a:r>
              <a:rPr lang="en-IE" dirty="0" err="1"/>
              <a:t>potrącania</a:t>
            </a:r>
            <a:r>
              <a:rPr lang="en-IE" dirty="0"/>
              <a:t> </a:t>
            </a:r>
            <a:r>
              <a:rPr lang="en-IE" dirty="0" err="1"/>
              <a:t>podatków</a:t>
            </a:r>
            <a:r>
              <a:rPr lang="en-IE" dirty="0"/>
              <a:t>. </a:t>
            </a:r>
            <a:r>
              <a:rPr lang="en-IE" dirty="0" err="1"/>
              <a:t>Każdy</a:t>
            </a:r>
            <a:r>
              <a:rPr lang="en-IE" dirty="0"/>
              <a:t> system </a:t>
            </a:r>
            <a:r>
              <a:rPr lang="en-IE" dirty="0" err="1"/>
              <a:t>podatkowy</a:t>
            </a:r>
            <a:r>
              <a:rPr lang="en-IE" dirty="0"/>
              <a:t> </a:t>
            </a:r>
            <a:r>
              <a:rPr lang="en-IE" dirty="0" err="1"/>
              <a:t>wymaga</a:t>
            </a:r>
            <a:r>
              <a:rPr lang="en-IE" dirty="0"/>
              <a:t>, aby </a:t>
            </a:r>
            <a:r>
              <a:rPr lang="en-IE" dirty="0" err="1"/>
              <a:t>pracodawcy</a:t>
            </a:r>
            <a:r>
              <a:rPr lang="en-IE" dirty="0"/>
              <a:t> </a:t>
            </a:r>
            <a:r>
              <a:rPr lang="en-IE" dirty="0" err="1"/>
              <a:t>prowadzili</a:t>
            </a:r>
            <a:r>
              <a:rPr lang="en-IE" dirty="0"/>
              <a:t> </a:t>
            </a:r>
            <a:r>
              <a:rPr lang="en-IE" dirty="0" err="1"/>
              <a:t>ewidencję</a:t>
            </a:r>
            <a:r>
              <a:rPr lang="en-IE" dirty="0"/>
              <a:t> </a:t>
            </a:r>
            <a:r>
              <a:rPr lang="en-IE" dirty="0" err="1"/>
              <a:t>zatrudnienia</a:t>
            </a:r>
            <a:r>
              <a:rPr lang="en-IE" dirty="0"/>
              <a:t>.  </a:t>
            </a:r>
            <a:r>
              <a:rPr lang="en-IE" dirty="0" err="1"/>
              <a:t>Możesz</a:t>
            </a:r>
            <a:r>
              <a:rPr lang="en-IE" dirty="0"/>
              <a:t> to </a:t>
            </a:r>
            <a:r>
              <a:rPr lang="en-IE" dirty="0" err="1"/>
              <a:t>zrobić</a:t>
            </a:r>
            <a:r>
              <a:rPr lang="en-IE" dirty="0"/>
              <a:t> w </a:t>
            </a:r>
            <a:r>
              <a:rPr lang="en-IE" dirty="0" err="1"/>
              <a:t>domu</a:t>
            </a:r>
            <a:r>
              <a:rPr lang="en-IE" dirty="0"/>
              <a:t> </a:t>
            </a:r>
            <a:r>
              <a:rPr lang="en-IE" dirty="0" err="1"/>
              <a:t>lub</a:t>
            </a:r>
            <a:r>
              <a:rPr lang="en-IE" dirty="0"/>
              <a:t> </a:t>
            </a:r>
            <a:r>
              <a:rPr lang="en-IE" dirty="0" err="1"/>
              <a:t>zlecić</a:t>
            </a:r>
            <a:r>
              <a:rPr lang="en-IE" dirty="0"/>
              <a:t> </a:t>
            </a:r>
            <a:r>
              <a:rPr lang="en-IE" dirty="0" err="1"/>
              <a:t>funkcję</a:t>
            </a:r>
            <a:r>
              <a:rPr lang="en-IE" dirty="0"/>
              <a:t> </a:t>
            </a:r>
            <a:r>
              <a:rPr lang="en-IE" dirty="0" err="1"/>
              <a:t>płacową</a:t>
            </a:r>
            <a:r>
              <a:rPr lang="en-IE" dirty="0"/>
              <a:t> </a:t>
            </a:r>
            <a:r>
              <a:rPr lang="en-IE" dirty="0" err="1"/>
              <a:t>swojemu</a:t>
            </a:r>
            <a:r>
              <a:rPr lang="en-IE" dirty="0"/>
              <a:t> </a:t>
            </a:r>
            <a:r>
              <a:rPr lang="en-IE" dirty="0" err="1"/>
              <a:t>księgowemu</a:t>
            </a:r>
            <a:r>
              <a:rPr lang="en-IE" dirty="0"/>
              <a:t> </a:t>
            </a:r>
            <a:r>
              <a:rPr lang="en-IE" dirty="0" err="1"/>
              <a:t>lub</a:t>
            </a:r>
            <a:r>
              <a:rPr lang="en-IE" dirty="0"/>
              <a:t> </a:t>
            </a:r>
            <a:r>
              <a:rPr lang="en-IE" dirty="0" err="1"/>
              <a:t>księgowemu</a:t>
            </a:r>
            <a:r>
              <a:rPr lang="en-IE" dirty="0"/>
              <a:t> </a:t>
            </a:r>
            <a:r>
              <a:rPr lang="en-IE" dirty="0" err="1"/>
              <a:t>za</a:t>
            </a:r>
            <a:r>
              <a:rPr lang="en-IE" dirty="0"/>
              <a:t> </a:t>
            </a:r>
            <a:r>
              <a:rPr lang="en-IE" dirty="0" err="1"/>
              <a:t>uzgodnioną</a:t>
            </a:r>
            <a:r>
              <a:rPr lang="en-IE" dirty="0"/>
              <a:t> </a:t>
            </a:r>
            <a:r>
              <a:rPr lang="en-IE" dirty="0" err="1"/>
              <a:t>opłatą</a:t>
            </a:r>
            <a:r>
              <a:rPr lang="en-IE" dirty="0"/>
              <a:t>. </a:t>
            </a:r>
          </a:p>
          <a:p>
            <a:pPr algn="just"/>
            <a:r>
              <a:rPr lang="en-IE" dirty="0"/>
              <a:t> </a:t>
            </a:r>
            <a:endParaRPr lang="en-US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D1A2D6C6-A223-004A-A879-065A574D7FCE}"/>
              </a:ext>
            </a:extLst>
          </p:cNvPr>
          <p:cNvSpPr txBox="1">
            <a:spLocks/>
          </p:cNvSpPr>
          <p:nvPr/>
        </p:nvSpPr>
        <p:spPr>
          <a:xfrm>
            <a:off x="889629" y="3521254"/>
            <a:ext cx="11061072" cy="2692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400" kern="1200" baseline="0">
                <a:solidFill>
                  <a:srgbClr val="6D6E6C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rgbClr val="4D4D4C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rgbClr val="4D4D4C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rgbClr val="4D4D4C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rgbClr val="4D4D4C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E" b="1" dirty="0"/>
              <a:t>UK 	 </a:t>
            </a:r>
            <a:r>
              <a:rPr lang="en-IE" dirty="0"/>
              <a:t>15 </a:t>
            </a:r>
            <a:r>
              <a:rPr lang="en-IE" dirty="0" err="1"/>
              <a:t>kroków</a:t>
            </a:r>
            <a:r>
              <a:rPr lang="en-IE" dirty="0"/>
              <a:t> do </a:t>
            </a:r>
            <a:r>
              <a:rPr lang="en-IE" dirty="0" err="1"/>
              <a:t>utworzenia</a:t>
            </a:r>
            <a:r>
              <a:rPr lang="en-IE" dirty="0"/>
              <a:t> </a:t>
            </a:r>
            <a:r>
              <a:rPr lang="en-IE" dirty="0" err="1"/>
              <a:t>listy</a:t>
            </a:r>
            <a:r>
              <a:rPr lang="en-IE" dirty="0"/>
              <a:t> </a:t>
            </a:r>
            <a:r>
              <a:rPr lang="en-IE" dirty="0" err="1"/>
              <a:t>płac</a:t>
            </a:r>
            <a:r>
              <a:rPr lang="en-IE" dirty="0"/>
              <a:t> </a:t>
            </a:r>
            <a:r>
              <a:rPr lang="en-IE" dirty="0" err="1"/>
              <a:t>dla</a:t>
            </a:r>
            <a:r>
              <a:rPr lang="en-IE" dirty="0"/>
              <a:t> </a:t>
            </a:r>
            <a:r>
              <a:rPr lang="en-IE" dirty="0" err="1"/>
              <a:t>małych</a:t>
            </a:r>
            <a:r>
              <a:rPr lang="en-IE" dirty="0"/>
              <a:t> firm w </a:t>
            </a:r>
            <a:r>
              <a:rPr lang="en-IE" dirty="0" err="1"/>
              <a:t>Wielkiej</a:t>
            </a:r>
            <a:r>
              <a:rPr lang="en-IE" dirty="0"/>
              <a:t> </a:t>
            </a:r>
            <a:r>
              <a:rPr lang="en-IE" dirty="0" err="1"/>
              <a:t>Brytanii</a:t>
            </a:r>
            <a:r>
              <a:rPr lang="en-IE" dirty="0"/>
              <a:t> -  </a:t>
            </a:r>
            <a:r>
              <a:rPr lang="en-US" u="sng" dirty="0">
                <a:hlinkClick r:id="rId2"/>
              </a:rPr>
              <a:t>https://www.smallbizdaily.com/setting-up-your-payroll-uk/</a:t>
            </a:r>
            <a:endParaRPr lang="en-IE" dirty="0"/>
          </a:p>
          <a:p>
            <a:pPr>
              <a:lnSpc>
                <a:spcPct val="100000"/>
              </a:lnSpc>
              <a:spcBef>
                <a:spcPts val="500"/>
              </a:spcBef>
            </a:pPr>
            <a:r>
              <a:rPr lang="en-IE" b="1" dirty="0"/>
              <a:t> </a:t>
            </a:r>
            <a:endParaRPr lang="en-IE" sz="800" dirty="0"/>
          </a:p>
          <a:p>
            <a:r>
              <a:rPr lang="en-IE" b="1" dirty="0"/>
              <a:t>IRELAND 	</a:t>
            </a:r>
            <a:r>
              <a:rPr lang="en-IE" dirty="0"/>
              <a:t> </a:t>
            </a:r>
            <a:r>
              <a:rPr lang="en-IE" dirty="0" err="1"/>
              <a:t>Zgłoszenia</a:t>
            </a:r>
            <a:r>
              <a:rPr lang="en-IE" dirty="0"/>
              <a:t> </a:t>
            </a:r>
            <a:r>
              <a:rPr lang="en-IE" dirty="0" err="1"/>
              <a:t>płacowe</a:t>
            </a:r>
            <a:r>
              <a:rPr lang="en-IE" dirty="0"/>
              <a:t> </a:t>
            </a:r>
            <a:endParaRPr lang="en-IE" b="1" dirty="0"/>
          </a:p>
          <a:p>
            <a:r>
              <a:rPr lang="en-US" u="sng" dirty="0">
                <a:hlinkClick r:id="rId3"/>
              </a:rPr>
              <a:t>https://www.revenue.ie/en/employing-people/becoming-an-employer-and-ongoing-obligations/employer-obligations-from-1-january-2019/payroll-submissions.aspx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0220848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552835" y="4057649"/>
            <a:ext cx="7333865" cy="2180169"/>
          </a:xfrm>
        </p:spPr>
        <p:txBody>
          <a:bodyPr/>
          <a:lstStyle/>
          <a:p>
            <a:r>
              <a:rPr lang="en-IE" b="1" dirty="0"/>
              <a:t>4.6 </a:t>
            </a:r>
            <a:r>
              <a:rPr lang="en-US" b="1" dirty="0"/>
              <a:t>UMOWY O PRACĘ</a:t>
            </a:r>
            <a:endParaRPr lang="en-IE" b="1" dirty="0"/>
          </a:p>
          <a:p>
            <a:endParaRPr lang="en-IE" b="1" dirty="0"/>
          </a:p>
        </p:txBody>
      </p:sp>
    </p:spTree>
    <p:extLst>
      <p:ext uri="{BB962C8B-B14F-4D97-AF65-F5344CB8AC3E}">
        <p14:creationId xmlns:p14="http://schemas.microsoft.com/office/powerpoint/2010/main" val="1607678894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2D462C7-524B-BA4B-9337-2FC372DFA80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UMOWY O PRACĘ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A6B6C77-A4D0-B24F-9374-001C541AE9C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just"/>
            <a:r>
              <a:rPr lang="en-US" dirty="0" err="1"/>
              <a:t>Umowy</a:t>
            </a:r>
            <a:r>
              <a:rPr lang="en-US" dirty="0"/>
              <a:t> o </a:t>
            </a:r>
            <a:r>
              <a:rPr lang="en-US" dirty="0" err="1"/>
              <a:t>pracę</a:t>
            </a:r>
            <a:r>
              <a:rPr lang="en-US" dirty="0"/>
              <a:t> </a:t>
            </a:r>
            <a:r>
              <a:rPr lang="en-US" dirty="0" err="1"/>
              <a:t>są</a:t>
            </a:r>
            <a:r>
              <a:rPr lang="en-US" dirty="0"/>
              <a:t> </a:t>
            </a:r>
            <a:r>
              <a:rPr lang="en-US" dirty="0" err="1"/>
              <a:t>podstawą</a:t>
            </a:r>
            <a:r>
              <a:rPr lang="en-US" dirty="0"/>
              <a:t> </a:t>
            </a:r>
            <a:r>
              <a:rPr lang="en-US" dirty="0" err="1"/>
              <a:t>zgody</a:t>
            </a:r>
            <a:r>
              <a:rPr lang="en-US" dirty="0"/>
              <a:t> </a:t>
            </a:r>
            <a:r>
              <a:rPr lang="en-US" dirty="0" err="1"/>
              <a:t>nowego</a:t>
            </a:r>
            <a:r>
              <a:rPr lang="en-US" dirty="0"/>
              <a:t> </a:t>
            </a:r>
            <a:r>
              <a:rPr lang="en-US" dirty="0" err="1"/>
              <a:t>pracownika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pracę</a:t>
            </a:r>
            <a:r>
              <a:rPr lang="en-US" dirty="0"/>
              <a:t> </a:t>
            </a:r>
            <a:r>
              <a:rPr lang="en-US" dirty="0" err="1"/>
              <a:t>dla</a:t>
            </a:r>
            <a:r>
              <a:rPr lang="en-US" dirty="0"/>
              <a:t> </a:t>
            </a:r>
            <a:r>
              <a:rPr lang="en-US" dirty="0" err="1"/>
              <a:t>Ciebie</a:t>
            </a:r>
            <a:r>
              <a:rPr lang="en-US" dirty="0"/>
              <a:t>, </a:t>
            </a:r>
            <a:r>
              <a:rPr lang="en-US" dirty="0" err="1"/>
              <a:t>więc</a:t>
            </a:r>
            <a:r>
              <a:rPr lang="en-US" dirty="0"/>
              <a:t> </a:t>
            </a:r>
            <a:r>
              <a:rPr lang="en-US" dirty="0" err="1"/>
              <a:t>ważne</a:t>
            </a:r>
            <a:r>
              <a:rPr lang="en-US" dirty="0"/>
              <a:t> jest, </a:t>
            </a:r>
            <a:r>
              <a:rPr lang="en-US" dirty="0" err="1"/>
              <a:t>abyś</a:t>
            </a:r>
            <a:r>
              <a:rPr lang="en-US" dirty="0"/>
              <a:t> </a:t>
            </a:r>
            <a:r>
              <a:rPr lang="en-US" dirty="0" err="1"/>
              <a:t>otrzymał</a:t>
            </a:r>
            <a:r>
              <a:rPr lang="en-US" dirty="0"/>
              <a:t> </a:t>
            </a:r>
            <a:r>
              <a:rPr lang="en-US" dirty="0" err="1"/>
              <a:t>je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samym</a:t>
            </a:r>
            <a:r>
              <a:rPr lang="en-US" dirty="0"/>
              <a:t> </a:t>
            </a:r>
            <a:r>
              <a:rPr lang="en-US" dirty="0" err="1"/>
              <a:t>początku</a:t>
            </a:r>
            <a:r>
              <a:rPr lang="en-US" dirty="0"/>
              <a:t>.  </a:t>
            </a:r>
            <a:r>
              <a:rPr lang="en-US" dirty="0" err="1"/>
              <a:t>Bądź</a:t>
            </a:r>
            <a:r>
              <a:rPr lang="en-US" dirty="0"/>
              <a:t> </a:t>
            </a:r>
            <a:r>
              <a:rPr lang="en-US" dirty="0" err="1"/>
              <a:t>jasny</a:t>
            </a:r>
            <a:r>
              <a:rPr lang="en-US" dirty="0"/>
              <a:t>, </a:t>
            </a:r>
            <a:r>
              <a:rPr lang="en-US" dirty="0" err="1"/>
              <a:t>jakiego</a:t>
            </a:r>
            <a:r>
              <a:rPr lang="en-US" dirty="0"/>
              <a:t> </a:t>
            </a:r>
            <a:r>
              <a:rPr lang="en-US" dirty="0" err="1"/>
              <a:t>rodzaju</a:t>
            </a:r>
            <a:r>
              <a:rPr lang="en-US" dirty="0"/>
              <a:t> </a:t>
            </a:r>
            <a:r>
              <a:rPr lang="en-US" dirty="0" err="1"/>
              <a:t>umowy</a:t>
            </a:r>
            <a:r>
              <a:rPr lang="en-US" dirty="0"/>
              <a:t> o </a:t>
            </a:r>
            <a:r>
              <a:rPr lang="en-US" dirty="0" err="1"/>
              <a:t>pracę</a:t>
            </a:r>
            <a:r>
              <a:rPr lang="en-US" dirty="0"/>
              <a:t> </a:t>
            </a:r>
            <a:r>
              <a:rPr lang="en-US" dirty="0" err="1"/>
              <a:t>potrzebujesz</a:t>
            </a:r>
            <a:r>
              <a:rPr lang="en-US" dirty="0"/>
              <a:t> </a:t>
            </a:r>
            <a:r>
              <a:rPr lang="en-US" dirty="0" err="1"/>
              <a:t>dla</a:t>
            </a:r>
            <a:r>
              <a:rPr lang="en-US" dirty="0"/>
              <a:t> </a:t>
            </a:r>
            <a:r>
              <a:rPr lang="en-US" dirty="0" err="1"/>
              <a:t>swojego</a:t>
            </a:r>
            <a:r>
              <a:rPr lang="en-US" dirty="0"/>
              <a:t> </a:t>
            </a:r>
            <a:r>
              <a:rPr lang="en-US" dirty="0" err="1"/>
              <a:t>nowego</a:t>
            </a:r>
            <a:r>
              <a:rPr lang="en-US" dirty="0"/>
              <a:t> </a:t>
            </a:r>
            <a:r>
              <a:rPr lang="en-US" dirty="0" err="1"/>
              <a:t>pracownika</a:t>
            </a:r>
            <a:r>
              <a:rPr lang="en-US" dirty="0"/>
              <a:t>? Na </a:t>
            </a:r>
            <a:r>
              <a:rPr lang="en-US" dirty="0" err="1"/>
              <a:t>stałe</a:t>
            </a:r>
            <a:r>
              <a:rPr lang="en-US" dirty="0"/>
              <a:t>? Na </a:t>
            </a:r>
            <a:r>
              <a:rPr lang="en-US" dirty="0" err="1"/>
              <a:t>czas</a:t>
            </a:r>
            <a:r>
              <a:rPr lang="en-US" dirty="0"/>
              <a:t> </a:t>
            </a:r>
            <a:r>
              <a:rPr lang="en-US" dirty="0" err="1"/>
              <a:t>określony</a:t>
            </a:r>
            <a:r>
              <a:rPr lang="en-US" dirty="0"/>
              <a:t>?    </a:t>
            </a:r>
            <a:r>
              <a:rPr lang="en-US" dirty="0" err="1"/>
              <a:t>Naruszeniem</a:t>
            </a:r>
            <a:r>
              <a:rPr lang="en-US" dirty="0"/>
              <a:t> </a:t>
            </a:r>
            <a:r>
              <a:rPr lang="en-US" dirty="0" err="1"/>
              <a:t>prawa</a:t>
            </a:r>
            <a:r>
              <a:rPr lang="en-US" dirty="0"/>
              <a:t> </a:t>
            </a:r>
            <a:r>
              <a:rPr lang="en-US" dirty="0" err="1"/>
              <a:t>pracy</a:t>
            </a:r>
            <a:r>
              <a:rPr lang="en-US" dirty="0"/>
              <a:t> jest </a:t>
            </a:r>
            <a:r>
              <a:rPr lang="en-US" dirty="0" err="1"/>
              <a:t>niewydanie</a:t>
            </a:r>
            <a:r>
              <a:rPr lang="en-US" dirty="0"/>
              <a:t> </a:t>
            </a:r>
            <a:r>
              <a:rPr lang="en-US" dirty="0" err="1"/>
              <a:t>umowy</a:t>
            </a:r>
            <a:r>
              <a:rPr lang="en-US" dirty="0"/>
              <a:t> w </a:t>
            </a:r>
            <a:r>
              <a:rPr lang="en-US" dirty="0" err="1"/>
              <a:t>krótkim</a:t>
            </a:r>
            <a:r>
              <a:rPr lang="en-US" dirty="0"/>
              <a:t> </a:t>
            </a:r>
            <a:r>
              <a:rPr lang="en-US" dirty="0" err="1"/>
              <a:t>czasie</a:t>
            </a:r>
            <a:r>
              <a:rPr lang="en-US" dirty="0"/>
              <a:t> </a:t>
            </a:r>
            <a:r>
              <a:rPr lang="en-US" dirty="0" err="1"/>
              <a:t>po</a:t>
            </a:r>
            <a:r>
              <a:rPr lang="en-US" dirty="0"/>
              <a:t> </a:t>
            </a:r>
            <a:r>
              <a:rPr lang="en-US" dirty="0" err="1"/>
              <a:t>rozpoczęciu</a:t>
            </a:r>
            <a:r>
              <a:rPr lang="en-US" dirty="0"/>
              <a:t> </a:t>
            </a:r>
            <a:r>
              <a:rPr lang="en-US" dirty="0" err="1"/>
              <a:t>pracy</a:t>
            </a:r>
            <a:r>
              <a:rPr lang="en-US" dirty="0"/>
              <a:t> </a:t>
            </a:r>
            <a:r>
              <a:rPr lang="en-US" dirty="0" err="1"/>
              <a:t>przez</a:t>
            </a:r>
            <a:r>
              <a:rPr lang="en-US" dirty="0"/>
              <a:t> </a:t>
            </a:r>
            <a:r>
              <a:rPr lang="en-US" dirty="0" err="1"/>
              <a:t>nowego</a:t>
            </a:r>
            <a:r>
              <a:rPr lang="en-US" dirty="0"/>
              <a:t> </a:t>
            </a:r>
            <a:r>
              <a:rPr lang="en-US" dirty="0" err="1"/>
              <a:t>pracownika</a:t>
            </a:r>
            <a:r>
              <a:rPr lang="en-US" dirty="0"/>
              <a:t>. </a:t>
            </a:r>
          </a:p>
        </p:txBody>
      </p:sp>
      <p:pic>
        <p:nvPicPr>
          <p:cNvPr id="8" name="Picture Placeholder 7" descr="A picture containing clock&#10;&#10;Description automatically generated">
            <a:extLst>
              <a:ext uri="{FF2B5EF4-FFF2-40B4-BE49-F238E27FC236}">
                <a16:creationId xmlns:a16="http://schemas.microsoft.com/office/drawing/2014/main" id="{10D7C701-7B3D-1B46-956D-74D2B0356028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</p:spTree>
    <p:extLst>
      <p:ext uri="{BB962C8B-B14F-4D97-AF65-F5344CB8AC3E}">
        <p14:creationId xmlns:p14="http://schemas.microsoft.com/office/powerpoint/2010/main" val="229356130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C332FE5-E84A-594A-B85B-1BF16A28AAF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UMOWY O PRACĘ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68FCCC1-4B67-7E46-AB35-CD9D2E98D24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marL="342900" lvl="0" indent="-342900">
              <a:buClr>
                <a:srgbClr val="CE1779"/>
              </a:buClr>
              <a:buFont typeface="Arial" panose="020B0604020202020204" pitchFamily="34" charset="0"/>
              <a:buChar char="•"/>
            </a:pPr>
            <a:r>
              <a:rPr lang="en-US" dirty="0"/>
              <a:t>Data </a:t>
            </a:r>
            <a:r>
              <a:rPr lang="en-US" dirty="0" err="1"/>
              <a:t>rozpoczęcia</a:t>
            </a:r>
            <a:endParaRPr lang="en-US" dirty="0"/>
          </a:p>
          <a:p>
            <a:pPr marL="342900" lvl="0" indent="-342900">
              <a:buClr>
                <a:srgbClr val="CE1779"/>
              </a:buClr>
              <a:buFont typeface="Arial" panose="020B0604020202020204" pitchFamily="34" charset="0"/>
              <a:buChar char="•"/>
            </a:pPr>
            <a:r>
              <a:rPr lang="en-US" dirty="0" err="1"/>
              <a:t>Funkcja</a:t>
            </a:r>
            <a:r>
              <a:rPr lang="en-US" dirty="0"/>
              <a:t>/</a:t>
            </a:r>
            <a:r>
              <a:rPr lang="en-US" dirty="0" err="1"/>
              <a:t>tytuł</a:t>
            </a:r>
            <a:r>
              <a:rPr lang="en-US" dirty="0"/>
              <a:t> </a:t>
            </a:r>
            <a:r>
              <a:rPr lang="en-US" dirty="0" err="1"/>
              <a:t>stanowiska</a:t>
            </a:r>
            <a:r>
              <a:rPr lang="en-US" dirty="0"/>
              <a:t> </a:t>
            </a:r>
            <a:r>
              <a:rPr lang="en-US" dirty="0" err="1"/>
              <a:t>pracy</a:t>
            </a:r>
            <a:r>
              <a:rPr lang="en-US" dirty="0"/>
              <a:t> </a:t>
            </a:r>
          </a:p>
          <a:p>
            <a:pPr marL="342900" lvl="0" indent="-342900">
              <a:buClr>
                <a:srgbClr val="CE1779"/>
              </a:buClr>
              <a:buFont typeface="Arial" panose="020B0604020202020204" pitchFamily="34" charset="0"/>
              <a:buChar char="•"/>
            </a:pPr>
            <a:r>
              <a:rPr lang="en-US" dirty="0" err="1"/>
              <a:t>Adres</a:t>
            </a:r>
            <a:r>
              <a:rPr lang="en-US" dirty="0"/>
              <a:t> </a:t>
            </a:r>
            <a:r>
              <a:rPr lang="en-US" dirty="0" err="1"/>
              <a:t>miejsca</a:t>
            </a:r>
            <a:r>
              <a:rPr lang="en-US" dirty="0"/>
              <a:t>, w </a:t>
            </a:r>
            <a:r>
              <a:rPr lang="en-US" dirty="0" err="1"/>
              <a:t>którym</a:t>
            </a:r>
            <a:r>
              <a:rPr lang="en-US" dirty="0"/>
              <a:t> </a:t>
            </a:r>
            <a:r>
              <a:rPr lang="en-US" dirty="0" err="1"/>
              <a:t>będą</a:t>
            </a:r>
            <a:r>
              <a:rPr lang="en-US" dirty="0"/>
              <a:t> </a:t>
            </a:r>
            <a:r>
              <a:rPr lang="en-US" dirty="0" err="1"/>
              <a:t>pracować</a:t>
            </a:r>
            <a:endParaRPr lang="en-US" dirty="0"/>
          </a:p>
          <a:p>
            <a:pPr marL="342900" lvl="0" indent="-342900">
              <a:buClr>
                <a:srgbClr val="CE1779"/>
              </a:buClr>
              <a:buFont typeface="Arial" panose="020B0604020202020204" pitchFamily="34" charset="0"/>
              <a:buChar char="•"/>
            </a:pPr>
            <a:r>
              <a:rPr lang="en-US" dirty="0"/>
              <a:t>Ich </a:t>
            </a:r>
            <a:r>
              <a:rPr lang="en-US" dirty="0" err="1"/>
              <a:t>godziny</a:t>
            </a:r>
            <a:r>
              <a:rPr lang="en-US" dirty="0"/>
              <a:t> </a:t>
            </a:r>
            <a:r>
              <a:rPr lang="en-US" dirty="0" err="1"/>
              <a:t>pracy</a:t>
            </a:r>
            <a:endParaRPr lang="en-US" dirty="0"/>
          </a:p>
          <a:p>
            <a:pPr marL="342900" lvl="0" indent="-342900">
              <a:buClr>
                <a:srgbClr val="CE1779"/>
              </a:buClr>
              <a:buFont typeface="Arial" panose="020B0604020202020204" pitchFamily="34" charset="0"/>
              <a:buChar char="•"/>
            </a:pPr>
            <a:r>
              <a:rPr lang="en-US" dirty="0"/>
              <a:t>Ich </a:t>
            </a:r>
            <a:r>
              <a:rPr lang="en-US" dirty="0" err="1"/>
              <a:t>wynagrodzenie</a:t>
            </a:r>
            <a:r>
              <a:rPr lang="en-US" dirty="0"/>
              <a:t>, w </a:t>
            </a:r>
            <a:r>
              <a:rPr lang="en-US" dirty="0" err="1"/>
              <a:t>tym</a:t>
            </a:r>
            <a:r>
              <a:rPr lang="en-US" dirty="0"/>
              <a:t> </a:t>
            </a:r>
            <a:r>
              <a:rPr lang="en-US" dirty="0" err="1"/>
              <a:t>kiedy</a:t>
            </a:r>
            <a:r>
              <a:rPr lang="en-US" dirty="0"/>
              <a:t> </a:t>
            </a:r>
            <a:r>
              <a:rPr lang="en-US" dirty="0" err="1"/>
              <a:t>zostanie</a:t>
            </a:r>
            <a:r>
              <a:rPr lang="en-US" dirty="0"/>
              <a:t> </a:t>
            </a:r>
            <a:r>
              <a:rPr lang="en-US" dirty="0" err="1"/>
              <a:t>wypłacone</a:t>
            </a:r>
            <a:endParaRPr lang="en-US" dirty="0"/>
          </a:p>
          <a:p>
            <a:pPr marL="342900" lvl="0" indent="-342900">
              <a:buClr>
                <a:srgbClr val="CE1779"/>
              </a:buClr>
              <a:buFont typeface="Arial" panose="020B0604020202020204" pitchFamily="34" charset="0"/>
              <a:buChar char="•"/>
            </a:pPr>
            <a:r>
              <a:rPr lang="en-US" dirty="0" err="1"/>
              <a:t>Prawo</a:t>
            </a:r>
            <a:r>
              <a:rPr lang="en-US" dirty="0"/>
              <a:t> do </a:t>
            </a:r>
            <a:r>
              <a:rPr lang="en-US" dirty="0" err="1"/>
              <a:t>urlopu</a:t>
            </a:r>
            <a:endParaRPr lang="en-US" dirty="0"/>
          </a:p>
          <a:p>
            <a:pPr marL="342900" lvl="0" indent="-342900">
              <a:buClr>
                <a:srgbClr val="CE1779"/>
              </a:buClr>
              <a:buFont typeface="Arial" panose="020B0604020202020204" pitchFamily="34" charset="0"/>
              <a:buChar char="•"/>
            </a:pPr>
            <a:r>
              <a:rPr lang="en-US" dirty="0" err="1"/>
              <a:t>Wszelkie</a:t>
            </a:r>
            <a:r>
              <a:rPr lang="en-US" dirty="0"/>
              <a:t> </a:t>
            </a:r>
            <a:r>
              <a:rPr lang="en-US" dirty="0" err="1"/>
              <a:t>okresy</a:t>
            </a:r>
            <a:r>
              <a:rPr lang="en-US" dirty="0"/>
              <a:t> </a:t>
            </a:r>
            <a:r>
              <a:rPr lang="en-US" dirty="0" err="1"/>
              <a:t>próbne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wypowiedzenia</a:t>
            </a: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970938697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CCD976A-DE40-4541-A9FD-02F484952D90}"/>
              </a:ext>
            </a:extLst>
          </p:cNvPr>
          <p:cNvSpPr/>
          <p:nvPr/>
        </p:nvSpPr>
        <p:spPr>
          <a:xfrm>
            <a:off x="3566160" y="1810512"/>
            <a:ext cx="8430768" cy="3179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446442" y="360819"/>
            <a:ext cx="2868348" cy="2425550"/>
          </a:xfrm>
        </p:spPr>
        <p:txBody>
          <a:bodyPr>
            <a:noAutofit/>
          </a:bodyPr>
          <a:lstStyle/>
          <a:p>
            <a:r>
              <a:rPr lang="en-IE" dirty="0"/>
              <a:t>PROCES W </a:t>
            </a:r>
            <a:r>
              <a:rPr lang="en-IE" b="1" dirty="0">
                <a:solidFill>
                  <a:srgbClr val="CE1779"/>
                </a:solidFill>
              </a:rPr>
              <a:t>WIELKIEJ BRYTANII</a:t>
            </a:r>
            <a:r>
              <a:rPr lang="en-IE" b="1" dirty="0"/>
              <a:t> </a:t>
            </a:r>
            <a:r>
              <a:rPr lang="en-IE" dirty="0"/>
              <a:t>                  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82CB890-18BB-4049-9FB5-1BB612F21D9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98900" y="360819"/>
            <a:ext cx="7846658" cy="5077098"/>
          </a:xfrm>
        </p:spPr>
        <p:txBody>
          <a:bodyPr/>
          <a:lstStyle/>
          <a:p>
            <a:pPr algn="just"/>
            <a:r>
              <a:rPr lang="en-IE" dirty="0" err="1"/>
              <a:t>Rząd</a:t>
            </a:r>
            <a:r>
              <a:rPr lang="en-IE" dirty="0"/>
              <a:t> </a:t>
            </a:r>
            <a:r>
              <a:rPr lang="en-IE" dirty="0" err="1"/>
              <a:t>Wielkiej</a:t>
            </a:r>
            <a:r>
              <a:rPr lang="en-IE" dirty="0"/>
              <a:t> </a:t>
            </a:r>
            <a:r>
              <a:rPr lang="en-IE" dirty="0" err="1"/>
              <a:t>Brytanii</a:t>
            </a:r>
            <a:r>
              <a:rPr lang="en-IE" dirty="0"/>
              <a:t> </a:t>
            </a:r>
            <a:r>
              <a:rPr lang="en-IE" dirty="0" err="1"/>
              <a:t>udziela</a:t>
            </a:r>
            <a:r>
              <a:rPr lang="en-IE" dirty="0"/>
              <a:t> </a:t>
            </a:r>
            <a:r>
              <a:rPr lang="en-IE" dirty="0" err="1"/>
              <a:t>bardzo</a:t>
            </a:r>
            <a:r>
              <a:rPr lang="en-IE" dirty="0"/>
              <a:t> </a:t>
            </a:r>
            <a:r>
              <a:rPr lang="en-IE" dirty="0" err="1"/>
              <a:t>jasnych</a:t>
            </a:r>
            <a:r>
              <a:rPr lang="en-IE" dirty="0"/>
              <a:t> </a:t>
            </a:r>
            <a:r>
              <a:rPr lang="en-IE" dirty="0" err="1"/>
              <a:t>wskazówek</a:t>
            </a:r>
            <a:r>
              <a:rPr lang="en-IE" dirty="0"/>
              <a:t> co do </a:t>
            </a:r>
            <a:r>
              <a:rPr lang="en-IE" dirty="0" err="1"/>
              <a:t>ich</a:t>
            </a:r>
            <a:r>
              <a:rPr lang="en-IE" dirty="0"/>
              <a:t> </a:t>
            </a:r>
            <a:r>
              <a:rPr lang="en-IE" dirty="0" err="1"/>
              <a:t>wymagań</a:t>
            </a:r>
            <a:r>
              <a:rPr lang="en-IE" dirty="0"/>
              <a:t>.  </a:t>
            </a:r>
            <a:r>
              <a:rPr lang="en-IE" dirty="0" err="1"/>
              <a:t>Pracodawca</a:t>
            </a:r>
            <a:r>
              <a:rPr lang="en-IE" dirty="0"/>
              <a:t> </a:t>
            </a:r>
            <a:r>
              <a:rPr lang="en-IE" dirty="0" err="1"/>
              <a:t>musi</a:t>
            </a:r>
            <a:r>
              <a:rPr lang="en-IE" dirty="0"/>
              <a:t> </a:t>
            </a:r>
            <a:r>
              <a:rPr lang="en-IE" dirty="0" err="1"/>
              <a:t>dostarczyć</a:t>
            </a:r>
            <a:r>
              <a:rPr lang="en-IE" dirty="0"/>
              <a:t> </a:t>
            </a:r>
            <a:r>
              <a:rPr lang="en-IE" dirty="0" err="1"/>
              <a:t>pracownikom</a:t>
            </a:r>
            <a:r>
              <a:rPr lang="en-IE" dirty="0"/>
              <a:t> </a:t>
            </a:r>
            <a:r>
              <a:rPr lang="en-IE" b="1" dirty="0"/>
              <a:t>"</a:t>
            </a:r>
            <a:r>
              <a:rPr lang="en-IE" b="1" dirty="0" err="1"/>
              <a:t>pisemne</a:t>
            </a:r>
            <a:r>
              <a:rPr lang="en-IE" b="1" dirty="0"/>
              <a:t> </a:t>
            </a:r>
            <a:r>
              <a:rPr lang="en-IE" b="1" dirty="0" err="1"/>
              <a:t>oświadczenie</a:t>
            </a:r>
            <a:r>
              <a:rPr lang="en-IE" b="1" dirty="0"/>
              <a:t> o </a:t>
            </a:r>
            <a:r>
              <a:rPr lang="en-IE" b="1" dirty="0" err="1"/>
              <a:t>szczegółach</a:t>
            </a:r>
            <a:r>
              <a:rPr lang="en-IE" b="1" dirty="0"/>
              <a:t> </a:t>
            </a:r>
            <a:r>
              <a:rPr lang="en-IE" b="1" dirty="0" err="1"/>
              <a:t>zatrudnienia</a:t>
            </a:r>
            <a:r>
              <a:rPr lang="en-IE" b="1" dirty="0"/>
              <a:t>", </a:t>
            </a:r>
            <a:r>
              <a:rPr lang="en-IE" dirty="0" err="1"/>
              <a:t>jeśli</a:t>
            </a:r>
            <a:r>
              <a:rPr lang="en-IE" dirty="0"/>
              <a:t> </a:t>
            </a:r>
            <a:r>
              <a:rPr lang="en-IE" dirty="0" err="1"/>
              <a:t>ich</a:t>
            </a:r>
            <a:r>
              <a:rPr lang="en-IE" dirty="0"/>
              <a:t> </a:t>
            </a:r>
            <a:r>
              <a:rPr lang="en-IE" dirty="0" err="1"/>
              <a:t>umowa</a:t>
            </a:r>
            <a:r>
              <a:rPr lang="en-IE" dirty="0"/>
              <a:t> o </a:t>
            </a:r>
            <a:r>
              <a:rPr lang="en-IE" dirty="0" err="1"/>
              <a:t>pracę</a:t>
            </a:r>
            <a:r>
              <a:rPr lang="en-IE" dirty="0"/>
              <a:t> </a:t>
            </a:r>
            <a:r>
              <a:rPr lang="en-IE" dirty="0" err="1"/>
              <a:t>trwa</a:t>
            </a:r>
            <a:r>
              <a:rPr lang="en-IE" dirty="0"/>
              <a:t> co </a:t>
            </a:r>
            <a:r>
              <a:rPr lang="en-IE" dirty="0" err="1"/>
              <a:t>najmniej</a:t>
            </a:r>
            <a:r>
              <a:rPr lang="en-IE" dirty="0"/>
              <a:t> </a:t>
            </a:r>
            <a:r>
              <a:rPr lang="en-IE" dirty="0" err="1"/>
              <a:t>miesiąc</a:t>
            </a:r>
            <a:r>
              <a:rPr lang="en-IE" dirty="0"/>
              <a:t> </a:t>
            </a:r>
            <a:r>
              <a:rPr lang="en-IE" dirty="0" err="1"/>
              <a:t>lub</a:t>
            </a:r>
            <a:r>
              <a:rPr lang="en-IE" dirty="0"/>
              <a:t> </a:t>
            </a:r>
            <a:r>
              <a:rPr lang="en-IE" dirty="0" err="1"/>
              <a:t>dłużej</a:t>
            </a:r>
            <a:r>
              <a:rPr lang="en-IE" dirty="0"/>
              <a:t>. </a:t>
            </a:r>
          </a:p>
          <a:p>
            <a:pPr algn="just"/>
            <a:endParaRPr lang="en-IE" dirty="0"/>
          </a:p>
          <a:p>
            <a:pPr algn="just"/>
            <a:r>
              <a:rPr lang="en-IE" dirty="0" err="1"/>
              <a:t>Nie</a:t>
            </a:r>
            <a:r>
              <a:rPr lang="en-IE" dirty="0"/>
              <a:t> jest to </a:t>
            </a:r>
            <a:r>
              <a:rPr lang="en-IE" dirty="0" err="1"/>
              <a:t>umowa</a:t>
            </a:r>
            <a:r>
              <a:rPr lang="en-IE" dirty="0"/>
              <a:t> o </a:t>
            </a:r>
            <a:r>
              <a:rPr lang="en-IE" dirty="0" err="1"/>
              <a:t>pracę</a:t>
            </a:r>
            <a:r>
              <a:rPr lang="en-IE" dirty="0"/>
              <a:t>, ale </a:t>
            </a:r>
            <a:r>
              <a:rPr lang="en-IE" dirty="0" err="1"/>
              <a:t>będzie</a:t>
            </a:r>
            <a:r>
              <a:rPr lang="en-IE" dirty="0"/>
              <a:t> </a:t>
            </a:r>
            <a:r>
              <a:rPr lang="en-IE" dirty="0" err="1"/>
              <a:t>ona</a:t>
            </a:r>
            <a:r>
              <a:rPr lang="en-IE" dirty="0"/>
              <a:t> </a:t>
            </a:r>
            <a:r>
              <a:rPr lang="en-IE" dirty="0" err="1"/>
              <a:t>zawierać</a:t>
            </a:r>
            <a:r>
              <a:rPr lang="en-IE" dirty="0"/>
              <a:t> </a:t>
            </a:r>
            <a:r>
              <a:rPr lang="en-IE" dirty="0" err="1"/>
              <a:t>główne</a:t>
            </a:r>
            <a:r>
              <a:rPr lang="en-IE" dirty="0"/>
              <a:t> </a:t>
            </a:r>
            <a:r>
              <a:rPr lang="en-IE" dirty="0" err="1"/>
              <a:t>warunki</a:t>
            </a:r>
            <a:r>
              <a:rPr lang="en-IE" dirty="0"/>
              <a:t> </a:t>
            </a:r>
            <a:r>
              <a:rPr lang="en-IE" dirty="0" err="1"/>
              <a:t>zatrudnienia</a:t>
            </a:r>
            <a:r>
              <a:rPr lang="en-IE" dirty="0"/>
              <a:t>. </a:t>
            </a:r>
            <a:r>
              <a:rPr lang="en-IE" dirty="0" err="1"/>
              <a:t>Pracodawca</a:t>
            </a:r>
            <a:r>
              <a:rPr lang="en-IE" dirty="0"/>
              <a:t> ma </a:t>
            </a:r>
            <a:r>
              <a:rPr lang="en-IE" dirty="0" err="1"/>
              <a:t>obowiązek</a:t>
            </a:r>
            <a:r>
              <a:rPr lang="en-IE" dirty="0"/>
              <a:t> </a:t>
            </a:r>
            <a:r>
              <a:rPr lang="en-IE" dirty="0" err="1"/>
              <a:t>dostarczyć</a:t>
            </a:r>
            <a:r>
              <a:rPr lang="en-IE" dirty="0"/>
              <a:t> </a:t>
            </a:r>
            <a:r>
              <a:rPr lang="en-IE" dirty="0" err="1"/>
              <a:t>pisemne</a:t>
            </a:r>
            <a:r>
              <a:rPr lang="en-IE" dirty="0"/>
              <a:t> </a:t>
            </a:r>
            <a:r>
              <a:rPr lang="en-IE" dirty="0" err="1"/>
              <a:t>oświadczenie</a:t>
            </a:r>
            <a:r>
              <a:rPr lang="en-IE" dirty="0"/>
              <a:t> w </a:t>
            </a:r>
            <a:r>
              <a:rPr lang="en-IE" dirty="0" err="1"/>
              <a:t>ciągu</a:t>
            </a:r>
            <a:r>
              <a:rPr lang="en-IE" dirty="0"/>
              <a:t> 2 </a:t>
            </a:r>
            <a:r>
              <a:rPr lang="en-IE" dirty="0" err="1"/>
              <a:t>miesięcy</a:t>
            </a:r>
            <a:r>
              <a:rPr lang="en-IE" dirty="0"/>
              <a:t> od </a:t>
            </a:r>
            <a:r>
              <a:rPr lang="en-IE" dirty="0" err="1"/>
              <a:t>rozpoczęcia</a:t>
            </a:r>
            <a:r>
              <a:rPr lang="en-IE" dirty="0"/>
              <a:t> </a:t>
            </a:r>
            <a:r>
              <a:rPr lang="en-IE" dirty="0" err="1"/>
              <a:t>zatrudnienia</a:t>
            </a:r>
            <a:r>
              <a:rPr lang="en-IE" dirty="0"/>
              <a:t>.     </a:t>
            </a:r>
          </a:p>
          <a:p>
            <a:pPr algn="just"/>
            <a:endParaRPr lang="en-IE" dirty="0"/>
          </a:p>
          <a:p>
            <a:pPr algn="just"/>
            <a:r>
              <a:rPr lang="en-IE" dirty="0" err="1"/>
              <a:t>Pisemne</a:t>
            </a:r>
            <a:r>
              <a:rPr lang="en-IE" dirty="0"/>
              <a:t> </a:t>
            </a:r>
            <a:r>
              <a:rPr lang="en-IE" dirty="0" err="1"/>
              <a:t>oświadczenie</a:t>
            </a:r>
            <a:r>
              <a:rPr lang="en-IE" dirty="0"/>
              <a:t> </a:t>
            </a:r>
            <a:r>
              <a:rPr lang="en-IE" dirty="0" err="1"/>
              <a:t>może</a:t>
            </a:r>
            <a:r>
              <a:rPr lang="en-IE" dirty="0"/>
              <a:t> </a:t>
            </a:r>
            <a:r>
              <a:rPr lang="en-IE" dirty="0" err="1"/>
              <a:t>składać</a:t>
            </a:r>
            <a:r>
              <a:rPr lang="en-IE" dirty="0"/>
              <a:t> </a:t>
            </a:r>
            <a:r>
              <a:rPr lang="en-IE" dirty="0" err="1"/>
              <a:t>się</a:t>
            </a:r>
            <a:r>
              <a:rPr lang="en-IE" dirty="0"/>
              <a:t> z </a:t>
            </a:r>
            <a:r>
              <a:rPr lang="en-IE" dirty="0" err="1"/>
              <a:t>więcej</a:t>
            </a:r>
            <a:r>
              <a:rPr lang="en-IE" dirty="0"/>
              <a:t> </a:t>
            </a:r>
            <a:r>
              <a:rPr lang="en-IE" dirty="0" err="1"/>
              <a:t>niż</a:t>
            </a:r>
            <a:r>
              <a:rPr lang="en-IE" dirty="0"/>
              <a:t> </a:t>
            </a:r>
            <a:r>
              <a:rPr lang="en-IE" dirty="0" err="1"/>
              <a:t>jednego</a:t>
            </a:r>
            <a:r>
              <a:rPr lang="en-IE" dirty="0"/>
              <a:t> </a:t>
            </a:r>
            <a:r>
              <a:rPr lang="en-IE" dirty="0" err="1"/>
              <a:t>dokumentu</a:t>
            </a:r>
            <a:r>
              <a:rPr lang="en-IE" dirty="0"/>
              <a:t> (</a:t>
            </a:r>
            <a:r>
              <a:rPr lang="en-IE" dirty="0" err="1"/>
              <a:t>jeśli</a:t>
            </a:r>
            <a:r>
              <a:rPr lang="en-IE" dirty="0"/>
              <a:t> </a:t>
            </a:r>
            <a:r>
              <a:rPr lang="en-IE" dirty="0" err="1"/>
              <a:t>pracodawca</a:t>
            </a:r>
            <a:r>
              <a:rPr lang="en-IE" dirty="0"/>
              <a:t> </a:t>
            </a:r>
            <a:r>
              <a:rPr lang="en-IE" dirty="0" err="1"/>
              <a:t>przekazuje</a:t>
            </a:r>
            <a:r>
              <a:rPr lang="en-IE" dirty="0"/>
              <a:t> </a:t>
            </a:r>
            <a:r>
              <a:rPr lang="en-IE" dirty="0" err="1"/>
              <a:t>pracownikom</a:t>
            </a:r>
            <a:r>
              <a:rPr lang="en-IE" dirty="0"/>
              <a:t> </a:t>
            </a:r>
            <a:r>
              <a:rPr lang="en-IE" dirty="0" err="1"/>
              <a:t>różne</a:t>
            </a:r>
            <a:r>
              <a:rPr lang="en-IE" dirty="0"/>
              <a:t> </a:t>
            </a:r>
            <a:r>
              <a:rPr lang="en-IE" dirty="0" err="1"/>
              <a:t>części</a:t>
            </a:r>
            <a:r>
              <a:rPr lang="en-IE" dirty="0"/>
              <a:t> </a:t>
            </a:r>
            <a:r>
              <a:rPr lang="en-IE" dirty="0" err="1"/>
              <a:t>ich</a:t>
            </a:r>
            <a:r>
              <a:rPr lang="en-IE" dirty="0"/>
              <a:t> </a:t>
            </a:r>
            <a:r>
              <a:rPr lang="en-IE" dirty="0" err="1"/>
              <a:t>oświadczenia</a:t>
            </a:r>
            <a:r>
              <a:rPr lang="en-IE" dirty="0"/>
              <a:t> w </a:t>
            </a:r>
            <a:r>
              <a:rPr lang="en-IE" dirty="0" err="1"/>
              <a:t>różnych</a:t>
            </a:r>
            <a:r>
              <a:rPr lang="en-IE" dirty="0"/>
              <a:t> </a:t>
            </a:r>
            <a:r>
              <a:rPr lang="en-IE" dirty="0" err="1"/>
              <a:t>okresach</a:t>
            </a:r>
            <a:r>
              <a:rPr lang="en-IE" dirty="0"/>
              <a:t>). </a:t>
            </a:r>
            <a:r>
              <a:rPr lang="en-IE" dirty="0" err="1"/>
              <a:t>Jeśli</a:t>
            </a:r>
            <a:r>
              <a:rPr lang="en-IE" dirty="0"/>
              <a:t> </a:t>
            </a:r>
            <a:r>
              <a:rPr lang="en-IE" dirty="0" err="1"/>
              <a:t>tak</a:t>
            </a:r>
            <a:r>
              <a:rPr lang="en-IE" dirty="0"/>
              <a:t> </a:t>
            </a:r>
            <a:r>
              <a:rPr lang="en-IE" dirty="0" err="1"/>
              <a:t>się</a:t>
            </a:r>
            <a:r>
              <a:rPr lang="en-IE" dirty="0"/>
              <a:t> </a:t>
            </a:r>
            <a:r>
              <a:rPr lang="en-IE" dirty="0" err="1"/>
              <a:t>stanie</a:t>
            </a:r>
            <a:r>
              <a:rPr lang="en-IE" dirty="0"/>
              <a:t>, </a:t>
            </a:r>
            <a:r>
              <a:rPr lang="en-IE" dirty="0" err="1"/>
              <a:t>jeden</a:t>
            </a:r>
            <a:r>
              <a:rPr lang="en-IE" dirty="0"/>
              <a:t> z </a:t>
            </a:r>
            <a:r>
              <a:rPr lang="en-IE" dirty="0" err="1"/>
              <a:t>dokumentów</a:t>
            </a:r>
            <a:r>
              <a:rPr lang="en-IE" dirty="0"/>
              <a:t> (</a:t>
            </a:r>
            <a:r>
              <a:rPr lang="en-IE" dirty="0" err="1"/>
              <a:t>zwany</a:t>
            </a:r>
            <a:r>
              <a:rPr lang="en-IE" dirty="0"/>
              <a:t> "</a:t>
            </a:r>
            <a:r>
              <a:rPr lang="en-IE" dirty="0" err="1"/>
              <a:t>głównym</a:t>
            </a:r>
            <a:r>
              <a:rPr lang="en-IE" dirty="0"/>
              <a:t> </a:t>
            </a:r>
            <a:r>
              <a:rPr lang="en-IE" dirty="0" err="1"/>
              <a:t>oświadczeniem</a:t>
            </a:r>
            <a:r>
              <a:rPr lang="en-IE" dirty="0"/>
              <a:t>") </a:t>
            </a:r>
            <a:r>
              <a:rPr lang="en-IE" dirty="0" err="1"/>
              <a:t>musi</a:t>
            </a:r>
            <a:r>
              <a:rPr lang="en-IE" dirty="0"/>
              <a:t> </a:t>
            </a:r>
            <a:r>
              <a:rPr lang="en-IE" dirty="0" err="1"/>
              <a:t>zawierać</a:t>
            </a:r>
            <a:r>
              <a:rPr lang="en-IE" dirty="0"/>
              <a:t> co </a:t>
            </a:r>
            <a:r>
              <a:rPr lang="en-IE" dirty="0" err="1"/>
              <a:t>najmniej</a:t>
            </a:r>
            <a:r>
              <a:rPr lang="en-IE" dirty="0"/>
              <a:t> (</a:t>
            </a:r>
            <a:r>
              <a:rPr lang="en-IE" dirty="0" err="1"/>
              <a:t>skorzystaj</a:t>
            </a:r>
            <a:r>
              <a:rPr lang="en-IE" dirty="0"/>
              <a:t> z </a:t>
            </a:r>
            <a:r>
              <a:rPr lang="en-IE" dirty="0" err="1"/>
              <a:t>poniższych</a:t>
            </a:r>
            <a:r>
              <a:rPr lang="en-IE" dirty="0"/>
              <a:t> </a:t>
            </a:r>
            <a:r>
              <a:rPr lang="en-IE" dirty="0" err="1"/>
              <a:t>linków</a:t>
            </a:r>
            <a:r>
              <a:rPr lang="en-IE" dirty="0"/>
              <a:t>, aby </a:t>
            </a:r>
            <a:r>
              <a:rPr lang="en-IE" dirty="0" err="1"/>
              <a:t>uzyskać</a:t>
            </a:r>
            <a:r>
              <a:rPr lang="en-IE" dirty="0"/>
              <a:t> </a:t>
            </a:r>
            <a:r>
              <a:rPr lang="en-IE" dirty="0" err="1"/>
              <a:t>więcej</a:t>
            </a:r>
            <a:r>
              <a:rPr lang="en-IE" dirty="0"/>
              <a:t> </a:t>
            </a:r>
            <a:r>
              <a:rPr lang="en-IE" dirty="0" err="1"/>
              <a:t>informacji</a:t>
            </a:r>
            <a:r>
              <a:rPr lang="en-IE" dirty="0"/>
              <a:t>):</a:t>
            </a:r>
            <a:endParaRPr lang="en-IE" sz="2800" dirty="0"/>
          </a:p>
        </p:txBody>
      </p:sp>
      <p:pic>
        <p:nvPicPr>
          <p:cNvPr id="5" name="Picture 4" descr="A close up of a sign&#10;&#10;Description automatically generated">
            <a:extLst>
              <a:ext uri="{FF2B5EF4-FFF2-40B4-BE49-F238E27FC236}">
                <a16:creationId xmlns:a16="http://schemas.microsoft.com/office/drawing/2014/main" id="{454146EE-43DA-46CC-B8DC-9E47A415EA9C}"/>
              </a:ext>
            </a:extLst>
          </p:cNvPr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6442" y="1810512"/>
            <a:ext cx="886182" cy="886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27634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AC7B6CA-280E-EB41-8472-B334B494A9B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138410" y="1737931"/>
            <a:ext cx="6906016" cy="4710485"/>
          </a:xfrm>
        </p:spPr>
        <p:txBody>
          <a:bodyPr/>
          <a:lstStyle/>
          <a:p>
            <a:pPr>
              <a:spcBef>
                <a:spcPts val="300"/>
              </a:spcBef>
            </a:pPr>
            <a:r>
              <a:rPr lang="en-US" dirty="0" err="1"/>
              <a:t>Podczas</a:t>
            </a:r>
            <a:r>
              <a:rPr lang="en-US" dirty="0"/>
              <a:t> </a:t>
            </a:r>
            <a:r>
              <a:rPr lang="en-US" dirty="0" err="1"/>
              <a:t>samodzielnego</a:t>
            </a:r>
            <a:r>
              <a:rPr lang="en-US" dirty="0"/>
              <a:t> </a:t>
            </a:r>
            <a:r>
              <a:rPr lang="en-US" dirty="0" err="1"/>
              <a:t>kierowania</a:t>
            </a:r>
            <a:r>
              <a:rPr lang="en-US" dirty="0"/>
              <a:t> </a:t>
            </a:r>
            <a:r>
              <a:rPr lang="en-US" dirty="0" err="1"/>
              <a:t>procesem</a:t>
            </a:r>
            <a:r>
              <a:rPr lang="en-US" dirty="0"/>
              <a:t> </a:t>
            </a:r>
            <a:r>
              <a:rPr lang="en-US" dirty="0" err="1"/>
              <a:t>rekrutacji</a:t>
            </a:r>
            <a:r>
              <a:rPr lang="en-US" dirty="0"/>
              <a:t> </a:t>
            </a:r>
            <a:r>
              <a:rPr lang="en-US" dirty="0" err="1"/>
              <a:t>należy</a:t>
            </a:r>
            <a:r>
              <a:rPr lang="en-US" dirty="0"/>
              <a:t> </a:t>
            </a:r>
            <a:r>
              <a:rPr lang="en-US" b="1" dirty="0" err="1"/>
              <a:t>wziąć</a:t>
            </a:r>
            <a:r>
              <a:rPr lang="en-US" b="1" dirty="0"/>
              <a:t> pod </a:t>
            </a:r>
            <a:r>
              <a:rPr lang="en-US" b="1" dirty="0" err="1"/>
              <a:t>uwagę</a:t>
            </a:r>
            <a:r>
              <a:rPr lang="en-US" b="1" dirty="0"/>
              <a:t> </a:t>
            </a:r>
            <a:r>
              <a:rPr lang="en-US" b="1" dirty="0" err="1"/>
              <a:t>następujące</a:t>
            </a:r>
            <a:r>
              <a:rPr lang="en-US" b="1" dirty="0"/>
              <a:t> </a:t>
            </a:r>
            <a:r>
              <a:rPr lang="en-US" b="1" dirty="0" err="1"/>
              <a:t>kwestie</a:t>
            </a:r>
            <a:r>
              <a:rPr lang="en-US" b="1" dirty="0"/>
              <a:t>:</a:t>
            </a:r>
            <a:endParaRPr lang="en-IE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IE" dirty="0" err="1"/>
              <a:t>Rekrutacja</a:t>
            </a:r>
            <a:r>
              <a:rPr lang="en-IE" dirty="0"/>
              <a:t> jest </a:t>
            </a:r>
            <a:r>
              <a:rPr lang="en-IE" dirty="0" err="1"/>
              <a:t>kosztowna</a:t>
            </a:r>
            <a:r>
              <a:rPr lang="en-IE" dirty="0"/>
              <a:t>, </a:t>
            </a:r>
            <a:r>
              <a:rPr lang="en-IE" dirty="0" err="1"/>
              <a:t>jeśli</a:t>
            </a:r>
            <a:r>
              <a:rPr lang="en-IE" dirty="0"/>
              <a:t> </a:t>
            </a:r>
            <a:r>
              <a:rPr lang="en-IE" dirty="0" err="1"/>
              <a:t>chodzi</a:t>
            </a:r>
            <a:r>
              <a:rPr lang="en-IE" dirty="0"/>
              <a:t> o </a:t>
            </a:r>
            <a:r>
              <a:rPr lang="en-IE" dirty="0" err="1"/>
              <a:t>Twój</a:t>
            </a:r>
            <a:r>
              <a:rPr lang="en-IE" dirty="0"/>
              <a:t> </a:t>
            </a:r>
            <a:r>
              <a:rPr lang="en-IE" dirty="0" err="1"/>
              <a:t>czas</a:t>
            </a:r>
            <a:r>
              <a:rPr lang="en-IE" dirty="0"/>
              <a:t> - </a:t>
            </a:r>
            <a:r>
              <a:rPr lang="en-IE" dirty="0" err="1"/>
              <a:t>odciągając</a:t>
            </a:r>
            <a:r>
              <a:rPr lang="en-IE" dirty="0"/>
              <a:t> </a:t>
            </a:r>
            <a:r>
              <a:rPr lang="en-IE" dirty="0" err="1"/>
              <a:t>Cię</a:t>
            </a:r>
            <a:r>
              <a:rPr lang="en-IE" dirty="0"/>
              <a:t> od </a:t>
            </a:r>
            <a:r>
              <a:rPr lang="en-IE" dirty="0" err="1"/>
              <a:t>napiętego</a:t>
            </a:r>
            <a:r>
              <a:rPr lang="en-IE" dirty="0"/>
              <a:t> </a:t>
            </a:r>
            <a:r>
              <a:rPr lang="en-IE" dirty="0" err="1"/>
              <a:t>harmonogramu</a:t>
            </a:r>
            <a:r>
              <a:rPr lang="en-IE" dirty="0"/>
              <a:t>  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IE" dirty="0" err="1"/>
              <a:t>Obsadzenie</a:t>
            </a:r>
            <a:r>
              <a:rPr lang="en-IE" dirty="0"/>
              <a:t> </a:t>
            </a:r>
            <a:r>
              <a:rPr lang="en-IE" dirty="0" err="1"/>
              <a:t>stanowiska</a:t>
            </a:r>
            <a:r>
              <a:rPr lang="en-IE" dirty="0"/>
              <a:t> </a:t>
            </a:r>
            <a:r>
              <a:rPr lang="en-IE" dirty="0" err="1"/>
              <a:t>może</a:t>
            </a:r>
            <a:r>
              <a:rPr lang="en-IE" dirty="0"/>
              <a:t> </a:t>
            </a:r>
            <a:r>
              <a:rPr lang="en-IE" dirty="0" err="1"/>
              <a:t>potrwać</a:t>
            </a:r>
            <a:r>
              <a:rPr lang="en-IE" dirty="0"/>
              <a:t> </a:t>
            </a:r>
            <a:r>
              <a:rPr lang="en-IE" dirty="0" err="1"/>
              <a:t>dłużej</a:t>
            </a:r>
            <a:r>
              <a:rPr lang="en-IE" dirty="0"/>
              <a:t>.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IE" dirty="0" err="1"/>
              <a:t>Masz</a:t>
            </a:r>
            <a:r>
              <a:rPr lang="en-IE" dirty="0"/>
              <a:t> </a:t>
            </a:r>
            <a:r>
              <a:rPr lang="en-IE" dirty="0" err="1"/>
              <a:t>dostęp</a:t>
            </a:r>
            <a:r>
              <a:rPr lang="en-IE" dirty="0"/>
              <a:t> do </a:t>
            </a:r>
            <a:r>
              <a:rPr lang="en-IE" dirty="0" err="1"/>
              <a:t>ograniczonej</a:t>
            </a:r>
            <a:r>
              <a:rPr lang="en-IE" dirty="0"/>
              <a:t> </a:t>
            </a:r>
            <a:r>
              <a:rPr lang="en-IE" dirty="0" err="1"/>
              <a:t>puli</a:t>
            </a:r>
            <a:r>
              <a:rPr lang="en-IE" dirty="0"/>
              <a:t> </a:t>
            </a:r>
            <a:r>
              <a:rPr lang="en-IE" dirty="0" err="1"/>
              <a:t>kandydatów</a:t>
            </a:r>
            <a:endParaRPr lang="en-IE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IE" dirty="0" err="1"/>
              <a:t>Być</a:t>
            </a:r>
            <a:r>
              <a:rPr lang="en-IE" dirty="0"/>
              <a:t> </a:t>
            </a:r>
            <a:r>
              <a:rPr lang="en-IE" dirty="0" err="1"/>
              <a:t>może</a:t>
            </a:r>
            <a:r>
              <a:rPr lang="en-IE" dirty="0"/>
              <a:t> </a:t>
            </a:r>
            <a:r>
              <a:rPr lang="en-IE" dirty="0" err="1"/>
              <a:t>nie</a:t>
            </a:r>
            <a:r>
              <a:rPr lang="en-IE" dirty="0"/>
              <a:t> </a:t>
            </a:r>
            <a:r>
              <a:rPr lang="en-IE" dirty="0" err="1"/>
              <a:t>posiadasz</a:t>
            </a:r>
            <a:r>
              <a:rPr lang="en-IE" dirty="0"/>
              <a:t> </a:t>
            </a:r>
            <a:r>
              <a:rPr lang="en-IE" dirty="0" err="1"/>
              <a:t>wiedzy</a:t>
            </a:r>
            <a:r>
              <a:rPr lang="en-IE" dirty="0"/>
              <a:t> </a:t>
            </a:r>
            <a:r>
              <a:rPr lang="en-IE" dirty="0" err="1"/>
              <a:t>rekrutacyjnej</a:t>
            </a:r>
            <a:r>
              <a:rPr lang="en-IE" dirty="0"/>
              <a:t> (</a:t>
            </a:r>
            <a:r>
              <a:rPr lang="en-IE" dirty="0" err="1"/>
              <a:t>choć</a:t>
            </a:r>
            <a:r>
              <a:rPr lang="en-IE" dirty="0"/>
              <a:t> </a:t>
            </a:r>
            <a:r>
              <a:rPr lang="en-IE" dirty="0" err="1"/>
              <a:t>po</a:t>
            </a:r>
            <a:r>
              <a:rPr lang="en-IE" dirty="0"/>
              <a:t> </a:t>
            </a:r>
            <a:r>
              <a:rPr lang="en-IE" dirty="0" err="1"/>
              <a:t>ukończeniu</a:t>
            </a:r>
            <a:r>
              <a:rPr lang="en-IE" dirty="0"/>
              <a:t> </a:t>
            </a:r>
            <a:r>
              <a:rPr lang="en-IE" dirty="0" err="1"/>
              <a:t>kursu</a:t>
            </a:r>
            <a:r>
              <a:rPr lang="en-IE" dirty="0"/>
              <a:t> </a:t>
            </a:r>
            <a:r>
              <a:rPr lang="en-IE" dirty="0" err="1">
                <a:solidFill>
                  <a:srgbClr val="00B050"/>
                </a:solidFill>
              </a:rPr>
              <a:t>Amibcja</a:t>
            </a:r>
            <a:r>
              <a:rPr lang="en-IE" dirty="0">
                <a:solidFill>
                  <a:srgbClr val="00B050"/>
                </a:solidFill>
              </a:rPr>
              <a:t> </a:t>
            </a:r>
            <a:r>
              <a:rPr lang="en-IE" dirty="0" err="1">
                <a:solidFill>
                  <a:srgbClr val="00B050"/>
                </a:solidFill>
              </a:rPr>
              <a:t>zatrudniania</a:t>
            </a:r>
            <a:r>
              <a:rPr lang="en-IE" dirty="0">
                <a:solidFill>
                  <a:srgbClr val="00B050"/>
                </a:solidFill>
              </a:rPr>
              <a:t> /</a:t>
            </a:r>
            <a:r>
              <a:rPr lang="en-IE" dirty="0" err="1">
                <a:solidFill>
                  <a:srgbClr val="00B050"/>
                </a:solidFill>
              </a:rPr>
              <a:t>Dążąć</a:t>
            </a:r>
            <a:r>
              <a:rPr lang="en-IE" dirty="0">
                <a:solidFill>
                  <a:srgbClr val="00B050"/>
                </a:solidFill>
              </a:rPr>
              <a:t> do </a:t>
            </a:r>
            <a:r>
              <a:rPr lang="en-IE" dirty="0" err="1">
                <a:solidFill>
                  <a:srgbClr val="00B050"/>
                </a:solidFill>
              </a:rPr>
              <a:t>zatrudniania</a:t>
            </a:r>
            <a:r>
              <a:rPr lang="en-IE" dirty="0">
                <a:solidFill>
                  <a:srgbClr val="00B050"/>
                </a:solidFill>
              </a:rPr>
              <a:t>  </a:t>
            </a:r>
            <a:r>
              <a:rPr lang="en-IE" dirty="0"/>
              <a:t>to </a:t>
            </a:r>
            <a:r>
              <a:rPr lang="en-IE" dirty="0" err="1"/>
              <a:t>nie</a:t>
            </a:r>
            <a:r>
              <a:rPr lang="en-IE" dirty="0"/>
              <a:t> </a:t>
            </a:r>
            <a:r>
              <a:rPr lang="en-IE" dirty="0" err="1"/>
              <a:t>będzie</a:t>
            </a:r>
            <a:r>
              <a:rPr lang="en-IE" dirty="0"/>
              <a:t> </a:t>
            </a:r>
            <a:r>
              <a:rPr lang="en-IE" dirty="0" err="1"/>
              <a:t>miało</a:t>
            </a:r>
            <a:r>
              <a:rPr lang="en-IE" dirty="0"/>
              <a:t> </a:t>
            </a:r>
            <a:r>
              <a:rPr lang="en-IE" dirty="0" err="1"/>
              <a:t>miejsca</a:t>
            </a:r>
            <a:r>
              <a:rPr lang="en-IE" dirty="0"/>
              <a:t>!)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C2C26A-5D7B-1C49-90F3-45BA682EAF30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>
            <a:normAutofit/>
          </a:bodyPr>
          <a:lstStyle/>
          <a:p>
            <a:r>
              <a:rPr lang="en-US" dirty="0"/>
              <a:t>WADY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C11DBCA-A912-634D-AB32-76960313BEBE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b="1" dirty="0">
                <a:solidFill>
                  <a:srgbClr val="2E95D2"/>
                </a:solidFill>
              </a:rPr>
              <a:t>REKRUTACJA BEZPOŚREDNIA</a:t>
            </a:r>
            <a:r>
              <a:rPr lang="en-US" dirty="0"/>
              <a:t>– SAMODZIELNE ZARZĄDZENIE PROCESEM</a:t>
            </a:r>
            <a:endParaRPr lang="en-IE" dirty="0"/>
          </a:p>
        </p:txBody>
      </p:sp>
      <p:pic>
        <p:nvPicPr>
          <p:cNvPr id="11" name="Graphic 10" descr="Thumbs up sign">
            <a:extLst>
              <a:ext uri="{FF2B5EF4-FFF2-40B4-BE49-F238E27FC236}">
                <a16:creationId xmlns:a16="http://schemas.microsoft.com/office/drawing/2014/main" id="{4373A6CE-8AC1-174F-BE25-8A55657157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V="1">
            <a:off x="4298034" y="711839"/>
            <a:ext cx="639046" cy="639046"/>
          </a:xfrm>
          <a:prstGeom prst="rect">
            <a:avLst/>
          </a:prstGeom>
        </p:spPr>
      </p:pic>
      <p:pic>
        <p:nvPicPr>
          <p:cNvPr id="6" name="Picture 5" descr="A picture containing drawing&#10;&#10;Description automatically generated">
            <a:extLst>
              <a:ext uri="{FF2B5EF4-FFF2-40B4-BE49-F238E27FC236}">
                <a16:creationId xmlns:a16="http://schemas.microsoft.com/office/drawing/2014/main" id="{BBD8FA90-B9F3-42B3-A51C-FFDE03B701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516102" y="3646715"/>
            <a:ext cx="3032982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0053541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CCD976A-DE40-4541-A9FD-02F484952D90}"/>
              </a:ext>
            </a:extLst>
          </p:cNvPr>
          <p:cNvSpPr/>
          <p:nvPr/>
        </p:nvSpPr>
        <p:spPr>
          <a:xfrm>
            <a:off x="3566160" y="1810512"/>
            <a:ext cx="8430768" cy="3179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446442" y="360819"/>
            <a:ext cx="2868348" cy="2425550"/>
          </a:xfrm>
        </p:spPr>
        <p:txBody>
          <a:bodyPr>
            <a:noAutofit/>
          </a:bodyPr>
          <a:lstStyle/>
          <a:p>
            <a:r>
              <a:rPr lang="en-IE" dirty="0"/>
              <a:t>PROCES W </a:t>
            </a:r>
            <a:r>
              <a:rPr lang="en-IE" b="1" dirty="0">
                <a:solidFill>
                  <a:srgbClr val="CE1779"/>
                </a:solidFill>
              </a:rPr>
              <a:t>WIELKIEJ BRYTANII</a:t>
            </a:r>
            <a:r>
              <a:rPr lang="en-IE" b="1" dirty="0"/>
              <a:t> </a:t>
            </a:r>
            <a:r>
              <a:rPr lang="en-IE" dirty="0"/>
              <a:t>                  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82CB890-18BB-4049-9FB5-1BB612F21D9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98900" y="360819"/>
            <a:ext cx="7846658" cy="5077098"/>
          </a:xfrm>
        </p:spPr>
        <p:txBody>
          <a:bodyPr/>
          <a:lstStyle/>
          <a:p>
            <a:pPr marL="393700" lvl="1" indent="-342900" algn="l" fontAlgn="base">
              <a:buClr>
                <a:srgbClr val="CE1779"/>
              </a:buClr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rgbClr val="6D6E6C"/>
                </a:solidFill>
              </a:rPr>
              <a:t>nazwa</a:t>
            </a:r>
            <a:r>
              <a:rPr lang="en-US" dirty="0">
                <a:solidFill>
                  <a:srgbClr val="6D6E6C"/>
                </a:solidFill>
              </a:rPr>
              <a:t> </a:t>
            </a:r>
            <a:r>
              <a:rPr lang="en-US" dirty="0" err="1">
                <a:solidFill>
                  <a:srgbClr val="6D6E6C"/>
                </a:solidFill>
              </a:rPr>
              <a:t>firmy</a:t>
            </a:r>
            <a:endParaRPr lang="en-US" dirty="0">
              <a:solidFill>
                <a:srgbClr val="6D6E6C"/>
              </a:solidFill>
            </a:endParaRPr>
          </a:p>
          <a:p>
            <a:pPr marL="393700" lvl="1" indent="-342900" algn="l" fontAlgn="base">
              <a:buClr>
                <a:srgbClr val="CE1779"/>
              </a:buClr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rgbClr val="6D6E6C"/>
                </a:solidFill>
              </a:rPr>
              <a:t>imię</a:t>
            </a:r>
            <a:r>
              <a:rPr lang="en-US" dirty="0">
                <a:solidFill>
                  <a:srgbClr val="6D6E6C"/>
                </a:solidFill>
              </a:rPr>
              <a:t> </a:t>
            </a:r>
            <a:r>
              <a:rPr lang="en-US" dirty="0" err="1">
                <a:solidFill>
                  <a:srgbClr val="6D6E6C"/>
                </a:solidFill>
              </a:rPr>
              <a:t>i</a:t>
            </a:r>
            <a:r>
              <a:rPr lang="en-US" dirty="0">
                <a:solidFill>
                  <a:srgbClr val="6D6E6C"/>
                </a:solidFill>
              </a:rPr>
              <a:t> </a:t>
            </a:r>
            <a:r>
              <a:rPr lang="en-US" dirty="0" err="1">
                <a:solidFill>
                  <a:srgbClr val="6D6E6C"/>
                </a:solidFill>
              </a:rPr>
              <a:t>nazwisko</a:t>
            </a:r>
            <a:r>
              <a:rPr lang="en-US" dirty="0">
                <a:solidFill>
                  <a:srgbClr val="6D6E6C"/>
                </a:solidFill>
              </a:rPr>
              <a:t> </a:t>
            </a:r>
            <a:r>
              <a:rPr lang="en-US" dirty="0" err="1">
                <a:solidFill>
                  <a:srgbClr val="6D6E6C"/>
                </a:solidFill>
              </a:rPr>
              <a:t>pracownika</a:t>
            </a:r>
            <a:r>
              <a:rPr lang="en-US" dirty="0">
                <a:solidFill>
                  <a:srgbClr val="6D6E6C"/>
                </a:solidFill>
              </a:rPr>
              <a:t>, </a:t>
            </a:r>
            <a:r>
              <a:rPr lang="en-US" dirty="0" err="1">
                <a:solidFill>
                  <a:srgbClr val="6D6E6C"/>
                </a:solidFill>
              </a:rPr>
              <a:t>nazwę</a:t>
            </a:r>
            <a:r>
              <a:rPr lang="en-US" dirty="0">
                <a:solidFill>
                  <a:srgbClr val="6D6E6C"/>
                </a:solidFill>
              </a:rPr>
              <a:t> </a:t>
            </a:r>
            <a:r>
              <a:rPr lang="en-US" dirty="0" err="1">
                <a:solidFill>
                  <a:srgbClr val="6D6E6C"/>
                </a:solidFill>
              </a:rPr>
              <a:t>stanowiska</a:t>
            </a:r>
            <a:r>
              <a:rPr lang="en-US" dirty="0">
                <a:solidFill>
                  <a:srgbClr val="6D6E6C"/>
                </a:solidFill>
              </a:rPr>
              <a:t> </a:t>
            </a:r>
            <a:r>
              <a:rPr lang="en-US" dirty="0" err="1">
                <a:solidFill>
                  <a:srgbClr val="6D6E6C"/>
                </a:solidFill>
              </a:rPr>
              <a:t>lub</a:t>
            </a:r>
            <a:r>
              <a:rPr lang="en-US" dirty="0">
                <a:solidFill>
                  <a:srgbClr val="6D6E6C"/>
                </a:solidFill>
              </a:rPr>
              <a:t> </a:t>
            </a:r>
            <a:r>
              <a:rPr lang="en-US" dirty="0" err="1">
                <a:solidFill>
                  <a:srgbClr val="6D6E6C"/>
                </a:solidFill>
              </a:rPr>
              <a:t>opis</a:t>
            </a:r>
            <a:r>
              <a:rPr lang="en-US" dirty="0">
                <a:solidFill>
                  <a:srgbClr val="6D6E6C"/>
                </a:solidFill>
              </a:rPr>
              <a:t> </a:t>
            </a:r>
            <a:r>
              <a:rPr lang="en-US" dirty="0" err="1">
                <a:solidFill>
                  <a:srgbClr val="6D6E6C"/>
                </a:solidFill>
              </a:rPr>
              <a:t>pracy</a:t>
            </a:r>
            <a:r>
              <a:rPr lang="en-US" dirty="0">
                <a:solidFill>
                  <a:srgbClr val="6D6E6C"/>
                </a:solidFill>
              </a:rPr>
              <a:t> </a:t>
            </a:r>
            <a:r>
              <a:rPr lang="en-US" dirty="0" err="1">
                <a:solidFill>
                  <a:srgbClr val="6D6E6C"/>
                </a:solidFill>
              </a:rPr>
              <a:t>i</a:t>
            </a:r>
            <a:r>
              <a:rPr lang="en-US" dirty="0">
                <a:solidFill>
                  <a:srgbClr val="6D6E6C"/>
                </a:solidFill>
              </a:rPr>
              <a:t> </a:t>
            </a:r>
            <a:r>
              <a:rPr lang="en-US" dirty="0" err="1">
                <a:solidFill>
                  <a:srgbClr val="6D6E6C"/>
                </a:solidFill>
              </a:rPr>
              <a:t>datę</a:t>
            </a:r>
            <a:r>
              <a:rPr lang="en-US" dirty="0">
                <a:solidFill>
                  <a:srgbClr val="6D6E6C"/>
                </a:solidFill>
              </a:rPr>
              <a:t> </a:t>
            </a:r>
            <a:r>
              <a:rPr lang="en-US" dirty="0" err="1">
                <a:solidFill>
                  <a:srgbClr val="6D6E6C"/>
                </a:solidFill>
              </a:rPr>
              <a:t>rozpoczęcia</a:t>
            </a:r>
            <a:r>
              <a:rPr lang="en-US" dirty="0">
                <a:solidFill>
                  <a:srgbClr val="6D6E6C"/>
                </a:solidFill>
              </a:rPr>
              <a:t> </a:t>
            </a:r>
            <a:r>
              <a:rPr lang="en-US" dirty="0" err="1">
                <a:solidFill>
                  <a:srgbClr val="6D6E6C"/>
                </a:solidFill>
              </a:rPr>
              <a:t>pracy</a:t>
            </a:r>
            <a:endParaRPr lang="en-US" dirty="0">
              <a:solidFill>
                <a:srgbClr val="6D6E6C"/>
              </a:solidFill>
            </a:endParaRPr>
          </a:p>
          <a:p>
            <a:pPr marL="393700" lvl="1" indent="-342900" algn="l" fontAlgn="base">
              <a:buClr>
                <a:srgbClr val="CE1779"/>
              </a:buClr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rgbClr val="6D6E6C"/>
                </a:solidFill>
              </a:rPr>
              <a:t>jeżeli</a:t>
            </a:r>
            <a:r>
              <a:rPr lang="en-US" dirty="0">
                <a:solidFill>
                  <a:srgbClr val="6D6E6C"/>
                </a:solidFill>
              </a:rPr>
              <a:t> </a:t>
            </a:r>
            <a:r>
              <a:rPr lang="en-US" dirty="0" err="1">
                <a:solidFill>
                  <a:srgbClr val="6D6E6C"/>
                </a:solidFill>
              </a:rPr>
              <a:t>poprzednie</a:t>
            </a:r>
            <a:r>
              <a:rPr lang="en-US" dirty="0">
                <a:solidFill>
                  <a:srgbClr val="6D6E6C"/>
                </a:solidFill>
              </a:rPr>
              <a:t> </a:t>
            </a:r>
            <a:r>
              <a:rPr lang="en-US" dirty="0" err="1">
                <a:solidFill>
                  <a:srgbClr val="6D6E6C"/>
                </a:solidFill>
              </a:rPr>
              <a:t>stanowisko</a:t>
            </a:r>
            <a:r>
              <a:rPr lang="en-US" dirty="0">
                <a:solidFill>
                  <a:srgbClr val="6D6E6C"/>
                </a:solidFill>
              </a:rPr>
              <a:t> </a:t>
            </a:r>
            <a:r>
              <a:rPr lang="en-US" dirty="0" err="1">
                <a:solidFill>
                  <a:srgbClr val="6D6E6C"/>
                </a:solidFill>
              </a:rPr>
              <a:t>pracy</a:t>
            </a:r>
            <a:r>
              <a:rPr lang="en-US" dirty="0">
                <a:solidFill>
                  <a:srgbClr val="6D6E6C"/>
                </a:solidFill>
              </a:rPr>
              <a:t> </a:t>
            </a:r>
            <a:r>
              <a:rPr lang="en-US" dirty="0" err="1">
                <a:solidFill>
                  <a:srgbClr val="6D6E6C"/>
                </a:solidFill>
              </a:rPr>
              <a:t>zalicza</a:t>
            </a:r>
            <a:r>
              <a:rPr lang="en-US" dirty="0">
                <a:solidFill>
                  <a:srgbClr val="6D6E6C"/>
                </a:solidFill>
              </a:rPr>
              <a:t> </a:t>
            </a:r>
            <a:r>
              <a:rPr lang="en-US" dirty="0" err="1">
                <a:solidFill>
                  <a:srgbClr val="6D6E6C"/>
                </a:solidFill>
              </a:rPr>
              <a:t>się</a:t>
            </a:r>
            <a:r>
              <a:rPr lang="en-US" dirty="0">
                <a:solidFill>
                  <a:srgbClr val="6D6E6C"/>
                </a:solidFill>
              </a:rPr>
              <a:t> do </a:t>
            </a:r>
            <a:r>
              <a:rPr lang="en-US" dirty="0" err="1">
                <a:solidFill>
                  <a:srgbClr val="6D6E6C"/>
                </a:solidFill>
              </a:rPr>
              <a:t>okresu</a:t>
            </a:r>
            <a:r>
              <a:rPr lang="en-US" dirty="0">
                <a:solidFill>
                  <a:srgbClr val="6D6E6C"/>
                </a:solidFill>
              </a:rPr>
              <a:t> </a:t>
            </a:r>
            <a:r>
              <a:rPr lang="en-US" dirty="0" err="1">
                <a:solidFill>
                  <a:srgbClr val="6D6E6C"/>
                </a:solidFill>
              </a:rPr>
              <a:t>ciągłego</a:t>
            </a:r>
            <a:r>
              <a:rPr lang="en-US" dirty="0">
                <a:solidFill>
                  <a:srgbClr val="6D6E6C"/>
                </a:solidFill>
              </a:rPr>
              <a:t> </a:t>
            </a:r>
            <a:r>
              <a:rPr lang="en-US" dirty="0" err="1">
                <a:solidFill>
                  <a:srgbClr val="6D6E6C"/>
                </a:solidFill>
              </a:rPr>
              <a:t>zatrudnienia</a:t>
            </a:r>
            <a:r>
              <a:rPr lang="en-US" dirty="0">
                <a:solidFill>
                  <a:srgbClr val="6D6E6C"/>
                </a:solidFill>
              </a:rPr>
              <a:t>, </a:t>
            </a:r>
            <a:r>
              <a:rPr lang="en-US" dirty="0" err="1">
                <a:solidFill>
                  <a:srgbClr val="6D6E6C"/>
                </a:solidFill>
              </a:rPr>
              <a:t>datę</a:t>
            </a:r>
            <a:r>
              <a:rPr lang="en-US" dirty="0">
                <a:solidFill>
                  <a:srgbClr val="6D6E6C"/>
                </a:solidFill>
              </a:rPr>
              <a:t> </a:t>
            </a:r>
            <a:r>
              <a:rPr lang="en-US" dirty="0" err="1">
                <a:solidFill>
                  <a:srgbClr val="6D6E6C"/>
                </a:solidFill>
              </a:rPr>
              <a:t>rozpoczęcia</a:t>
            </a:r>
            <a:r>
              <a:rPr lang="en-US" dirty="0">
                <a:solidFill>
                  <a:srgbClr val="6D6E6C"/>
                </a:solidFill>
              </a:rPr>
              <a:t> </a:t>
            </a:r>
            <a:r>
              <a:rPr lang="en-US" dirty="0" err="1">
                <a:solidFill>
                  <a:srgbClr val="6D6E6C"/>
                </a:solidFill>
              </a:rPr>
              <a:t>tego</a:t>
            </a:r>
            <a:r>
              <a:rPr lang="en-US" dirty="0">
                <a:solidFill>
                  <a:srgbClr val="6D6E6C"/>
                </a:solidFill>
              </a:rPr>
              <a:t> </a:t>
            </a:r>
            <a:r>
              <a:rPr lang="en-US" dirty="0" err="1">
                <a:solidFill>
                  <a:srgbClr val="6D6E6C"/>
                </a:solidFill>
              </a:rPr>
              <a:t>okresu</a:t>
            </a:r>
            <a:endParaRPr lang="en-US" dirty="0">
              <a:solidFill>
                <a:srgbClr val="6D6E6C"/>
              </a:solidFill>
            </a:endParaRPr>
          </a:p>
          <a:p>
            <a:pPr marL="393700" lvl="1" indent="-342900" algn="l" fontAlgn="base">
              <a:buClr>
                <a:srgbClr val="CE1779"/>
              </a:buClr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rgbClr val="6D6E6C"/>
                </a:solidFill>
              </a:rPr>
              <a:t>ile</a:t>
            </a:r>
            <a:r>
              <a:rPr lang="en-US" dirty="0">
                <a:solidFill>
                  <a:srgbClr val="6D6E6C"/>
                </a:solidFill>
              </a:rPr>
              <a:t> </a:t>
            </a:r>
            <a:r>
              <a:rPr lang="en-US" dirty="0" err="1">
                <a:solidFill>
                  <a:srgbClr val="6D6E6C"/>
                </a:solidFill>
              </a:rPr>
              <a:t>i</a:t>
            </a:r>
            <a:r>
              <a:rPr lang="en-US" dirty="0">
                <a:solidFill>
                  <a:srgbClr val="6D6E6C"/>
                </a:solidFill>
              </a:rPr>
              <a:t> </a:t>
            </a:r>
            <a:r>
              <a:rPr lang="en-US" dirty="0" err="1">
                <a:solidFill>
                  <a:srgbClr val="6D6E6C"/>
                </a:solidFill>
              </a:rPr>
              <a:t>jak</a:t>
            </a:r>
            <a:r>
              <a:rPr lang="en-US" dirty="0">
                <a:solidFill>
                  <a:srgbClr val="6D6E6C"/>
                </a:solidFill>
              </a:rPr>
              <a:t> </a:t>
            </a:r>
            <a:r>
              <a:rPr lang="en-US" dirty="0" err="1">
                <a:solidFill>
                  <a:srgbClr val="6D6E6C"/>
                </a:solidFill>
              </a:rPr>
              <a:t>często</a:t>
            </a:r>
            <a:r>
              <a:rPr lang="en-US" dirty="0">
                <a:solidFill>
                  <a:srgbClr val="6D6E6C"/>
                </a:solidFill>
              </a:rPr>
              <a:t> </a:t>
            </a:r>
            <a:r>
              <a:rPr lang="en-US" dirty="0" err="1">
                <a:solidFill>
                  <a:srgbClr val="6D6E6C"/>
                </a:solidFill>
              </a:rPr>
              <a:t>pracownik</a:t>
            </a:r>
            <a:r>
              <a:rPr lang="en-US" dirty="0">
                <a:solidFill>
                  <a:srgbClr val="6D6E6C"/>
                </a:solidFill>
              </a:rPr>
              <a:t> </a:t>
            </a:r>
            <a:r>
              <a:rPr lang="en-US" dirty="0" err="1">
                <a:solidFill>
                  <a:srgbClr val="6D6E6C"/>
                </a:solidFill>
              </a:rPr>
              <a:t>będzie</a:t>
            </a:r>
            <a:r>
              <a:rPr lang="en-US" dirty="0">
                <a:solidFill>
                  <a:srgbClr val="6D6E6C"/>
                </a:solidFill>
              </a:rPr>
              <a:t> </a:t>
            </a:r>
            <a:r>
              <a:rPr lang="en-US" dirty="0" err="1">
                <a:solidFill>
                  <a:srgbClr val="6D6E6C"/>
                </a:solidFill>
              </a:rPr>
              <a:t>otrzymywał</a:t>
            </a:r>
            <a:r>
              <a:rPr lang="en-US" dirty="0">
                <a:solidFill>
                  <a:srgbClr val="6D6E6C"/>
                </a:solidFill>
              </a:rPr>
              <a:t> </a:t>
            </a:r>
            <a:r>
              <a:rPr lang="en-US" dirty="0" err="1">
                <a:solidFill>
                  <a:srgbClr val="6D6E6C"/>
                </a:solidFill>
              </a:rPr>
              <a:t>wynagrodzenie</a:t>
            </a:r>
            <a:endParaRPr lang="en-US" dirty="0">
              <a:solidFill>
                <a:srgbClr val="6D6E6C"/>
              </a:solidFill>
            </a:endParaRPr>
          </a:p>
          <a:p>
            <a:pPr marL="393700" lvl="1" indent="-342900" algn="l" fontAlgn="base">
              <a:buClr>
                <a:srgbClr val="CE1779"/>
              </a:buClr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rgbClr val="6D6E6C"/>
                </a:solidFill>
              </a:rPr>
              <a:t>godziny</a:t>
            </a:r>
            <a:r>
              <a:rPr lang="en-US" dirty="0">
                <a:solidFill>
                  <a:srgbClr val="6D6E6C"/>
                </a:solidFill>
              </a:rPr>
              <a:t> </a:t>
            </a:r>
            <a:r>
              <a:rPr lang="en-US" dirty="0" err="1">
                <a:solidFill>
                  <a:srgbClr val="6D6E6C"/>
                </a:solidFill>
              </a:rPr>
              <a:t>pracy</a:t>
            </a:r>
            <a:r>
              <a:rPr lang="en-US" dirty="0">
                <a:solidFill>
                  <a:srgbClr val="6D6E6C"/>
                </a:solidFill>
              </a:rPr>
              <a:t> (</a:t>
            </a:r>
            <a:r>
              <a:rPr lang="en-US" dirty="0" err="1">
                <a:solidFill>
                  <a:srgbClr val="6D6E6C"/>
                </a:solidFill>
              </a:rPr>
              <a:t>oraz</a:t>
            </a:r>
            <a:r>
              <a:rPr lang="en-US" dirty="0">
                <a:solidFill>
                  <a:srgbClr val="6D6E6C"/>
                </a:solidFill>
              </a:rPr>
              <a:t> </a:t>
            </a:r>
            <a:r>
              <a:rPr lang="en-US" dirty="0" err="1">
                <a:solidFill>
                  <a:srgbClr val="6D6E6C"/>
                </a:solidFill>
              </a:rPr>
              <a:t>czy</a:t>
            </a:r>
            <a:r>
              <a:rPr lang="en-US" dirty="0">
                <a:solidFill>
                  <a:srgbClr val="6D6E6C"/>
                </a:solidFill>
              </a:rPr>
              <a:t> </a:t>
            </a:r>
            <a:r>
              <a:rPr lang="en-US" dirty="0" err="1">
                <a:solidFill>
                  <a:srgbClr val="6D6E6C"/>
                </a:solidFill>
              </a:rPr>
              <a:t>pracownicy</a:t>
            </a:r>
            <a:r>
              <a:rPr lang="en-US" dirty="0">
                <a:solidFill>
                  <a:srgbClr val="6D6E6C"/>
                </a:solidFill>
              </a:rPr>
              <a:t> </a:t>
            </a:r>
            <a:r>
              <a:rPr lang="en-US" dirty="0" err="1">
                <a:solidFill>
                  <a:srgbClr val="6D6E6C"/>
                </a:solidFill>
              </a:rPr>
              <a:t>będą</a:t>
            </a:r>
            <a:r>
              <a:rPr lang="en-US" dirty="0">
                <a:solidFill>
                  <a:srgbClr val="6D6E6C"/>
                </a:solidFill>
              </a:rPr>
              <a:t> </a:t>
            </a:r>
            <a:r>
              <a:rPr lang="en-US" dirty="0" err="1">
                <a:solidFill>
                  <a:srgbClr val="6D6E6C"/>
                </a:solidFill>
              </a:rPr>
              <a:t>musieli</a:t>
            </a:r>
            <a:r>
              <a:rPr lang="en-US" dirty="0">
                <a:solidFill>
                  <a:srgbClr val="6D6E6C"/>
                </a:solidFill>
              </a:rPr>
              <a:t> </a:t>
            </a:r>
            <a:r>
              <a:rPr lang="en-US" dirty="0" err="1">
                <a:solidFill>
                  <a:srgbClr val="6D6E6C"/>
                </a:solidFill>
              </a:rPr>
              <a:t>pracować</a:t>
            </a:r>
            <a:r>
              <a:rPr lang="en-US" dirty="0">
                <a:solidFill>
                  <a:srgbClr val="6D6E6C"/>
                </a:solidFill>
              </a:rPr>
              <a:t> w </a:t>
            </a:r>
            <a:r>
              <a:rPr lang="en-US" b="1" dirty="0" err="1">
                <a:solidFill>
                  <a:srgbClr val="6D6E6C"/>
                </a:solidFill>
              </a:rPr>
              <a:t>niedziele</a:t>
            </a:r>
            <a:r>
              <a:rPr lang="en-US" b="1" dirty="0">
                <a:solidFill>
                  <a:srgbClr val="6D6E6C"/>
                </a:solidFill>
              </a:rPr>
              <a:t>, w </a:t>
            </a:r>
            <a:r>
              <a:rPr lang="en-US" b="1" dirty="0" err="1">
                <a:solidFill>
                  <a:srgbClr val="6D6E6C"/>
                </a:solidFill>
              </a:rPr>
              <a:t>nocy</a:t>
            </a:r>
            <a:r>
              <a:rPr lang="en-US" b="1" dirty="0">
                <a:solidFill>
                  <a:srgbClr val="6D6E6C"/>
                </a:solidFill>
              </a:rPr>
              <a:t> </a:t>
            </a:r>
            <a:r>
              <a:rPr lang="en-US" b="1" dirty="0" err="1">
                <a:solidFill>
                  <a:srgbClr val="6D6E6C"/>
                </a:solidFill>
              </a:rPr>
              <a:t>lub</a:t>
            </a:r>
            <a:r>
              <a:rPr lang="en-US" b="1" dirty="0">
                <a:solidFill>
                  <a:srgbClr val="6D6E6C"/>
                </a:solidFill>
              </a:rPr>
              <a:t> w </a:t>
            </a:r>
            <a:r>
              <a:rPr lang="en-US" b="1" dirty="0" err="1">
                <a:solidFill>
                  <a:srgbClr val="6D6E6C"/>
                </a:solidFill>
              </a:rPr>
              <a:t>nadgodzinach</a:t>
            </a:r>
            <a:r>
              <a:rPr lang="en-US" dirty="0">
                <a:solidFill>
                  <a:srgbClr val="6D6E6C"/>
                </a:solidFill>
              </a:rPr>
              <a:t>)</a:t>
            </a:r>
          </a:p>
          <a:p>
            <a:pPr marL="393700" lvl="1" indent="-342900" algn="l" fontAlgn="base">
              <a:buClr>
                <a:srgbClr val="CE1779"/>
              </a:buClr>
              <a:buFont typeface="Arial" panose="020B0604020202020204" pitchFamily="34" charset="0"/>
              <a:buChar char="•"/>
            </a:pPr>
            <a:r>
              <a:rPr lang="en-US" b="1" dirty="0" err="1">
                <a:solidFill>
                  <a:srgbClr val="6D6E6C"/>
                </a:solidFill>
              </a:rPr>
              <a:t>prawo</a:t>
            </a:r>
            <a:r>
              <a:rPr lang="en-US" b="1" dirty="0">
                <a:solidFill>
                  <a:srgbClr val="6D6E6C"/>
                </a:solidFill>
              </a:rPr>
              <a:t> do </a:t>
            </a:r>
            <a:r>
              <a:rPr lang="en-US" b="1" dirty="0" err="1">
                <a:solidFill>
                  <a:srgbClr val="6D6E6C"/>
                </a:solidFill>
              </a:rPr>
              <a:t>urlopu</a:t>
            </a:r>
            <a:r>
              <a:rPr lang="en-US" b="1" dirty="0">
                <a:solidFill>
                  <a:srgbClr val="6D6E6C"/>
                </a:solidFill>
              </a:rPr>
              <a:t> </a:t>
            </a:r>
            <a:r>
              <a:rPr lang="en-US" dirty="0">
                <a:solidFill>
                  <a:srgbClr val="6D6E6C"/>
                </a:solidFill>
              </a:rPr>
              <a:t>(</a:t>
            </a:r>
            <a:r>
              <a:rPr lang="en-US" dirty="0" err="1">
                <a:solidFill>
                  <a:srgbClr val="6D6E6C"/>
                </a:solidFill>
              </a:rPr>
              <a:t>i</a:t>
            </a:r>
            <a:r>
              <a:rPr lang="en-US" dirty="0">
                <a:solidFill>
                  <a:srgbClr val="6D6E6C"/>
                </a:solidFill>
              </a:rPr>
              <a:t> </a:t>
            </a:r>
            <a:r>
              <a:rPr lang="en-US" dirty="0" err="1">
                <a:solidFill>
                  <a:srgbClr val="6D6E6C"/>
                </a:solidFill>
              </a:rPr>
              <a:t>jeśli</a:t>
            </a:r>
            <a:r>
              <a:rPr lang="en-US" dirty="0">
                <a:solidFill>
                  <a:srgbClr val="6D6E6C"/>
                </a:solidFill>
              </a:rPr>
              <a:t> </a:t>
            </a:r>
            <a:r>
              <a:rPr lang="en-US" dirty="0" err="1">
                <a:solidFill>
                  <a:srgbClr val="6D6E6C"/>
                </a:solidFill>
              </a:rPr>
              <a:t>obejmuje</a:t>
            </a:r>
            <a:r>
              <a:rPr lang="en-US" dirty="0">
                <a:solidFill>
                  <a:srgbClr val="6D6E6C"/>
                </a:solidFill>
              </a:rPr>
              <a:t> ono </a:t>
            </a:r>
            <a:r>
              <a:rPr lang="en-US" dirty="0" err="1">
                <a:solidFill>
                  <a:srgbClr val="6D6E6C"/>
                </a:solidFill>
              </a:rPr>
              <a:t>dni</a:t>
            </a:r>
            <a:r>
              <a:rPr lang="en-US" dirty="0">
                <a:solidFill>
                  <a:srgbClr val="6D6E6C"/>
                </a:solidFill>
              </a:rPr>
              <a:t> </a:t>
            </a:r>
            <a:r>
              <a:rPr lang="en-US" dirty="0" err="1">
                <a:solidFill>
                  <a:srgbClr val="6D6E6C"/>
                </a:solidFill>
              </a:rPr>
              <a:t>wolne</a:t>
            </a:r>
            <a:r>
              <a:rPr lang="en-US" dirty="0">
                <a:solidFill>
                  <a:srgbClr val="6D6E6C"/>
                </a:solidFill>
              </a:rPr>
              <a:t> od </a:t>
            </a:r>
            <a:r>
              <a:rPr lang="en-US" dirty="0" err="1">
                <a:solidFill>
                  <a:srgbClr val="6D6E6C"/>
                </a:solidFill>
              </a:rPr>
              <a:t>pracy</a:t>
            </a:r>
            <a:r>
              <a:rPr lang="en-US" dirty="0">
                <a:solidFill>
                  <a:srgbClr val="6D6E6C"/>
                </a:solidFill>
              </a:rPr>
              <a:t>)</a:t>
            </a:r>
          </a:p>
          <a:p>
            <a:pPr marL="393700" lvl="1" indent="-342900" algn="l" fontAlgn="base">
              <a:buClr>
                <a:srgbClr val="CE1779"/>
              </a:buClr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rgbClr val="6D6E6C"/>
                </a:solidFill>
              </a:rPr>
              <a:t>gdzie</a:t>
            </a:r>
            <a:r>
              <a:rPr lang="en-US" dirty="0">
                <a:solidFill>
                  <a:srgbClr val="6D6E6C"/>
                </a:solidFill>
              </a:rPr>
              <a:t> </a:t>
            </a:r>
            <a:r>
              <a:rPr lang="en-US" dirty="0" err="1">
                <a:solidFill>
                  <a:srgbClr val="6D6E6C"/>
                </a:solidFill>
              </a:rPr>
              <a:t>pracownik</a:t>
            </a:r>
            <a:r>
              <a:rPr lang="en-US" dirty="0">
                <a:solidFill>
                  <a:srgbClr val="6D6E6C"/>
                </a:solidFill>
              </a:rPr>
              <a:t> </a:t>
            </a:r>
            <a:r>
              <a:rPr lang="en-US" dirty="0" err="1">
                <a:solidFill>
                  <a:srgbClr val="6D6E6C"/>
                </a:solidFill>
              </a:rPr>
              <a:t>będzie</a:t>
            </a:r>
            <a:r>
              <a:rPr lang="en-US" dirty="0">
                <a:solidFill>
                  <a:srgbClr val="6D6E6C"/>
                </a:solidFill>
              </a:rPr>
              <a:t> </a:t>
            </a:r>
            <a:r>
              <a:rPr lang="en-US" dirty="0" err="1">
                <a:solidFill>
                  <a:srgbClr val="6D6E6C"/>
                </a:solidFill>
              </a:rPr>
              <a:t>pracował</a:t>
            </a:r>
            <a:r>
              <a:rPr lang="en-US" dirty="0">
                <a:solidFill>
                  <a:srgbClr val="6D6E6C"/>
                </a:solidFill>
              </a:rPr>
              <a:t> </a:t>
            </a:r>
            <a:r>
              <a:rPr lang="en-US" dirty="0" err="1">
                <a:solidFill>
                  <a:srgbClr val="6D6E6C"/>
                </a:solidFill>
              </a:rPr>
              <a:t>i</a:t>
            </a:r>
            <a:r>
              <a:rPr lang="en-US" dirty="0">
                <a:solidFill>
                  <a:srgbClr val="6D6E6C"/>
                </a:solidFill>
              </a:rPr>
              <a:t> </a:t>
            </a:r>
            <a:r>
              <a:rPr lang="en-US" dirty="0" err="1">
                <a:solidFill>
                  <a:srgbClr val="6D6E6C"/>
                </a:solidFill>
              </a:rPr>
              <a:t>czy</a:t>
            </a:r>
            <a:r>
              <a:rPr lang="en-US" dirty="0">
                <a:solidFill>
                  <a:srgbClr val="6D6E6C"/>
                </a:solidFill>
              </a:rPr>
              <a:t> </a:t>
            </a:r>
            <a:r>
              <a:rPr lang="en-US" dirty="0" err="1">
                <a:solidFill>
                  <a:srgbClr val="6D6E6C"/>
                </a:solidFill>
              </a:rPr>
              <a:t>może</a:t>
            </a:r>
            <a:r>
              <a:rPr lang="en-US" dirty="0">
                <a:solidFill>
                  <a:srgbClr val="6D6E6C"/>
                </a:solidFill>
              </a:rPr>
              <a:t> </a:t>
            </a:r>
            <a:r>
              <a:rPr lang="en-US" dirty="0" err="1">
                <a:solidFill>
                  <a:srgbClr val="6D6E6C"/>
                </a:solidFill>
              </a:rPr>
              <a:t>być</a:t>
            </a:r>
            <a:r>
              <a:rPr lang="en-US" dirty="0">
                <a:solidFill>
                  <a:srgbClr val="6D6E6C"/>
                </a:solidFill>
              </a:rPr>
              <a:t> </a:t>
            </a:r>
            <a:r>
              <a:rPr lang="en-US" dirty="0" err="1">
                <a:solidFill>
                  <a:srgbClr val="6D6E6C"/>
                </a:solidFill>
              </a:rPr>
              <a:t>zmuszony</a:t>
            </a:r>
            <a:r>
              <a:rPr lang="en-US" dirty="0">
                <a:solidFill>
                  <a:srgbClr val="6D6E6C"/>
                </a:solidFill>
              </a:rPr>
              <a:t> do </a:t>
            </a:r>
            <a:r>
              <a:rPr lang="en-US" b="1" dirty="0" err="1">
                <a:solidFill>
                  <a:srgbClr val="6D6E6C"/>
                </a:solidFill>
              </a:rPr>
              <a:t>zmiany</a:t>
            </a:r>
            <a:r>
              <a:rPr lang="en-US" b="1" dirty="0">
                <a:solidFill>
                  <a:srgbClr val="6D6E6C"/>
                </a:solidFill>
              </a:rPr>
              <a:t> </a:t>
            </a:r>
            <a:r>
              <a:rPr lang="en-US" b="1" dirty="0" err="1">
                <a:solidFill>
                  <a:srgbClr val="6D6E6C"/>
                </a:solidFill>
              </a:rPr>
              <a:t>lokalizacji</a:t>
            </a:r>
            <a:endParaRPr lang="en-US" b="1" dirty="0">
              <a:solidFill>
                <a:srgbClr val="6D6E6C"/>
              </a:solidFill>
            </a:endParaRPr>
          </a:p>
          <a:p>
            <a:pPr marL="393700" lvl="1" indent="-342900" algn="l" fontAlgn="base">
              <a:buClr>
                <a:srgbClr val="CE1779"/>
              </a:buClr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rgbClr val="6D6E6C"/>
                </a:solidFill>
              </a:rPr>
              <a:t>jeśli</a:t>
            </a:r>
            <a:r>
              <a:rPr lang="en-US" dirty="0">
                <a:solidFill>
                  <a:srgbClr val="6D6E6C"/>
                </a:solidFill>
              </a:rPr>
              <a:t> </a:t>
            </a:r>
            <a:r>
              <a:rPr lang="en-US" dirty="0" err="1">
                <a:solidFill>
                  <a:srgbClr val="6D6E6C"/>
                </a:solidFill>
              </a:rPr>
              <a:t>pracownik</a:t>
            </a:r>
            <a:r>
              <a:rPr lang="en-US" dirty="0">
                <a:solidFill>
                  <a:srgbClr val="6D6E6C"/>
                </a:solidFill>
              </a:rPr>
              <a:t> </a:t>
            </a:r>
            <a:r>
              <a:rPr lang="en-US" dirty="0" err="1">
                <a:solidFill>
                  <a:srgbClr val="6D6E6C"/>
                </a:solidFill>
              </a:rPr>
              <a:t>pracuje</a:t>
            </a:r>
            <a:r>
              <a:rPr lang="en-US" dirty="0">
                <a:solidFill>
                  <a:srgbClr val="6D6E6C"/>
                </a:solidFill>
              </a:rPr>
              <a:t> w </a:t>
            </a:r>
            <a:r>
              <a:rPr lang="en-US" dirty="0" err="1">
                <a:solidFill>
                  <a:srgbClr val="6D6E6C"/>
                </a:solidFill>
              </a:rPr>
              <a:t>różnych</a:t>
            </a:r>
            <a:r>
              <a:rPr lang="en-US" dirty="0">
                <a:solidFill>
                  <a:srgbClr val="6D6E6C"/>
                </a:solidFill>
              </a:rPr>
              <a:t> </a:t>
            </a:r>
            <a:r>
              <a:rPr lang="en-US" dirty="0" err="1">
                <a:solidFill>
                  <a:srgbClr val="6D6E6C"/>
                </a:solidFill>
              </a:rPr>
              <a:t>miejscach</a:t>
            </a:r>
            <a:r>
              <a:rPr lang="en-US" dirty="0">
                <a:solidFill>
                  <a:srgbClr val="6D6E6C"/>
                </a:solidFill>
              </a:rPr>
              <a:t>, </a:t>
            </a:r>
            <a:r>
              <a:rPr lang="en-US" dirty="0" err="1">
                <a:solidFill>
                  <a:srgbClr val="6D6E6C"/>
                </a:solidFill>
              </a:rPr>
              <a:t>gdzie</a:t>
            </a:r>
            <a:r>
              <a:rPr lang="en-US" dirty="0">
                <a:solidFill>
                  <a:srgbClr val="6D6E6C"/>
                </a:solidFill>
              </a:rPr>
              <a:t> </a:t>
            </a:r>
            <a:r>
              <a:rPr lang="en-US" dirty="0" err="1">
                <a:solidFill>
                  <a:srgbClr val="6D6E6C"/>
                </a:solidFill>
              </a:rPr>
              <a:t>będzie</a:t>
            </a:r>
            <a:r>
              <a:rPr lang="en-US" dirty="0">
                <a:solidFill>
                  <a:srgbClr val="6D6E6C"/>
                </a:solidFill>
              </a:rPr>
              <a:t> </a:t>
            </a:r>
            <a:r>
              <a:rPr lang="en-US" dirty="0" err="1">
                <a:solidFill>
                  <a:srgbClr val="6D6E6C"/>
                </a:solidFill>
              </a:rPr>
              <a:t>pracował</a:t>
            </a:r>
            <a:r>
              <a:rPr lang="en-US" dirty="0">
                <a:solidFill>
                  <a:srgbClr val="6D6E6C"/>
                </a:solidFill>
              </a:rPr>
              <a:t> </a:t>
            </a:r>
            <a:r>
              <a:rPr lang="en-US" dirty="0" err="1">
                <a:solidFill>
                  <a:srgbClr val="6D6E6C"/>
                </a:solidFill>
              </a:rPr>
              <a:t>i</a:t>
            </a:r>
            <a:r>
              <a:rPr lang="en-US" dirty="0">
                <a:solidFill>
                  <a:srgbClr val="6D6E6C"/>
                </a:solidFill>
              </a:rPr>
              <a:t> </a:t>
            </a:r>
            <a:r>
              <a:rPr lang="en-US" dirty="0" err="1">
                <a:solidFill>
                  <a:srgbClr val="6D6E6C"/>
                </a:solidFill>
              </a:rPr>
              <a:t>jaki</a:t>
            </a:r>
            <a:r>
              <a:rPr lang="en-US" dirty="0">
                <a:solidFill>
                  <a:srgbClr val="6D6E6C"/>
                </a:solidFill>
              </a:rPr>
              <a:t> jest </a:t>
            </a:r>
            <a:r>
              <a:rPr lang="en-US" dirty="0" err="1">
                <a:solidFill>
                  <a:srgbClr val="6D6E6C"/>
                </a:solidFill>
              </a:rPr>
              <a:t>adres</a:t>
            </a:r>
            <a:r>
              <a:rPr lang="en-US" dirty="0">
                <a:solidFill>
                  <a:srgbClr val="6D6E6C"/>
                </a:solidFill>
              </a:rPr>
              <a:t> </a:t>
            </a:r>
            <a:r>
              <a:rPr lang="en-US" dirty="0" err="1">
                <a:solidFill>
                  <a:srgbClr val="6D6E6C"/>
                </a:solidFill>
              </a:rPr>
              <a:t>pracodawcy</a:t>
            </a:r>
            <a:endParaRPr lang="en-IE" sz="2800" dirty="0">
              <a:solidFill>
                <a:srgbClr val="6D6E6C"/>
              </a:solidFill>
            </a:endParaRPr>
          </a:p>
        </p:txBody>
      </p:sp>
      <p:pic>
        <p:nvPicPr>
          <p:cNvPr id="5" name="Picture 4" descr="A close up of a sign&#10;&#10;Description automatically generated">
            <a:extLst>
              <a:ext uri="{FF2B5EF4-FFF2-40B4-BE49-F238E27FC236}">
                <a16:creationId xmlns:a16="http://schemas.microsoft.com/office/drawing/2014/main" id="{6BA71EE1-9281-4972-8E14-95FDB6634736}"/>
              </a:ext>
            </a:extLst>
          </p:cNvPr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2799" y="1841920"/>
            <a:ext cx="886182" cy="886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614723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CCD976A-DE40-4541-A9FD-02F484952D90}"/>
              </a:ext>
            </a:extLst>
          </p:cNvPr>
          <p:cNvSpPr/>
          <p:nvPr/>
        </p:nvSpPr>
        <p:spPr>
          <a:xfrm>
            <a:off x="3566160" y="1810512"/>
            <a:ext cx="8430768" cy="3179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446442" y="360819"/>
            <a:ext cx="2868348" cy="2425550"/>
          </a:xfrm>
        </p:spPr>
        <p:txBody>
          <a:bodyPr>
            <a:noAutofit/>
          </a:bodyPr>
          <a:lstStyle/>
          <a:p>
            <a:r>
              <a:rPr lang="en-IE" dirty="0"/>
              <a:t>PROCES W </a:t>
            </a:r>
            <a:r>
              <a:rPr lang="en-IE" b="1" dirty="0">
                <a:solidFill>
                  <a:srgbClr val="CE1779"/>
                </a:solidFill>
              </a:rPr>
              <a:t>WIELKIEJ BRYTANII</a:t>
            </a:r>
            <a:r>
              <a:rPr lang="en-IE" b="1" dirty="0"/>
              <a:t> </a:t>
            </a:r>
            <a:r>
              <a:rPr lang="en-IE" dirty="0"/>
              <a:t>                  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82CB890-18BB-4049-9FB5-1BB612F21D9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98900" y="360819"/>
            <a:ext cx="7846658" cy="5077098"/>
          </a:xfrm>
        </p:spPr>
        <p:txBody>
          <a:bodyPr/>
          <a:lstStyle/>
          <a:p>
            <a:pPr fontAlgn="base"/>
            <a:r>
              <a:rPr lang="en-IE" dirty="0" err="1"/>
              <a:t>Oprócz</a:t>
            </a:r>
            <a:r>
              <a:rPr lang="en-IE" dirty="0"/>
              <a:t> </a:t>
            </a:r>
            <a:r>
              <a:rPr lang="en-IE" dirty="0" err="1"/>
              <a:t>zasadniczego</a:t>
            </a:r>
            <a:r>
              <a:rPr lang="en-IE" dirty="0"/>
              <a:t> </a:t>
            </a:r>
            <a:r>
              <a:rPr lang="en-IE" dirty="0" err="1"/>
              <a:t>oświadczenia</a:t>
            </a:r>
            <a:r>
              <a:rPr lang="en-IE" dirty="0"/>
              <a:t>, </a:t>
            </a:r>
            <a:r>
              <a:rPr lang="en-IE" dirty="0" err="1"/>
              <a:t>oświadczenie</a:t>
            </a:r>
            <a:r>
              <a:rPr lang="en-IE" dirty="0"/>
              <a:t> </a:t>
            </a:r>
            <a:r>
              <a:rPr lang="en-IE" dirty="0" err="1"/>
              <a:t>pisemne</a:t>
            </a:r>
            <a:r>
              <a:rPr lang="en-IE" dirty="0"/>
              <a:t> </a:t>
            </a:r>
            <a:r>
              <a:rPr lang="en-IE" dirty="0" err="1"/>
              <a:t>musi</a:t>
            </a:r>
            <a:r>
              <a:rPr lang="en-IE" dirty="0"/>
              <a:t> </a:t>
            </a:r>
            <a:r>
              <a:rPr lang="en-IE" dirty="0" err="1"/>
              <a:t>również</a:t>
            </a:r>
            <a:r>
              <a:rPr lang="en-IE" dirty="0"/>
              <a:t> </a:t>
            </a:r>
            <a:r>
              <a:rPr lang="en-IE" dirty="0" err="1"/>
              <a:t>zawierać</a:t>
            </a:r>
            <a:r>
              <a:rPr lang="en-IE" dirty="0"/>
              <a:t> </a:t>
            </a:r>
            <a:r>
              <a:rPr lang="en-IE" dirty="0" err="1"/>
              <a:t>informacje</a:t>
            </a:r>
            <a:r>
              <a:rPr lang="en-IE" dirty="0"/>
              <a:t> </a:t>
            </a:r>
            <a:r>
              <a:rPr lang="en-IE" dirty="0" err="1"/>
              <a:t>na</a:t>
            </a:r>
            <a:r>
              <a:rPr lang="en-IE" dirty="0"/>
              <a:t> </a:t>
            </a:r>
            <a:r>
              <a:rPr lang="en-IE" dirty="0" err="1"/>
              <a:t>temat</a:t>
            </a:r>
            <a:r>
              <a:rPr lang="en-IE" dirty="0"/>
              <a:t>:</a:t>
            </a:r>
          </a:p>
          <a:p>
            <a:pPr fontAlgn="base"/>
            <a:endParaRPr lang="en-IE" sz="3200" dirty="0"/>
          </a:p>
          <a:p>
            <a:pPr marL="342900" lvl="0" indent="-342900" fontAlgn="base">
              <a:buClr>
                <a:srgbClr val="CE1779"/>
              </a:buClr>
              <a:buFont typeface="Arial" panose="020B0604020202020204" pitchFamily="34" charset="0"/>
              <a:buChar char="•"/>
            </a:pPr>
            <a:r>
              <a:rPr lang="en-US" dirty="0" err="1"/>
              <a:t>jak</a:t>
            </a:r>
            <a:r>
              <a:rPr lang="en-US" dirty="0"/>
              <a:t> </a:t>
            </a:r>
            <a:r>
              <a:rPr lang="en-US" dirty="0" err="1"/>
              <a:t>długo</a:t>
            </a:r>
            <a:r>
              <a:rPr lang="en-US" dirty="0"/>
              <a:t> ma </a:t>
            </a:r>
            <a:r>
              <a:rPr lang="en-US" dirty="0" err="1"/>
              <a:t>trwać</a:t>
            </a:r>
            <a:r>
              <a:rPr lang="en-US" dirty="0"/>
              <a:t> </a:t>
            </a:r>
            <a:r>
              <a:rPr lang="en-US" dirty="0" err="1"/>
              <a:t>tymczasowa</a:t>
            </a:r>
            <a:r>
              <a:rPr lang="en-US" dirty="0"/>
              <a:t> </a:t>
            </a:r>
            <a:r>
              <a:rPr lang="en-US" dirty="0" err="1"/>
              <a:t>praca</a:t>
            </a:r>
            <a:endParaRPr lang="en-US" dirty="0"/>
          </a:p>
          <a:p>
            <a:pPr marL="342900" lvl="0" indent="-342900" fontAlgn="base">
              <a:buClr>
                <a:srgbClr val="CE1779"/>
              </a:buClr>
              <a:buFont typeface="Arial" panose="020B0604020202020204" pitchFamily="34" charset="0"/>
              <a:buChar char="•"/>
            </a:pPr>
            <a:r>
              <a:rPr lang="en-US" dirty="0"/>
              <a:t>data </a:t>
            </a:r>
            <a:r>
              <a:rPr lang="en-US" dirty="0" err="1"/>
              <a:t>zakończenia</a:t>
            </a:r>
            <a:r>
              <a:rPr lang="en-US" dirty="0"/>
              <a:t> </a:t>
            </a:r>
            <a:r>
              <a:rPr lang="en-US" dirty="0" err="1"/>
              <a:t>umowy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czas</a:t>
            </a:r>
            <a:r>
              <a:rPr lang="en-US" dirty="0"/>
              <a:t> </a:t>
            </a:r>
            <a:r>
              <a:rPr lang="en-US" dirty="0" err="1"/>
              <a:t>określony</a:t>
            </a:r>
            <a:endParaRPr lang="en-US" dirty="0"/>
          </a:p>
          <a:p>
            <a:pPr marL="342900" lvl="0" indent="-342900" fontAlgn="base">
              <a:buClr>
                <a:srgbClr val="CE1779"/>
              </a:buClr>
              <a:buFont typeface="Arial" panose="020B0604020202020204" pitchFamily="34" charset="0"/>
              <a:buChar char="•"/>
            </a:pPr>
            <a:r>
              <a:rPr lang="en-US" dirty="0" err="1"/>
              <a:t>okresy</a:t>
            </a:r>
            <a:r>
              <a:rPr lang="en-US" dirty="0"/>
              <a:t> </a:t>
            </a:r>
            <a:r>
              <a:rPr lang="en-US" dirty="0" err="1"/>
              <a:t>wypowiedzenia</a:t>
            </a:r>
            <a:endParaRPr lang="en-US" dirty="0"/>
          </a:p>
          <a:p>
            <a:pPr marL="342900" lvl="0" indent="-342900" fontAlgn="base">
              <a:buClr>
                <a:srgbClr val="CE1779"/>
              </a:buClr>
              <a:buFont typeface="Arial" panose="020B0604020202020204" pitchFamily="34" charset="0"/>
              <a:buChar char="•"/>
            </a:pPr>
            <a:r>
              <a:rPr lang="en-US" dirty="0" err="1"/>
              <a:t>układy</a:t>
            </a:r>
            <a:r>
              <a:rPr lang="en-US" dirty="0"/>
              <a:t> </a:t>
            </a:r>
            <a:r>
              <a:rPr lang="en-US" dirty="0" err="1"/>
              <a:t>zbiorowe</a:t>
            </a:r>
            <a:r>
              <a:rPr lang="en-US" dirty="0"/>
              <a:t> </a:t>
            </a:r>
            <a:r>
              <a:rPr lang="en-US" dirty="0" err="1"/>
              <a:t>pracy</a:t>
            </a:r>
            <a:endParaRPr lang="en-US" dirty="0"/>
          </a:p>
          <a:p>
            <a:pPr marL="342900" lvl="0" indent="-342900" fontAlgn="base">
              <a:buClr>
                <a:srgbClr val="CE1779"/>
              </a:buClr>
              <a:buFont typeface="Arial" panose="020B0604020202020204" pitchFamily="34" charset="0"/>
              <a:buChar char="•"/>
            </a:pPr>
            <a:r>
              <a:rPr lang="en-US" dirty="0" err="1"/>
              <a:t>Emerytury</a:t>
            </a:r>
            <a:endParaRPr lang="en-US" dirty="0"/>
          </a:p>
          <a:p>
            <a:pPr marL="342900" lvl="0" indent="-342900" fontAlgn="base">
              <a:buClr>
                <a:srgbClr val="CE1779"/>
              </a:buClr>
              <a:buFont typeface="Arial" panose="020B0604020202020204" pitchFamily="34" charset="0"/>
              <a:buChar char="•"/>
            </a:pPr>
            <a:r>
              <a:rPr lang="en-US" dirty="0"/>
              <a:t>do </a:t>
            </a:r>
            <a:r>
              <a:rPr lang="en-US" dirty="0" err="1"/>
              <a:t>kogo</a:t>
            </a:r>
            <a:r>
              <a:rPr lang="en-US" dirty="0"/>
              <a:t> </a:t>
            </a:r>
            <a:r>
              <a:rPr lang="en-US" dirty="0" err="1"/>
              <a:t>udać</a:t>
            </a:r>
            <a:r>
              <a:rPr lang="en-US" dirty="0"/>
              <a:t> </a:t>
            </a:r>
            <a:r>
              <a:rPr lang="en-US" dirty="0" err="1"/>
              <a:t>się</a:t>
            </a:r>
            <a:r>
              <a:rPr lang="en-US" dirty="0"/>
              <a:t> </a:t>
            </a:r>
            <a:r>
              <a:rPr lang="en-US" dirty="0" err="1"/>
              <a:t>ze</a:t>
            </a:r>
            <a:r>
              <a:rPr lang="en-US" dirty="0"/>
              <a:t> </a:t>
            </a:r>
            <a:r>
              <a:rPr lang="en-US" dirty="0" err="1"/>
              <a:t>skargą</a:t>
            </a:r>
            <a:r>
              <a:rPr lang="en-US" dirty="0"/>
              <a:t>, </a:t>
            </a:r>
            <a:r>
              <a:rPr lang="en-US" dirty="0" err="1"/>
              <a:t>jak</a:t>
            </a:r>
            <a:r>
              <a:rPr lang="en-US" dirty="0"/>
              <a:t> </a:t>
            </a:r>
            <a:r>
              <a:rPr lang="en-US" dirty="0" err="1"/>
              <a:t>złożyć</a:t>
            </a:r>
            <a:r>
              <a:rPr lang="en-US" dirty="0"/>
              <a:t> </a:t>
            </a:r>
            <a:r>
              <a:rPr lang="en-US" dirty="0" err="1"/>
              <a:t>skargę</a:t>
            </a:r>
            <a:r>
              <a:rPr lang="en-US" dirty="0"/>
              <a:t> w </a:t>
            </a:r>
            <a:r>
              <a:rPr lang="en-US" dirty="0" err="1"/>
              <a:t>sprawie</a:t>
            </a:r>
            <a:r>
              <a:rPr lang="en-US" dirty="0"/>
              <a:t> </a:t>
            </a:r>
            <a:r>
              <a:rPr lang="en-US" dirty="0" err="1"/>
              <a:t>sposobu</a:t>
            </a:r>
            <a:r>
              <a:rPr lang="en-US" dirty="0"/>
              <a:t> </a:t>
            </a:r>
            <a:r>
              <a:rPr lang="en-US" dirty="0" err="1"/>
              <a:t>jej</a:t>
            </a:r>
            <a:r>
              <a:rPr lang="en-US" dirty="0"/>
              <a:t> </a:t>
            </a:r>
            <a:r>
              <a:rPr lang="en-US" dirty="0" err="1"/>
              <a:t>rozpatrzenia</a:t>
            </a:r>
            <a:endParaRPr lang="en-US" dirty="0"/>
          </a:p>
          <a:p>
            <a:pPr marL="342900" lvl="0" indent="-342900" fontAlgn="base">
              <a:buClr>
                <a:srgbClr val="CE1779"/>
              </a:buClr>
              <a:buFont typeface="Arial" panose="020B0604020202020204" pitchFamily="34" charset="0"/>
              <a:buChar char="•"/>
            </a:pPr>
            <a:r>
              <a:rPr lang="en-US" dirty="0" err="1"/>
              <a:t>jak</a:t>
            </a:r>
            <a:r>
              <a:rPr lang="en-US" dirty="0"/>
              <a:t> </a:t>
            </a:r>
            <a:r>
              <a:rPr lang="en-US" dirty="0" err="1"/>
              <a:t>złożyć</a:t>
            </a:r>
            <a:r>
              <a:rPr lang="en-US" dirty="0"/>
              <a:t> </a:t>
            </a:r>
            <a:r>
              <a:rPr lang="en-US" dirty="0" err="1"/>
              <a:t>skargę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decyzję</a:t>
            </a:r>
            <a:r>
              <a:rPr lang="en-US" dirty="0"/>
              <a:t> </a:t>
            </a:r>
            <a:r>
              <a:rPr lang="en-US" dirty="0" err="1"/>
              <a:t>dyscyplinarną</a:t>
            </a:r>
            <a:r>
              <a:rPr lang="en-US" dirty="0"/>
              <a:t> </a:t>
            </a:r>
            <a:r>
              <a:rPr lang="en-US" dirty="0" err="1"/>
              <a:t>lub</a:t>
            </a:r>
            <a:r>
              <a:rPr lang="en-US" dirty="0"/>
              <a:t> </a:t>
            </a:r>
            <a:r>
              <a:rPr lang="en-US" dirty="0" err="1"/>
              <a:t>decyzję</a:t>
            </a:r>
            <a:r>
              <a:rPr lang="en-US" dirty="0"/>
              <a:t> o </a:t>
            </a:r>
            <a:r>
              <a:rPr lang="en-US" dirty="0" err="1"/>
              <a:t>zwolnieniu</a:t>
            </a:r>
            <a:r>
              <a:rPr lang="en-US" dirty="0"/>
              <a:t> z </a:t>
            </a:r>
            <a:r>
              <a:rPr lang="en-US" dirty="0" err="1"/>
              <a:t>pracy</a:t>
            </a:r>
            <a:endParaRPr lang="en-IE" sz="2800" dirty="0"/>
          </a:p>
        </p:txBody>
      </p:sp>
      <p:pic>
        <p:nvPicPr>
          <p:cNvPr id="5" name="Picture 4" descr="A close up of a sign&#10;&#10;Description automatically generated">
            <a:extLst>
              <a:ext uri="{FF2B5EF4-FFF2-40B4-BE49-F238E27FC236}">
                <a16:creationId xmlns:a16="http://schemas.microsoft.com/office/drawing/2014/main" id="{B50B89A2-8B3B-4B75-8E5A-36B7D97BE6DB}"/>
              </a:ext>
            </a:extLst>
          </p:cNvPr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6442" y="1900187"/>
            <a:ext cx="886182" cy="886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287818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CCD976A-DE40-4541-A9FD-02F484952D90}"/>
              </a:ext>
            </a:extLst>
          </p:cNvPr>
          <p:cNvSpPr/>
          <p:nvPr/>
        </p:nvSpPr>
        <p:spPr>
          <a:xfrm>
            <a:off x="3566160" y="1810512"/>
            <a:ext cx="8430768" cy="3179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446442" y="360819"/>
            <a:ext cx="2868348" cy="2425550"/>
          </a:xfrm>
        </p:spPr>
        <p:txBody>
          <a:bodyPr>
            <a:noAutofit/>
          </a:bodyPr>
          <a:lstStyle/>
          <a:p>
            <a:r>
              <a:rPr lang="en-IE" dirty="0"/>
              <a:t>PROCES W </a:t>
            </a:r>
            <a:r>
              <a:rPr lang="en-IE" b="1" dirty="0">
                <a:solidFill>
                  <a:srgbClr val="CE1779"/>
                </a:solidFill>
              </a:rPr>
              <a:t>WIELKIEJ BRYTANII</a:t>
            </a:r>
            <a:r>
              <a:rPr lang="en-IE" b="1" dirty="0"/>
              <a:t> </a:t>
            </a:r>
            <a:r>
              <a:rPr lang="en-IE" dirty="0"/>
              <a:t>                  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82CB890-18BB-4049-9FB5-1BB612F21D9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98900" y="360819"/>
            <a:ext cx="7846658" cy="5077098"/>
          </a:xfrm>
        </p:spPr>
        <p:txBody>
          <a:bodyPr/>
          <a:lstStyle/>
          <a:p>
            <a:pPr fontAlgn="base"/>
            <a:r>
              <a:rPr lang="en-IE" dirty="0" err="1"/>
              <a:t>Pisemne</a:t>
            </a:r>
            <a:r>
              <a:rPr lang="en-IE" dirty="0"/>
              <a:t> </a:t>
            </a:r>
            <a:r>
              <a:rPr lang="en-IE" dirty="0" err="1"/>
              <a:t>oświadczenie</a:t>
            </a:r>
            <a:r>
              <a:rPr lang="en-IE" dirty="0"/>
              <a:t> </a:t>
            </a:r>
            <a:r>
              <a:rPr lang="en-IE" dirty="0" err="1"/>
              <a:t>nie</a:t>
            </a:r>
            <a:r>
              <a:rPr lang="en-IE" dirty="0"/>
              <a:t> </a:t>
            </a:r>
            <a:r>
              <a:rPr lang="en-IE" dirty="0" err="1"/>
              <a:t>musi</a:t>
            </a:r>
            <a:r>
              <a:rPr lang="en-IE" dirty="0"/>
              <a:t> </a:t>
            </a:r>
            <a:r>
              <a:rPr lang="en-IE" dirty="0" err="1"/>
              <a:t>zawierać</a:t>
            </a:r>
            <a:r>
              <a:rPr lang="en-IE" dirty="0"/>
              <a:t> </a:t>
            </a:r>
            <a:r>
              <a:rPr lang="en-IE" dirty="0" err="1"/>
              <a:t>następujących</a:t>
            </a:r>
            <a:r>
              <a:rPr lang="en-IE" dirty="0"/>
              <a:t> </a:t>
            </a:r>
            <a:r>
              <a:rPr lang="en-IE" dirty="0" err="1"/>
              <a:t>informacji</a:t>
            </a:r>
            <a:r>
              <a:rPr lang="en-IE" dirty="0"/>
              <a:t> (ale </a:t>
            </a:r>
            <a:r>
              <a:rPr lang="en-IE" dirty="0" err="1"/>
              <a:t>musi</a:t>
            </a:r>
            <a:r>
              <a:rPr lang="en-IE" dirty="0"/>
              <a:t> </a:t>
            </a:r>
            <a:r>
              <a:rPr lang="en-IE" dirty="0" err="1"/>
              <a:t>wskazywać</a:t>
            </a:r>
            <a:r>
              <a:rPr lang="en-IE" dirty="0"/>
              <a:t>, </a:t>
            </a:r>
            <a:r>
              <a:rPr lang="en-IE" dirty="0" err="1"/>
              <a:t>gdzie</a:t>
            </a:r>
            <a:r>
              <a:rPr lang="en-IE" dirty="0"/>
              <a:t> </a:t>
            </a:r>
            <a:r>
              <a:rPr lang="en-IE" dirty="0" err="1"/>
              <a:t>można</a:t>
            </a:r>
            <a:r>
              <a:rPr lang="en-IE" dirty="0"/>
              <a:t> </a:t>
            </a:r>
            <a:r>
              <a:rPr lang="en-IE" dirty="0" err="1"/>
              <a:t>je</a:t>
            </a:r>
            <a:r>
              <a:rPr lang="en-IE" dirty="0"/>
              <a:t> </a:t>
            </a:r>
            <a:r>
              <a:rPr lang="en-IE" dirty="0" err="1"/>
              <a:t>znaleźć</a:t>
            </a:r>
            <a:r>
              <a:rPr lang="en-IE" dirty="0"/>
              <a:t>):</a:t>
            </a:r>
          </a:p>
          <a:p>
            <a:pPr marL="342900" lvl="0" indent="-342900" fontAlgn="base">
              <a:buClr>
                <a:srgbClr val="CE1779"/>
              </a:buClr>
              <a:buFont typeface="Arial" panose="020B0604020202020204" pitchFamily="34" charset="0"/>
              <a:buChar char="•"/>
            </a:pPr>
            <a:r>
              <a:rPr lang="en-US" dirty="0" err="1"/>
              <a:t>zasiłek</a:t>
            </a:r>
            <a:r>
              <a:rPr lang="en-US" dirty="0"/>
              <a:t> </a:t>
            </a:r>
            <a:r>
              <a:rPr lang="en-US" dirty="0" err="1"/>
              <a:t>chorobowy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procedury</a:t>
            </a:r>
            <a:endParaRPr lang="en-US" dirty="0"/>
          </a:p>
          <a:p>
            <a:pPr marL="342900" lvl="0" indent="-342900" fontAlgn="base">
              <a:buClr>
                <a:srgbClr val="CE1779"/>
              </a:buClr>
              <a:buFont typeface="Arial" panose="020B0604020202020204" pitchFamily="34" charset="0"/>
              <a:buChar char="•"/>
            </a:pPr>
            <a:r>
              <a:rPr lang="en-US" dirty="0" err="1"/>
              <a:t>procedury</a:t>
            </a:r>
            <a:r>
              <a:rPr lang="en-US" dirty="0"/>
              <a:t> </a:t>
            </a:r>
            <a:r>
              <a:rPr lang="en-US" dirty="0" err="1"/>
              <a:t>dyscyplinarne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procedury</a:t>
            </a:r>
            <a:r>
              <a:rPr lang="en-US" dirty="0"/>
              <a:t> </a:t>
            </a:r>
            <a:r>
              <a:rPr lang="en-US" dirty="0" err="1"/>
              <a:t>zwalniania</a:t>
            </a:r>
            <a:r>
              <a:rPr lang="en-US" dirty="0"/>
              <a:t> z </a:t>
            </a:r>
            <a:r>
              <a:rPr lang="en-US" dirty="0" err="1"/>
              <a:t>pracy</a:t>
            </a:r>
            <a:endParaRPr lang="en-US" dirty="0"/>
          </a:p>
          <a:p>
            <a:pPr marL="342900" lvl="0" indent="-342900" fontAlgn="base">
              <a:buClr>
                <a:srgbClr val="CE1779"/>
              </a:buClr>
              <a:buFont typeface="Arial" panose="020B0604020202020204" pitchFamily="34" charset="0"/>
              <a:buChar char="•"/>
            </a:pPr>
            <a:r>
              <a:rPr lang="en-US" dirty="0" err="1"/>
              <a:t>Procedury</a:t>
            </a:r>
            <a:r>
              <a:rPr lang="en-US" dirty="0"/>
              <a:t> </a:t>
            </a:r>
            <a:r>
              <a:rPr lang="en-US" dirty="0" err="1"/>
              <a:t>składania</a:t>
            </a:r>
            <a:r>
              <a:rPr lang="en-US" dirty="0"/>
              <a:t> </a:t>
            </a:r>
            <a:r>
              <a:rPr lang="en-US" dirty="0" err="1"/>
              <a:t>zażaleń</a:t>
            </a:r>
            <a:r>
              <a:rPr lang="en-US" dirty="0"/>
              <a:t> </a:t>
            </a:r>
            <a:endParaRPr lang="en-IE" dirty="0"/>
          </a:p>
          <a:p>
            <a:pPr fontAlgn="base"/>
            <a:r>
              <a:rPr lang="en-US" dirty="0"/>
              <a:t> </a:t>
            </a:r>
            <a:endParaRPr lang="en-IE" dirty="0"/>
          </a:p>
          <a:p>
            <a:pPr fontAlgn="base"/>
            <a:r>
              <a:rPr lang="en-IE" i="1" dirty="0"/>
              <a:t>W </a:t>
            </a:r>
            <a:r>
              <a:rPr lang="en-IE" i="1" dirty="0" err="1"/>
              <a:t>Irlandii</a:t>
            </a:r>
            <a:r>
              <a:rPr lang="en-IE" i="1" dirty="0"/>
              <a:t> </a:t>
            </a:r>
            <a:r>
              <a:rPr lang="en-IE" i="1" dirty="0" err="1"/>
              <a:t>Północnej</a:t>
            </a:r>
            <a:r>
              <a:rPr lang="en-IE" i="1" dirty="0"/>
              <a:t>, </a:t>
            </a:r>
            <a:r>
              <a:rPr lang="en-IE" i="1" u="sng" dirty="0" err="1">
                <a:solidFill>
                  <a:srgbClr val="0B74BB"/>
                </a:solidFill>
              </a:rPr>
              <a:t>pisemne</a:t>
            </a:r>
            <a:r>
              <a:rPr lang="en-IE" i="1" u="sng" dirty="0">
                <a:solidFill>
                  <a:srgbClr val="0B74BB"/>
                </a:solidFill>
              </a:rPr>
              <a:t> </a:t>
            </a:r>
            <a:r>
              <a:rPr lang="en-IE" i="1" u="sng" dirty="0" err="1">
                <a:solidFill>
                  <a:srgbClr val="0B74BB"/>
                </a:solidFill>
              </a:rPr>
              <a:t>oświadczenie</a:t>
            </a:r>
            <a:r>
              <a:rPr lang="en-IE" i="1" u="sng" dirty="0">
                <a:solidFill>
                  <a:srgbClr val="0B74BB"/>
                </a:solidFill>
              </a:rPr>
              <a:t> </a:t>
            </a:r>
            <a:r>
              <a:rPr lang="en-IE" i="1" dirty="0" err="1"/>
              <a:t>musi</a:t>
            </a:r>
            <a:r>
              <a:rPr lang="en-IE" i="1" dirty="0"/>
              <a:t> </a:t>
            </a:r>
            <a:r>
              <a:rPr lang="en-IE" i="1" dirty="0" err="1"/>
              <a:t>wyjaśniać</a:t>
            </a:r>
            <a:r>
              <a:rPr lang="en-IE" i="1" dirty="0"/>
              <a:t>, </a:t>
            </a:r>
            <a:r>
              <a:rPr lang="en-IE" i="1" dirty="0" err="1"/>
              <a:t>jakie</a:t>
            </a:r>
            <a:r>
              <a:rPr lang="en-IE" i="1" dirty="0"/>
              <a:t> </a:t>
            </a:r>
            <a:r>
              <a:rPr lang="en-IE" i="1" dirty="0" err="1"/>
              <a:t>są</a:t>
            </a:r>
            <a:r>
              <a:rPr lang="en-IE" i="1" dirty="0"/>
              <a:t> </a:t>
            </a:r>
            <a:r>
              <a:rPr lang="en-IE" i="1" dirty="0" err="1"/>
              <a:t>zasady</a:t>
            </a:r>
            <a:r>
              <a:rPr lang="en-IE" i="1" dirty="0"/>
              <a:t> </a:t>
            </a:r>
            <a:r>
              <a:rPr lang="en-IE" i="1" dirty="0" err="1"/>
              <a:t>i</a:t>
            </a:r>
            <a:r>
              <a:rPr lang="en-IE" i="1" dirty="0"/>
              <a:t> </a:t>
            </a:r>
            <a:r>
              <a:rPr lang="en-IE" i="1" dirty="0" err="1"/>
              <a:t>procedury</a:t>
            </a:r>
            <a:r>
              <a:rPr lang="en-IE" i="1" dirty="0"/>
              <a:t> </a:t>
            </a:r>
            <a:r>
              <a:rPr lang="en-IE" i="1" dirty="0" err="1"/>
              <a:t>dyscyplinarne</a:t>
            </a:r>
            <a:r>
              <a:rPr lang="en-IE" i="1" dirty="0"/>
              <a:t>.</a:t>
            </a:r>
          </a:p>
          <a:p>
            <a:pPr fontAlgn="base"/>
            <a:r>
              <a:rPr lang="en-IE" i="1" dirty="0"/>
              <a:t> </a:t>
            </a:r>
          </a:p>
          <a:p>
            <a:pPr fontAlgn="base"/>
            <a:r>
              <a:rPr lang="en-IE" i="1" dirty="0" err="1"/>
              <a:t>Pracodawcy</a:t>
            </a:r>
            <a:r>
              <a:rPr lang="en-IE" i="1" dirty="0"/>
              <a:t> </a:t>
            </a:r>
            <a:r>
              <a:rPr lang="en-IE" i="1" dirty="0" err="1"/>
              <a:t>mogą</a:t>
            </a:r>
            <a:r>
              <a:rPr lang="en-IE" i="1" dirty="0"/>
              <a:t> </a:t>
            </a:r>
            <a:r>
              <a:rPr lang="en-IE" i="1" u="sng" dirty="0" err="1">
                <a:solidFill>
                  <a:srgbClr val="0B74BB"/>
                </a:solidFill>
              </a:rPr>
              <a:t>pobrać</a:t>
            </a:r>
            <a:r>
              <a:rPr lang="en-IE" i="1" u="sng" dirty="0">
                <a:solidFill>
                  <a:srgbClr val="0B74BB"/>
                </a:solidFill>
              </a:rPr>
              <a:t> </a:t>
            </a:r>
            <a:r>
              <a:rPr lang="en-IE" i="1" u="sng" dirty="0" err="1">
                <a:solidFill>
                  <a:srgbClr val="0B74BB"/>
                </a:solidFill>
              </a:rPr>
              <a:t>wzór</a:t>
            </a:r>
            <a:r>
              <a:rPr lang="en-IE" i="1" u="sng" dirty="0">
                <a:solidFill>
                  <a:srgbClr val="0B74BB"/>
                </a:solidFill>
              </a:rPr>
              <a:t> </a:t>
            </a:r>
            <a:r>
              <a:rPr lang="en-IE" i="1" dirty="0" err="1"/>
              <a:t>pisemnego</a:t>
            </a:r>
            <a:r>
              <a:rPr lang="en-IE" i="1" dirty="0"/>
              <a:t> </a:t>
            </a:r>
            <a:r>
              <a:rPr lang="en-IE" i="1" dirty="0" err="1"/>
              <a:t>oświadczenia</a:t>
            </a:r>
            <a:r>
              <a:rPr lang="en-IE" i="1" dirty="0"/>
              <a:t>, </a:t>
            </a:r>
            <a:r>
              <a:rPr lang="en-IE" i="1" dirty="0" err="1"/>
              <a:t>który</a:t>
            </a:r>
            <a:r>
              <a:rPr lang="en-IE" i="1" dirty="0"/>
              <a:t> </a:t>
            </a:r>
            <a:r>
              <a:rPr lang="en-IE" i="1" dirty="0" err="1"/>
              <a:t>należy</a:t>
            </a:r>
            <a:r>
              <a:rPr lang="en-IE" i="1" dirty="0"/>
              <a:t> </a:t>
            </a:r>
            <a:r>
              <a:rPr lang="en-IE" i="1" dirty="0" err="1"/>
              <a:t>wypełnić</a:t>
            </a:r>
            <a:r>
              <a:rPr lang="en-IE" i="1" dirty="0"/>
              <a:t>.</a:t>
            </a:r>
          </a:p>
        </p:txBody>
      </p:sp>
      <p:pic>
        <p:nvPicPr>
          <p:cNvPr id="5" name="Picture 4" descr="A close up of a sign&#10;&#10;Description automatically generated">
            <a:extLst>
              <a:ext uri="{FF2B5EF4-FFF2-40B4-BE49-F238E27FC236}">
                <a16:creationId xmlns:a16="http://schemas.microsoft.com/office/drawing/2014/main" id="{F5A53453-5BB5-4120-B129-D172F62B976C}"/>
              </a:ext>
            </a:extLst>
          </p:cNvPr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3348" y="1832203"/>
            <a:ext cx="886182" cy="886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3072115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CCD976A-DE40-4541-A9FD-02F484952D90}"/>
              </a:ext>
            </a:extLst>
          </p:cNvPr>
          <p:cNvSpPr/>
          <p:nvPr/>
        </p:nvSpPr>
        <p:spPr>
          <a:xfrm>
            <a:off x="3566160" y="1810512"/>
            <a:ext cx="8430768" cy="3179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446442" y="360819"/>
            <a:ext cx="2868348" cy="2425550"/>
          </a:xfrm>
        </p:spPr>
        <p:txBody>
          <a:bodyPr>
            <a:noAutofit/>
          </a:bodyPr>
          <a:lstStyle/>
          <a:p>
            <a:r>
              <a:rPr lang="en-IE" dirty="0"/>
              <a:t>PROCES W </a:t>
            </a:r>
            <a:r>
              <a:rPr lang="en-IE" b="1" dirty="0">
                <a:solidFill>
                  <a:srgbClr val="CE1779"/>
                </a:solidFill>
              </a:rPr>
              <a:t>IRLANDII</a:t>
            </a:r>
            <a:endParaRPr lang="en-IE" dirty="0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82CB890-18BB-4049-9FB5-1BB612F21D9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98900" y="360819"/>
            <a:ext cx="7846658" cy="5077098"/>
          </a:xfrm>
        </p:spPr>
        <p:txBody>
          <a:bodyPr/>
          <a:lstStyle/>
          <a:p>
            <a:r>
              <a:rPr lang="en-IE" dirty="0" err="1"/>
              <a:t>Chociaż</a:t>
            </a:r>
            <a:r>
              <a:rPr lang="en-IE" dirty="0"/>
              <a:t> </a:t>
            </a:r>
            <a:r>
              <a:rPr lang="en-IE" dirty="0" err="1"/>
              <a:t>kompletna</a:t>
            </a:r>
            <a:r>
              <a:rPr lang="en-IE" dirty="0"/>
              <a:t> </a:t>
            </a:r>
            <a:r>
              <a:rPr lang="en-IE" dirty="0" err="1"/>
              <a:t>umowa</a:t>
            </a:r>
            <a:r>
              <a:rPr lang="en-IE" dirty="0"/>
              <a:t> o </a:t>
            </a:r>
            <a:r>
              <a:rPr lang="en-IE" dirty="0" err="1"/>
              <a:t>pracę</a:t>
            </a:r>
            <a:r>
              <a:rPr lang="en-IE" dirty="0"/>
              <a:t> </a:t>
            </a:r>
            <a:r>
              <a:rPr lang="en-IE" dirty="0" err="1"/>
              <a:t>nie</a:t>
            </a:r>
            <a:r>
              <a:rPr lang="en-IE" dirty="0"/>
              <a:t> </a:t>
            </a:r>
            <a:r>
              <a:rPr lang="en-IE" dirty="0" err="1"/>
              <a:t>musi</a:t>
            </a:r>
            <a:r>
              <a:rPr lang="en-IE" dirty="0"/>
              <a:t> </a:t>
            </a:r>
            <a:r>
              <a:rPr lang="en-IE" dirty="0" err="1"/>
              <a:t>być</a:t>
            </a:r>
            <a:r>
              <a:rPr lang="en-IE" dirty="0"/>
              <a:t> </a:t>
            </a:r>
            <a:r>
              <a:rPr lang="en-IE" dirty="0" err="1"/>
              <a:t>sporządzona</a:t>
            </a:r>
            <a:r>
              <a:rPr lang="en-IE" dirty="0"/>
              <a:t> w </a:t>
            </a:r>
            <a:r>
              <a:rPr lang="en-IE" dirty="0" err="1"/>
              <a:t>formie</a:t>
            </a:r>
            <a:r>
              <a:rPr lang="en-IE" dirty="0"/>
              <a:t> </a:t>
            </a:r>
            <a:r>
              <a:rPr lang="en-IE" dirty="0" err="1"/>
              <a:t>pisemnej</a:t>
            </a:r>
            <a:r>
              <a:rPr lang="en-IE" dirty="0"/>
              <a:t>, Ty (</a:t>
            </a:r>
            <a:r>
              <a:rPr lang="en-IE" dirty="0" err="1"/>
              <a:t>pracownik</a:t>
            </a:r>
            <a:r>
              <a:rPr lang="en-IE" dirty="0"/>
              <a:t>) </a:t>
            </a:r>
            <a:r>
              <a:rPr lang="en-IE" dirty="0" err="1"/>
              <a:t>musisz</a:t>
            </a:r>
            <a:r>
              <a:rPr lang="en-IE" dirty="0"/>
              <a:t> </a:t>
            </a:r>
            <a:r>
              <a:rPr lang="en-IE" dirty="0" err="1"/>
              <a:t>otrzymać</a:t>
            </a:r>
            <a:r>
              <a:rPr lang="en-IE" dirty="0"/>
              <a:t> </a:t>
            </a:r>
            <a:r>
              <a:rPr lang="en-IE" dirty="0" err="1"/>
              <a:t>pisemne</a:t>
            </a:r>
            <a:r>
              <a:rPr lang="en-IE" dirty="0"/>
              <a:t> </a:t>
            </a:r>
            <a:r>
              <a:rPr lang="en-IE" dirty="0" err="1"/>
              <a:t>oświadczenie</a:t>
            </a:r>
            <a:r>
              <a:rPr lang="en-IE" dirty="0"/>
              <a:t> o </a:t>
            </a:r>
            <a:r>
              <a:rPr lang="en-IE" dirty="0" err="1"/>
              <a:t>warunkach</a:t>
            </a:r>
            <a:r>
              <a:rPr lang="en-IE" dirty="0"/>
              <a:t> </a:t>
            </a:r>
            <a:r>
              <a:rPr lang="en-IE" dirty="0" err="1"/>
              <a:t>zatrudnienia</a:t>
            </a:r>
            <a:r>
              <a:rPr lang="en-IE" dirty="0"/>
              <a:t>. Od 4 </a:t>
            </a:r>
            <a:r>
              <a:rPr lang="en-IE" dirty="0" err="1"/>
              <a:t>marca</a:t>
            </a:r>
            <a:r>
              <a:rPr lang="en-IE" dirty="0"/>
              <a:t> 2019 r. </a:t>
            </a:r>
            <a:r>
              <a:rPr lang="en-IE" dirty="0" err="1"/>
              <a:t>pracownik</a:t>
            </a:r>
            <a:r>
              <a:rPr lang="en-IE" dirty="0"/>
              <a:t> </a:t>
            </a:r>
            <a:r>
              <a:rPr lang="en-IE" dirty="0" err="1"/>
              <a:t>musi</a:t>
            </a:r>
            <a:r>
              <a:rPr lang="en-IE" dirty="0"/>
              <a:t> </a:t>
            </a:r>
            <a:r>
              <a:rPr lang="en-IE" dirty="0" err="1"/>
              <a:t>otrzymać</a:t>
            </a:r>
            <a:r>
              <a:rPr lang="en-IE" dirty="0"/>
              <a:t> </a:t>
            </a:r>
            <a:r>
              <a:rPr lang="en-IE" dirty="0" err="1"/>
              <a:t>część</a:t>
            </a:r>
            <a:r>
              <a:rPr lang="en-IE" dirty="0"/>
              <a:t> </a:t>
            </a:r>
            <a:r>
              <a:rPr lang="en-IE" dirty="0" err="1"/>
              <a:t>tego</a:t>
            </a:r>
            <a:r>
              <a:rPr lang="en-IE" dirty="0"/>
              <a:t> </a:t>
            </a:r>
            <a:r>
              <a:rPr lang="en-IE" dirty="0" err="1"/>
              <a:t>oświadczenia</a:t>
            </a:r>
            <a:r>
              <a:rPr lang="en-IE" dirty="0"/>
              <a:t>, </a:t>
            </a:r>
            <a:r>
              <a:rPr lang="en-IE" dirty="0" err="1"/>
              <a:t>zawierającą</a:t>
            </a:r>
            <a:r>
              <a:rPr lang="en-IE" dirty="0"/>
              <a:t> </a:t>
            </a:r>
            <a:r>
              <a:rPr lang="en-IE" dirty="0" err="1"/>
              <a:t>pewne</a:t>
            </a:r>
            <a:r>
              <a:rPr lang="en-IE" dirty="0"/>
              <a:t> </a:t>
            </a:r>
            <a:r>
              <a:rPr lang="en-IE" dirty="0" err="1"/>
              <a:t>podstawowe</a:t>
            </a:r>
            <a:r>
              <a:rPr lang="en-IE" dirty="0"/>
              <a:t> </a:t>
            </a:r>
            <a:r>
              <a:rPr lang="en-IE" dirty="0" err="1"/>
              <a:t>warunki</a:t>
            </a:r>
            <a:r>
              <a:rPr lang="en-IE" dirty="0"/>
              <a:t> </a:t>
            </a:r>
            <a:r>
              <a:rPr lang="en-IE" dirty="0" err="1"/>
              <a:t>zatrudnienia</a:t>
            </a:r>
            <a:r>
              <a:rPr lang="en-IE" dirty="0"/>
              <a:t>, w </a:t>
            </a:r>
            <a:r>
              <a:rPr lang="en-IE" dirty="0" err="1"/>
              <a:t>ciągu</a:t>
            </a:r>
            <a:r>
              <a:rPr lang="en-IE" dirty="0"/>
              <a:t> </a:t>
            </a:r>
            <a:r>
              <a:rPr lang="en-IE" dirty="0" err="1"/>
              <a:t>pierwszych</a:t>
            </a:r>
            <a:r>
              <a:rPr lang="en-IE" dirty="0"/>
              <a:t> 5 </a:t>
            </a:r>
            <a:r>
              <a:rPr lang="en-IE" dirty="0" err="1"/>
              <a:t>dni</a:t>
            </a:r>
            <a:r>
              <a:rPr lang="en-IE" dirty="0"/>
              <a:t> od </a:t>
            </a:r>
            <a:r>
              <a:rPr lang="en-IE" dirty="0" err="1"/>
              <a:t>rozpoczęcia</a:t>
            </a:r>
            <a:r>
              <a:rPr lang="en-IE" dirty="0"/>
              <a:t> </a:t>
            </a:r>
            <a:r>
              <a:rPr lang="en-IE" dirty="0" err="1"/>
              <a:t>pracy</a:t>
            </a:r>
            <a:r>
              <a:rPr lang="en-IE" dirty="0"/>
              <a:t>, a </a:t>
            </a:r>
            <a:r>
              <a:rPr lang="en-IE" dirty="0" err="1"/>
              <a:t>pozostałe</a:t>
            </a:r>
            <a:r>
              <a:rPr lang="en-IE" dirty="0"/>
              <a:t> </a:t>
            </a:r>
            <a:r>
              <a:rPr lang="en-IE" dirty="0" err="1"/>
              <a:t>warunki</a:t>
            </a:r>
            <a:r>
              <a:rPr lang="en-IE" dirty="0"/>
              <a:t> </a:t>
            </a:r>
            <a:r>
              <a:rPr lang="en-IE" dirty="0" err="1"/>
              <a:t>otrzymać</a:t>
            </a:r>
            <a:r>
              <a:rPr lang="en-IE" dirty="0"/>
              <a:t> </a:t>
            </a:r>
            <a:r>
              <a:rPr lang="en-IE" dirty="0" err="1"/>
              <a:t>na</a:t>
            </a:r>
            <a:r>
              <a:rPr lang="en-IE" dirty="0"/>
              <a:t> </a:t>
            </a:r>
            <a:r>
              <a:rPr lang="en-IE" dirty="0" err="1"/>
              <a:t>piśmie</a:t>
            </a:r>
            <a:r>
              <a:rPr lang="en-IE" dirty="0"/>
              <a:t> w </a:t>
            </a:r>
            <a:r>
              <a:rPr lang="en-IE" dirty="0" err="1"/>
              <a:t>ciągu</a:t>
            </a:r>
            <a:r>
              <a:rPr lang="en-IE" dirty="0"/>
              <a:t> 2 </a:t>
            </a:r>
            <a:r>
              <a:rPr lang="en-IE" dirty="0" err="1"/>
              <a:t>miesięcy</a:t>
            </a:r>
            <a:r>
              <a:rPr lang="en-IE" dirty="0"/>
              <a:t> od </a:t>
            </a:r>
            <a:r>
              <a:rPr lang="en-IE" dirty="0" err="1"/>
              <a:t>rozpoczęcia</a:t>
            </a:r>
            <a:r>
              <a:rPr lang="en-IE" dirty="0"/>
              <a:t> </a:t>
            </a:r>
            <a:r>
              <a:rPr lang="en-IE" dirty="0" err="1"/>
              <a:t>pracy</a:t>
            </a:r>
            <a:r>
              <a:rPr lang="en-IE" dirty="0"/>
              <a:t>. </a:t>
            </a:r>
          </a:p>
          <a:p>
            <a:endParaRPr lang="en-IE" dirty="0"/>
          </a:p>
          <a:p>
            <a:r>
              <a:rPr lang="en-IE" dirty="0" err="1"/>
              <a:t>Większość</a:t>
            </a:r>
            <a:r>
              <a:rPr lang="en-IE" dirty="0"/>
              <a:t> </a:t>
            </a:r>
            <a:r>
              <a:rPr lang="en-IE" dirty="0" err="1"/>
              <a:t>pracowników</a:t>
            </a:r>
            <a:r>
              <a:rPr lang="en-IE" dirty="0"/>
              <a:t> w </a:t>
            </a:r>
            <a:r>
              <a:rPr lang="en-IE" dirty="0" err="1"/>
              <a:t>Irlandii</a:t>
            </a:r>
            <a:r>
              <a:rPr lang="en-IE" dirty="0"/>
              <a:t> </a:t>
            </a:r>
            <a:r>
              <a:rPr lang="en-IE" dirty="0" err="1"/>
              <a:t>pracuje</a:t>
            </a:r>
            <a:r>
              <a:rPr lang="en-IE" dirty="0"/>
              <a:t> </a:t>
            </a:r>
            <a:r>
              <a:rPr lang="en-IE" dirty="0" err="1"/>
              <a:t>na</a:t>
            </a:r>
            <a:r>
              <a:rPr lang="en-IE" dirty="0"/>
              <a:t> </a:t>
            </a:r>
            <a:r>
              <a:rPr lang="en-IE" dirty="0" err="1"/>
              <a:t>podstawie</a:t>
            </a:r>
            <a:r>
              <a:rPr lang="en-IE" dirty="0"/>
              <a:t> </a:t>
            </a:r>
            <a:r>
              <a:rPr lang="en-IE" dirty="0" err="1"/>
              <a:t>umów</a:t>
            </a:r>
            <a:r>
              <a:rPr lang="en-IE" dirty="0"/>
              <a:t> o </a:t>
            </a:r>
            <a:r>
              <a:rPr lang="en-IE" dirty="0" err="1"/>
              <a:t>pracę</a:t>
            </a:r>
            <a:r>
              <a:rPr lang="en-IE" dirty="0"/>
              <a:t> </a:t>
            </a:r>
            <a:r>
              <a:rPr lang="en-IE" dirty="0" err="1"/>
              <a:t>na</a:t>
            </a:r>
            <a:r>
              <a:rPr lang="en-IE" dirty="0"/>
              <a:t> </a:t>
            </a:r>
            <a:r>
              <a:rPr lang="en-IE" dirty="0" err="1"/>
              <a:t>czas</a:t>
            </a:r>
            <a:r>
              <a:rPr lang="en-IE" dirty="0"/>
              <a:t> </a:t>
            </a:r>
            <a:r>
              <a:rPr lang="en-IE" dirty="0" err="1"/>
              <a:t>nieokreślony</a:t>
            </a:r>
            <a:r>
              <a:rPr lang="en-IE" dirty="0"/>
              <a:t>. </a:t>
            </a:r>
            <a:r>
              <a:rPr lang="en-IE" dirty="0" err="1"/>
              <a:t>Innymi</a:t>
            </a:r>
            <a:r>
              <a:rPr lang="en-IE" dirty="0"/>
              <a:t> </a:t>
            </a:r>
            <a:r>
              <a:rPr lang="en-IE" dirty="0" err="1"/>
              <a:t>słowy</a:t>
            </a:r>
            <a:r>
              <a:rPr lang="en-IE" dirty="0"/>
              <a:t>, </a:t>
            </a:r>
            <a:r>
              <a:rPr lang="en-IE" dirty="0" err="1"/>
              <a:t>umowa</a:t>
            </a:r>
            <a:r>
              <a:rPr lang="en-IE" dirty="0"/>
              <a:t> ta </a:t>
            </a:r>
            <a:r>
              <a:rPr lang="en-IE" dirty="0" err="1"/>
              <a:t>trwa</a:t>
            </a:r>
            <a:r>
              <a:rPr lang="en-IE" dirty="0"/>
              <a:t> do </a:t>
            </a:r>
            <a:r>
              <a:rPr lang="en-IE" dirty="0" err="1"/>
              <a:t>momentu</a:t>
            </a:r>
            <a:r>
              <a:rPr lang="en-IE" dirty="0"/>
              <a:t> </a:t>
            </a:r>
            <a:r>
              <a:rPr lang="en-IE" dirty="0" err="1"/>
              <a:t>zakończenia</a:t>
            </a:r>
            <a:r>
              <a:rPr lang="en-IE" dirty="0"/>
              <a:t> </a:t>
            </a:r>
            <a:r>
              <a:rPr lang="en-IE" dirty="0" err="1"/>
              <a:t>jej</a:t>
            </a:r>
            <a:r>
              <a:rPr lang="en-IE" dirty="0"/>
              <a:t> </a:t>
            </a:r>
            <a:r>
              <a:rPr lang="en-IE" dirty="0" err="1"/>
              <a:t>obowiązywania</a:t>
            </a:r>
            <a:r>
              <a:rPr lang="en-IE" dirty="0"/>
              <a:t> </a:t>
            </a:r>
            <a:r>
              <a:rPr lang="en-IE" dirty="0" err="1"/>
              <a:t>przez</a:t>
            </a:r>
            <a:r>
              <a:rPr lang="en-IE" dirty="0"/>
              <a:t> </a:t>
            </a:r>
            <a:r>
              <a:rPr lang="en-IE" dirty="0" err="1"/>
              <a:t>pracodawcę</a:t>
            </a:r>
            <a:r>
              <a:rPr lang="en-IE" dirty="0"/>
              <a:t> </a:t>
            </a:r>
            <a:r>
              <a:rPr lang="en-IE" dirty="0" err="1"/>
              <a:t>lub</a:t>
            </a:r>
            <a:r>
              <a:rPr lang="en-IE" dirty="0"/>
              <a:t> </a:t>
            </a:r>
            <a:r>
              <a:rPr lang="en-IE" dirty="0" err="1"/>
              <a:t>pracownika</a:t>
            </a:r>
            <a:r>
              <a:rPr lang="en-IE" dirty="0"/>
              <a:t>. </a:t>
            </a:r>
            <a:r>
              <a:rPr lang="en-IE" dirty="0" err="1"/>
              <a:t>Wiele</a:t>
            </a:r>
            <a:r>
              <a:rPr lang="en-IE" dirty="0"/>
              <a:t> </a:t>
            </a:r>
            <a:r>
              <a:rPr lang="en-IE" dirty="0" err="1"/>
              <a:t>innych</a:t>
            </a:r>
            <a:r>
              <a:rPr lang="en-IE" dirty="0"/>
              <a:t> </a:t>
            </a:r>
            <a:r>
              <a:rPr lang="en-IE" dirty="0" err="1"/>
              <a:t>osób</a:t>
            </a:r>
            <a:r>
              <a:rPr lang="en-IE" dirty="0"/>
              <a:t> </a:t>
            </a:r>
            <a:r>
              <a:rPr lang="en-IE" dirty="0" err="1"/>
              <a:t>pracuje</a:t>
            </a:r>
            <a:r>
              <a:rPr lang="en-IE" dirty="0"/>
              <a:t> </a:t>
            </a:r>
            <a:r>
              <a:rPr lang="en-IE" dirty="0" err="1"/>
              <a:t>jednak</a:t>
            </a:r>
            <a:r>
              <a:rPr lang="en-IE" dirty="0"/>
              <a:t> </a:t>
            </a:r>
            <a:r>
              <a:rPr lang="en-IE" dirty="0" err="1"/>
              <a:t>na</a:t>
            </a:r>
            <a:r>
              <a:rPr lang="en-IE" dirty="0"/>
              <a:t> </a:t>
            </a:r>
            <a:r>
              <a:rPr lang="en-IE" dirty="0" err="1"/>
              <a:t>podstawie</a:t>
            </a:r>
            <a:r>
              <a:rPr lang="en-IE" dirty="0"/>
              <a:t> </a:t>
            </a:r>
            <a:r>
              <a:rPr lang="en-IE" u="sng" dirty="0" err="1">
                <a:solidFill>
                  <a:srgbClr val="0B74BB"/>
                </a:solidFill>
              </a:rPr>
              <a:t>umów</a:t>
            </a:r>
            <a:r>
              <a:rPr lang="en-IE" u="sng" dirty="0">
                <a:solidFill>
                  <a:srgbClr val="0B74BB"/>
                </a:solidFill>
              </a:rPr>
              <a:t> </a:t>
            </a:r>
            <a:r>
              <a:rPr lang="en-IE" u="sng" dirty="0" err="1">
                <a:solidFill>
                  <a:srgbClr val="0B74BB"/>
                </a:solidFill>
              </a:rPr>
              <a:t>na</a:t>
            </a:r>
            <a:r>
              <a:rPr lang="en-IE" u="sng" dirty="0">
                <a:solidFill>
                  <a:srgbClr val="0B74BB"/>
                </a:solidFill>
              </a:rPr>
              <a:t> </a:t>
            </a:r>
            <a:r>
              <a:rPr lang="en-IE" u="sng" dirty="0" err="1">
                <a:solidFill>
                  <a:srgbClr val="0B74BB"/>
                </a:solidFill>
              </a:rPr>
              <a:t>czas</a:t>
            </a:r>
            <a:r>
              <a:rPr lang="en-IE" u="sng" dirty="0">
                <a:solidFill>
                  <a:srgbClr val="0B74BB"/>
                </a:solidFill>
              </a:rPr>
              <a:t> </a:t>
            </a:r>
            <a:r>
              <a:rPr lang="en-IE" u="sng" dirty="0" err="1">
                <a:solidFill>
                  <a:srgbClr val="0B74BB"/>
                </a:solidFill>
              </a:rPr>
              <a:t>określony</a:t>
            </a:r>
            <a:r>
              <a:rPr lang="en-IE" u="sng" dirty="0">
                <a:solidFill>
                  <a:srgbClr val="0B74BB"/>
                </a:solidFill>
              </a:rPr>
              <a:t> </a:t>
            </a:r>
            <a:r>
              <a:rPr lang="en-IE" u="sng" dirty="0" err="1">
                <a:solidFill>
                  <a:srgbClr val="0B74BB"/>
                </a:solidFill>
              </a:rPr>
              <a:t>lub</a:t>
            </a:r>
            <a:r>
              <a:rPr lang="en-IE" u="sng" dirty="0">
                <a:solidFill>
                  <a:srgbClr val="0B74BB"/>
                </a:solidFill>
              </a:rPr>
              <a:t> </a:t>
            </a:r>
            <a:r>
              <a:rPr lang="en-IE" u="sng" dirty="0" err="1">
                <a:solidFill>
                  <a:srgbClr val="0B74BB"/>
                </a:solidFill>
              </a:rPr>
              <a:t>umów</a:t>
            </a:r>
            <a:r>
              <a:rPr lang="en-IE" u="sng" dirty="0">
                <a:solidFill>
                  <a:srgbClr val="0B74BB"/>
                </a:solidFill>
              </a:rPr>
              <a:t> o </a:t>
            </a:r>
            <a:r>
              <a:rPr lang="en-IE" u="sng" dirty="0" err="1">
                <a:solidFill>
                  <a:srgbClr val="0B74BB"/>
                </a:solidFill>
              </a:rPr>
              <a:t>określonym</a:t>
            </a:r>
            <a:r>
              <a:rPr lang="en-IE" u="sng" dirty="0">
                <a:solidFill>
                  <a:srgbClr val="0B74BB"/>
                </a:solidFill>
              </a:rPr>
              <a:t> </a:t>
            </a:r>
            <a:r>
              <a:rPr lang="en-IE" u="sng" dirty="0" err="1">
                <a:solidFill>
                  <a:srgbClr val="0B74BB"/>
                </a:solidFill>
              </a:rPr>
              <a:t>celu</a:t>
            </a:r>
            <a:r>
              <a:rPr lang="en-IE" u="sng" dirty="0">
                <a:solidFill>
                  <a:srgbClr val="0B74BB"/>
                </a:solidFill>
              </a:rPr>
              <a:t>. </a:t>
            </a:r>
          </a:p>
        </p:txBody>
      </p:sp>
      <p:pic>
        <p:nvPicPr>
          <p:cNvPr id="5" name="Picture 4" descr="A picture containing drawing&#10;&#10;Description automatically generated">
            <a:extLst>
              <a:ext uri="{FF2B5EF4-FFF2-40B4-BE49-F238E27FC236}">
                <a16:creationId xmlns:a16="http://schemas.microsoft.com/office/drawing/2014/main" id="{F2194F07-80F9-407C-89A2-497B7881157B}"/>
              </a:ext>
            </a:extLst>
          </p:cNvPr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016" y="1969503"/>
            <a:ext cx="886182" cy="886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204820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CCD976A-DE40-4541-A9FD-02F484952D90}"/>
              </a:ext>
            </a:extLst>
          </p:cNvPr>
          <p:cNvSpPr/>
          <p:nvPr/>
        </p:nvSpPr>
        <p:spPr>
          <a:xfrm>
            <a:off x="3566160" y="1810512"/>
            <a:ext cx="8430768" cy="3179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446442" y="360819"/>
            <a:ext cx="2868348" cy="2425550"/>
          </a:xfrm>
        </p:spPr>
        <p:txBody>
          <a:bodyPr>
            <a:noAutofit/>
          </a:bodyPr>
          <a:lstStyle/>
          <a:p>
            <a:r>
              <a:rPr lang="en-IE" dirty="0"/>
              <a:t>PROCES W </a:t>
            </a:r>
            <a:r>
              <a:rPr lang="en-IE" b="1" dirty="0">
                <a:solidFill>
                  <a:srgbClr val="CE1779"/>
                </a:solidFill>
              </a:rPr>
              <a:t>IRLANDII</a:t>
            </a:r>
            <a:r>
              <a:rPr lang="en-IE" b="1" dirty="0"/>
              <a:t> </a:t>
            </a:r>
            <a:r>
              <a:rPr lang="en-IE" dirty="0"/>
              <a:t>                  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82CB890-18BB-4049-9FB5-1BB612F21D9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98900" y="360819"/>
            <a:ext cx="7846658" cy="5077098"/>
          </a:xfrm>
        </p:spPr>
        <p:txBody>
          <a:bodyPr/>
          <a:lstStyle/>
          <a:p>
            <a:r>
              <a:rPr lang="en-IE" dirty="0" err="1"/>
              <a:t>Biuro</a:t>
            </a:r>
            <a:r>
              <a:rPr lang="en-IE" dirty="0"/>
              <a:t> </a:t>
            </a:r>
            <a:r>
              <a:rPr lang="en-IE" dirty="0" err="1"/>
              <a:t>informacyjne</a:t>
            </a:r>
            <a:r>
              <a:rPr lang="en-IE" dirty="0"/>
              <a:t> </a:t>
            </a:r>
            <a:r>
              <a:rPr lang="en-IE" dirty="0" err="1"/>
              <a:t>dla</a:t>
            </a:r>
            <a:r>
              <a:rPr lang="en-IE" dirty="0"/>
              <a:t> </a:t>
            </a:r>
            <a:r>
              <a:rPr lang="en-IE" dirty="0" err="1"/>
              <a:t>obywateli</a:t>
            </a:r>
            <a:r>
              <a:rPr lang="en-IE" dirty="0"/>
              <a:t> </a:t>
            </a:r>
            <a:r>
              <a:rPr lang="en-IE" dirty="0" err="1"/>
              <a:t>dzieli</a:t>
            </a:r>
            <a:r>
              <a:rPr lang="en-IE" dirty="0"/>
              <a:t> </a:t>
            </a:r>
            <a:r>
              <a:rPr lang="en-IE" dirty="0" err="1"/>
              <a:t>się</a:t>
            </a:r>
            <a:r>
              <a:rPr lang="en-IE" dirty="0"/>
              <a:t> </a:t>
            </a:r>
            <a:r>
              <a:rPr lang="en-IE" dirty="0" err="1"/>
              <a:t>bardzo</a:t>
            </a:r>
            <a:r>
              <a:rPr lang="en-IE" dirty="0"/>
              <a:t> </a:t>
            </a:r>
            <a:r>
              <a:rPr lang="en-IE" dirty="0" err="1"/>
              <a:t>jasnym</a:t>
            </a:r>
            <a:r>
              <a:rPr lang="en-IE" dirty="0"/>
              <a:t> </a:t>
            </a:r>
            <a:r>
              <a:rPr lang="en-IE" dirty="0" err="1"/>
              <a:t>przeglądem</a:t>
            </a:r>
            <a:r>
              <a:rPr lang="en-IE" dirty="0"/>
              <a:t> </a:t>
            </a:r>
            <a:r>
              <a:rPr lang="en-IE" dirty="0" err="1"/>
              <a:t>systemu</a:t>
            </a:r>
            <a:r>
              <a:rPr lang="en-IE" dirty="0"/>
              <a:t> </a:t>
            </a:r>
            <a:r>
              <a:rPr lang="en-IE" dirty="0" err="1"/>
              <a:t>irlandzkiego</a:t>
            </a:r>
            <a:r>
              <a:rPr lang="en-IE" dirty="0"/>
              <a:t> z </a:t>
            </a:r>
            <a:r>
              <a:rPr lang="en-IE" dirty="0" err="1"/>
              <a:t>wbudowanymi</a:t>
            </a:r>
            <a:r>
              <a:rPr lang="en-IE" dirty="0"/>
              <a:t> </a:t>
            </a:r>
            <a:r>
              <a:rPr lang="en-IE" dirty="0" err="1"/>
              <a:t>linkami</a:t>
            </a:r>
            <a:r>
              <a:rPr lang="en-IE" dirty="0"/>
              <a:t>, </a:t>
            </a:r>
            <a:r>
              <a:rPr lang="en-IE" dirty="0" err="1"/>
              <a:t>które</a:t>
            </a:r>
            <a:r>
              <a:rPr lang="en-IE" dirty="0"/>
              <a:t> </a:t>
            </a:r>
            <a:r>
              <a:rPr lang="en-IE" dirty="0" err="1"/>
              <a:t>prowadzą</a:t>
            </a:r>
            <a:r>
              <a:rPr lang="en-IE" dirty="0"/>
              <a:t> </a:t>
            </a:r>
            <a:r>
              <a:rPr lang="en-IE" dirty="0" err="1"/>
              <a:t>pracowników</a:t>
            </a:r>
            <a:r>
              <a:rPr lang="en-IE" dirty="0"/>
              <a:t> </a:t>
            </a:r>
            <a:r>
              <a:rPr lang="en-IE" dirty="0" err="1"/>
              <a:t>i</a:t>
            </a:r>
            <a:r>
              <a:rPr lang="en-IE" dirty="0"/>
              <a:t> </a:t>
            </a:r>
            <a:r>
              <a:rPr lang="en-IE" dirty="0" err="1"/>
              <a:t>pracodawców</a:t>
            </a:r>
            <a:r>
              <a:rPr lang="en-IE" dirty="0"/>
              <a:t> </a:t>
            </a:r>
            <a:r>
              <a:rPr lang="en-IE" dirty="0" err="1"/>
              <a:t>przez</a:t>
            </a:r>
            <a:r>
              <a:rPr lang="en-IE" dirty="0"/>
              <a:t> ten system.. </a:t>
            </a:r>
          </a:p>
          <a:p>
            <a:r>
              <a:rPr lang="en-IE" dirty="0"/>
              <a:t>  </a:t>
            </a:r>
          </a:p>
          <a:p>
            <a:r>
              <a:rPr lang="en-IE" u="sng" dirty="0">
                <a:hlinkClick r:id="rId2"/>
              </a:rPr>
              <a:t>https://www.citizensinformation.ie/en/employment/employment_rights_and_conditions/contracts_of_employment/contract_of_employment.html#startcontent</a:t>
            </a:r>
            <a:endParaRPr lang="en-IE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9D021B97-5E77-9642-8111-5E1DD4860E40}"/>
              </a:ext>
            </a:extLst>
          </p:cNvPr>
          <p:cNvGrpSpPr/>
          <p:nvPr/>
        </p:nvGrpSpPr>
        <p:grpSpPr>
          <a:xfrm>
            <a:off x="5251668" y="3334872"/>
            <a:ext cx="4814888" cy="2763869"/>
            <a:chOff x="4845268" y="3416300"/>
            <a:chExt cx="4814888" cy="2763869"/>
          </a:xfrm>
        </p:grpSpPr>
        <p:pic>
          <p:nvPicPr>
            <p:cNvPr id="9" name="Picture 8" descr="A screenshot of a social media post&#10;&#10;Description automatically generated">
              <a:extLst>
                <a:ext uri="{FF2B5EF4-FFF2-40B4-BE49-F238E27FC236}">
                  <a16:creationId xmlns:a16="http://schemas.microsoft.com/office/drawing/2014/main" id="{B1193931-DA2F-C745-B681-E6ECFECFBCA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575299" y="3647754"/>
              <a:ext cx="3327401" cy="2057400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B2328904-D51E-A247-B678-5A44B2316D7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845268" y="3416300"/>
              <a:ext cx="4814888" cy="2763869"/>
            </a:xfrm>
            <a:prstGeom prst="rect">
              <a:avLst/>
            </a:prstGeom>
          </p:spPr>
        </p:pic>
      </p:grpSp>
      <p:pic>
        <p:nvPicPr>
          <p:cNvPr id="11" name="Picture 10" descr="A picture containing drawing&#10;&#10;Description automatically generated">
            <a:extLst>
              <a:ext uri="{FF2B5EF4-FFF2-40B4-BE49-F238E27FC236}">
                <a16:creationId xmlns:a16="http://schemas.microsoft.com/office/drawing/2014/main" id="{253A4266-B865-46F9-86D9-F5C66E758F31}"/>
              </a:ext>
            </a:extLst>
          </p:cNvPr>
          <p:cNvPicPr/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9114" y="1526412"/>
            <a:ext cx="886182" cy="886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0461475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3538961" y="1384808"/>
            <a:ext cx="5058387" cy="1030019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IE" sz="4400" b="1" dirty="0"/>
              <a:t>ZARZĄDZANIE </a:t>
            </a:r>
            <a:r>
              <a:rPr lang="en-IE" sz="4400" b="1" dirty="0">
                <a:solidFill>
                  <a:srgbClr val="00B050"/>
                </a:solidFill>
              </a:rPr>
              <a:t>UTALENTOWANYMI PRACOWNIKAMI</a:t>
            </a:r>
            <a:endParaRPr lang="en-IE" sz="4400" b="1" dirty="0">
              <a:solidFill>
                <a:srgbClr val="00B050"/>
              </a:solidFill>
              <a:cs typeface="Calibri"/>
            </a:endParaRP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4294967295"/>
          </p:nvPr>
        </p:nvSpPr>
        <p:spPr>
          <a:xfrm>
            <a:off x="8508170" y="3429000"/>
            <a:ext cx="2812464" cy="323455"/>
          </a:xfrm>
        </p:spPr>
        <p:txBody>
          <a:bodyPr>
            <a:normAutofit fontScale="55000" lnSpcReduction="20000"/>
          </a:bodyPr>
          <a:lstStyle/>
          <a:p>
            <a:r>
              <a:rPr lang="en-US" dirty="0">
                <a:solidFill>
                  <a:schemeClr val="bg1"/>
                </a:solidFill>
              </a:rPr>
              <a:t>@</a:t>
            </a:r>
            <a:r>
              <a:rPr lang="en-US" dirty="0" err="1">
                <a:solidFill>
                  <a:schemeClr val="bg1"/>
                </a:solidFill>
              </a:rPr>
              <a:t>AmbitiontoEmploy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4294967295"/>
          </p:nvPr>
        </p:nvSpPr>
        <p:spPr>
          <a:xfrm>
            <a:off x="7438298" y="4369677"/>
            <a:ext cx="3661823" cy="323455"/>
          </a:xfrm>
        </p:spPr>
        <p:txBody>
          <a:bodyPr>
            <a:noAutofit/>
          </a:bodyPr>
          <a:lstStyle/>
          <a:p>
            <a:r>
              <a:rPr lang="en-US" sz="2000" dirty="0" err="1">
                <a:solidFill>
                  <a:schemeClr val="bg1"/>
                </a:solidFill>
              </a:rPr>
              <a:t>www.</a:t>
            </a:r>
            <a:r>
              <a:rPr lang="en-US" sz="2000" b="1" dirty="0" err="1">
                <a:solidFill>
                  <a:schemeClr val="bg1"/>
                </a:solidFill>
              </a:rPr>
              <a:t>ambitiontoemploy</a:t>
            </a:r>
            <a:r>
              <a:rPr lang="en-US" sz="2000" dirty="0" err="1">
                <a:solidFill>
                  <a:schemeClr val="bg1"/>
                </a:solidFill>
              </a:rPr>
              <a:t>.eu</a:t>
            </a:r>
            <a:endParaRPr lang="en-US" sz="2000" dirty="0">
              <a:solidFill>
                <a:schemeClr val="bg1"/>
              </a:solidFill>
            </a:endParaRPr>
          </a:p>
        </p:txBody>
      </p:sp>
      <p:grpSp>
        <p:nvGrpSpPr>
          <p:cNvPr id="10" name="Google Shape;664;p39"/>
          <p:cNvGrpSpPr/>
          <p:nvPr/>
        </p:nvGrpSpPr>
        <p:grpSpPr>
          <a:xfrm>
            <a:off x="6578626" y="4187991"/>
            <a:ext cx="301041" cy="301041"/>
            <a:chOff x="5941025" y="3634400"/>
            <a:chExt cx="467650" cy="467650"/>
          </a:xfrm>
        </p:grpSpPr>
        <p:sp>
          <p:nvSpPr>
            <p:cNvPr id="11" name="Google Shape;665;p39"/>
            <p:cNvSpPr/>
            <p:nvPr/>
          </p:nvSpPr>
          <p:spPr>
            <a:xfrm>
              <a:off x="5941025" y="3634400"/>
              <a:ext cx="467650" cy="467650"/>
            </a:xfrm>
            <a:custGeom>
              <a:avLst/>
              <a:gdLst/>
              <a:ahLst/>
              <a:cxnLst/>
              <a:rect l="l" t="t" r="r" b="b"/>
              <a:pathLst>
                <a:path w="18706" h="18706" fill="none" extrusionOk="0">
                  <a:moveTo>
                    <a:pt x="9353" y="1"/>
                  </a:moveTo>
                  <a:lnTo>
                    <a:pt x="9353" y="1"/>
                  </a:lnTo>
                  <a:lnTo>
                    <a:pt x="8866" y="25"/>
                  </a:lnTo>
                  <a:lnTo>
                    <a:pt x="8403" y="50"/>
                  </a:lnTo>
                  <a:lnTo>
                    <a:pt x="7940" y="123"/>
                  </a:lnTo>
                  <a:lnTo>
                    <a:pt x="7478" y="196"/>
                  </a:lnTo>
                  <a:lnTo>
                    <a:pt x="7015" y="293"/>
                  </a:lnTo>
                  <a:lnTo>
                    <a:pt x="6577" y="439"/>
                  </a:lnTo>
                  <a:lnTo>
                    <a:pt x="6138" y="585"/>
                  </a:lnTo>
                  <a:lnTo>
                    <a:pt x="5724" y="732"/>
                  </a:lnTo>
                  <a:lnTo>
                    <a:pt x="5310" y="926"/>
                  </a:lnTo>
                  <a:lnTo>
                    <a:pt x="4896" y="1146"/>
                  </a:lnTo>
                  <a:lnTo>
                    <a:pt x="4506" y="1365"/>
                  </a:lnTo>
                  <a:lnTo>
                    <a:pt x="4117" y="1608"/>
                  </a:lnTo>
                  <a:lnTo>
                    <a:pt x="3751" y="1876"/>
                  </a:lnTo>
                  <a:lnTo>
                    <a:pt x="3410" y="2144"/>
                  </a:lnTo>
                  <a:lnTo>
                    <a:pt x="3069" y="2436"/>
                  </a:lnTo>
                  <a:lnTo>
                    <a:pt x="2753" y="2753"/>
                  </a:lnTo>
                  <a:lnTo>
                    <a:pt x="2436" y="3070"/>
                  </a:lnTo>
                  <a:lnTo>
                    <a:pt x="2144" y="3411"/>
                  </a:lnTo>
                  <a:lnTo>
                    <a:pt x="1876" y="3752"/>
                  </a:lnTo>
                  <a:lnTo>
                    <a:pt x="1608" y="4117"/>
                  </a:lnTo>
                  <a:lnTo>
                    <a:pt x="1365" y="4507"/>
                  </a:lnTo>
                  <a:lnTo>
                    <a:pt x="1145" y="4896"/>
                  </a:lnTo>
                  <a:lnTo>
                    <a:pt x="926" y="5310"/>
                  </a:lnTo>
                  <a:lnTo>
                    <a:pt x="731" y="5724"/>
                  </a:lnTo>
                  <a:lnTo>
                    <a:pt x="585" y="6138"/>
                  </a:lnTo>
                  <a:lnTo>
                    <a:pt x="439" y="6577"/>
                  </a:lnTo>
                  <a:lnTo>
                    <a:pt x="293" y="7015"/>
                  </a:lnTo>
                  <a:lnTo>
                    <a:pt x="196" y="7478"/>
                  </a:lnTo>
                  <a:lnTo>
                    <a:pt x="123" y="7941"/>
                  </a:lnTo>
                  <a:lnTo>
                    <a:pt x="49" y="8403"/>
                  </a:lnTo>
                  <a:lnTo>
                    <a:pt x="25" y="8866"/>
                  </a:lnTo>
                  <a:lnTo>
                    <a:pt x="1" y="9353"/>
                  </a:lnTo>
                  <a:lnTo>
                    <a:pt x="1" y="9353"/>
                  </a:lnTo>
                  <a:lnTo>
                    <a:pt x="25" y="9840"/>
                  </a:lnTo>
                  <a:lnTo>
                    <a:pt x="49" y="10303"/>
                  </a:lnTo>
                  <a:lnTo>
                    <a:pt x="123" y="10766"/>
                  </a:lnTo>
                  <a:lnTo>
                    <a:pt x="196" y="11229"/>
                  </a:lnTo>
                  <a:lnTo>
                    <a:pt x="293" y="11691"/>
                  </a:lnTo>
                  <a:lnTo>
                    <a:pt x="439" y="12130"/>
                  </a:lnTo>
                  <a:lnTo>
                    <a:pt x="585" y="12568"/>
                  </a:lnTo>
                  <a:lnTo>
                    <a:pt x="731" y="12982"/>
                  </a:lnTo>
                  <a:lnTo>
                    <a:pt x="926" y="13396"/>
                  </a:lnTo>
                  <a:lnTo>
                    <a:pt x="1145" y="13810"/>
                  </a:lnTo>
                  <a:lnTo>
                    <a:pt x="1365" y="14200"/>
                  </a:lnTo>
                  <a:lnTo>
                    <a:pt x="1608" y="14590"/>
                  </a:lnTo>
                  <a:lnTo>
                    <a:pt x="1876" y="14955"/>
                  </a:lnTo>
                  <a:lnTo>
                    <a:pt x="2144" y="15296"/>
                  </a:lnTo>
                  <a:lnTo>
                    <a:pt x="2436" y="15637"/>
                  </a:lnTo>
                  <a:lnTo>
                    <a:pt x="2753" y="15953"/>
                  </a:lnTo>
                  <a:lnTo>
                    <a:pt x="3069" y="16270"/>
                  </a:lnTo>
                  <a:lnTo>
                    <a:pt x="3410" y="16562"/>
                  </a:lnTo>
                  <a:lnTo>
                    <a:pt x="3751" y="16830"/>
                  </a:lnTo>
                  <a:lnTo>
                    <a:pt x="4117" y="17098"/>
                  </a:lnTo>
                  <a:lnTo>
                    <a:pt x="4506" y="17342"/>
                  </a:lnTo>
                  <a:lnTo>
                    <a:pt x="4896" y="17561"/>
                  </a:lnTo>
                  <a:lnTo>
                    <a:pt x="5310" y="17780"/>
                  </a:lnTo>
                  <a:lnTo>
                    <a:pt x="5724" y="17975"/>
                  </a:lnTo>
                  <a:lnTo>
                    <a:pt x="6138" y="18121"/>
                  </a:lnTo>
                  <a:lnTo>
                    <a:pt x="6577" y="18267"/>
                  </a:lnTo>
                  <a:lnTo>
                    <a:pt x="7015" y="18413"/>
                  </a:lnTo>
                  <a:lnTo>
                    <a:pt x="7478" y="18511"/>
                  </a:lnTo>
                  <a:lnTo>
                    <a:pt x="7940" y="18584"/>
                  </a:lnTo>
                  <a:lnTo>
                    <a:pt x="8403" y="18657"/>
                  </a:lnTo>
                  <a:lnTo>
                    <a:pt x="8866" y="18681"/>
                  </a:lnTo>
                  <a:lnTo>
                    <a:pt x="9353" y="18706"/>
                  </a:lnTo>
                  <a:lnTo>
                    <a:pt x="9353" y="18706"/>
                  </a:lnTo>
                  <a:lnTo>
                    <a:pt x="9840" y="18681"/>
                  </a:lnTo>
                  <a:lnTo>
                    <a:pt x="10303" y="18657"/>
                  </a:lnTo>
                  <a:lnTo>
                    <a:pt x="10766" y="18584"/>
                  </a:lnTo>
                  <a:lnTo>
                    <a:pt x="11228" y="18511"/>
                  </a:lnTo>
                  <a:lnTo>
                    <a:pt x="11691" y="18413"/>
                  </a:lnTo>
                  <a:lnTo>
                    <a:pt x="12130" y="18267"/>
                  </a:lnTo>
                  <a:lnTo>
                    <a:pt x="12568" y="18121"/>
                  </a:lnTo>
                  <a:lnTo>
                    <a:pt x="12982" y="17975"/>
                  </a:lnTo>
                  <a:lnTo>
                    <a:pt x="13396" y="17780"/>
                  </a:lnTo>
                  <a:lnTo>
                    <a:pt x="13810" y="17561"/>
                  </a:lnTo>
                  <a:lnTo>
                    <a:pt x="14200" y="17342"/>
                  </a:lnTo>
                  <a:lnTo>
                    <a:pt x="14589" y="17098"/>
                  </a:lnTo>
                  <a:lnTo>
                    <a:pt x="14955" y="16830"/>
                  </a:lnTo>
                  <a:lnTo>
                    <a:pt x="15296" y="16562"/>
                  </a:lnTo>
                  <a:lnTo>
                    <a:pt x="15637" y="16270"/>
                  </a:lnTo>
                  <a:lnTo>
                    <a:pt x="15953" y="15953"/>
                  </a:lnTo>
                  <a:lnTo>
                    <a:pt x="16270" y="15637"/>
                  </a:lnTo>
                  <a:lnTo>
                    <a:pt x="16562" y="15296"/>
                  </a:lnTo>
                  <a:lnTo>
                    <a:pt x="16830" y="14955"/>
                  </a:lnTo>
                  <a:lnTo>
                    <a:pt x="17098" y="14590"/>
                  </a:lnTo>
                  <a:lnTo>
                    <a:pt x="17341" y="14200"/>
                  </a:lnTo>
                  <a:lnTo>
                    <a:pt x="17561" y="13810"/>
                  </a:lnTo>
                  <a:lnTo>
                    <a:pt x="17780" y="13396"/>
                  </a:lnTo>
                  <a:lnTo>
                    <a:pt x="17975" y="12982"/>
                  </a:lnTo>
                  <a:lnTo>
                    <a:pt x="18121" y="12568"/>
                  </a:lnTo>
                  <a:lnTo>
                    <a:pt x="18267" y="12130"/>
                  </a:lnTo>
                  <a:lnTo>
                    <a:pt x="18413" y="11691"/>
                  </a:lnTo>
                  <a:lnTo>
                    <a:pt x="18511" y="11229"/>
                  </a:lnTo>
                  <a:lnTo>
                    <a:pt x="18584" y="10766"/>
                  </a:lnTo>
                  <a:lnTo>
                    <a:pt x="18657" y="10303"/>
                  </a:lnTo>
                  <a:lnTo>
                    <a:pt x="18681" y="9840"/>
                  </a:lnTo>
                  <a:lnTo>
                    <a:pt x="18705" y="9353"/>
                  </a:lnTo>
                  <a:lnTo>
                    <a:pt x="18705" y="9353"/>
                  </a:lnTo>
                  <a:lnTo>
                    <a:pt x="18681" y="8866"/>
                  </a:lnTo>
                  <a:lnTo>
                    <a:pt x="18657" y="8403"/>
                  </a:lnTo>
                  <a:lnTo>
                    <a:pt x="18584" y="7941"/>
                  </a:lnTo>
                  <a:lnTo>
                    <a:pt x="18511" y="7478"/>
                  </a:lnTo>
                  <a:lnTo>
                    <a:pt x="18413" y="7015"/>
                  </a:lnTo>
                  <a:lnTo>
                    <a:pt x="18267" y="6577"/>
                  </a:lnTo>
                  <a:lnTo>
                    <a:pt x="18121" y="6138"/>
                  </a:lnTo>
                  <a:lnTo>
                    <a:pt x="17975" y="5724"/>
                  </a:lnTo>
                  <a:lnTo>
                    <a:pt x="17780" y="5310"/>
                  </a:lnTo>
                  <a:lnTo>
                    <a:pt x="17561" y="4896"/>
                  </a:lnTo>
                  <a:lnTo>
                    <a:pt x="17341" y="4507"/>
                  </a:lnTo>
                  <a:lnTo>
                    <a:pt x="17098" y="4117"/>
                  </a:lnTo>
                  <a:lnTo>
                    <a:pt x="16830" y="3752"/>
                  </a:lnTo>
                  <a:lnTo>
                    <a:pt x="16562" y="3411"/>
                  </a:lnTo>
                  <a:lnTo>
                    <a:pt x="16270" y="3070"/>
                  </a:lnTo>
                  <a:lnTo>
                    <a:pt x="15953" y="2753"/>
                  </a:lnTo>
                  <a:lnTo>
                    <a:pt x="15637" y="2436"/>
                  </a:lnTo>
                  <a:lnTo>
                    <a:pt x="15296" y="2144"/>
                  </a:lnTo>
                  <a:lnTo>
                    <a:pt x="14955" y="1876"/>
                  </a:lnTo>
                  <a:lnTo>
                    <a:pt x="14589" y="1608"/>
                  </a:lnTo>
                  <a:lnTo>
                    <a:pt x="14200" y="1365"/>
                  </a:lnTo>
                  <a:lnTo>
                    <a:pt x="13810" y="1146"/>
                  </a:lnTo>
                  <a:lnTo>
                    <a:pt x="13396" y="926"/>
                  </a:lnTo>
                  <a:lnTo>
                    <a:pt x="12982" y="732"/>
                  </a:lnTo>
                  <a:lnTo>
                    <a:pt x="12568" y="585"/>
                  </a:lnTo>
                  <a:lnTo>
                    <a:pt x="12130" y="439"/>
                  </a:lnTo>
                  <a:lnTo>
                    <a:pt x="11691" y="293"/>
                  </a:lnTo>
                  <a:lnTo>
                    <a:pt x="11228" y="196"/>
                  </a:lnTo>
                  <a:lnTo>
                    <a:pt x="10766" y="123"/>
                  </a:lnTo>
                  <a:lnTo>
                    <a:pt x="10303" y="50"/>
                  </a:lnTo>
                  <a:lnTo>
                    <a:pt x="9840" y="25"/>
                  </a:lnTo>
                  <a:lnTo>
                    <a:pt x="9353" y="1"/>
                  </a:lnTo>
                  <a:lnTo>
                    <a:pt x="9353" y="1"/>
                  </a:lnTo>
                </a:path>
              </a:pathLst>
            </a:custGeom>
            <a:noFill/>
            <a:ln w="952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666;p39"/>
            <p:cNvSpPr/>
            <p:nvPr/>
          </p:nvSpPr>
          <p:spPr>
            <a:xfrm>
              <a:off x="6211975" y="3753150"/>
              <a:ext cx="19525" cy="18900"/>
            </a:xfrm>
            <a:custGeom>
              <a:avLst/>
              <a:gdLst/>
              <a:ahLst/>
              <a:cxnLst/>
              <a:rect l="l" t="t" r="r" b="b"/>
              <a:pathLst>
                <a:path w="781" h="756" fill="none" extrusionOk="0">
                  <a:moveTo>
                    <a:pt x="585" y="0"/>
                  </a:moveTo>
                  <a:lnTo>
                    <a:pt x="585" y="0"/>
                  </a:lnTo>
                  <a:lnTo>
                    <a:pt x="658" y="24"/>
                  </a:lnTo>
                  <a:lnTo>
                    <a:pt x="707" y="49"/>
                  </a:lnTo>
                  <a:lnTo>
                    <a:pt x="756" y="122"/>
                  </a:lnTo>
                  <a:lnTo>
                    <a:pt x="780" y="195"/>
                  </a:lnTo>
                  <a:lnTo>
                    <a:pt x="780" y="195"/>
                  </a:lnTo>
                  <a:lnTo>
                    <a:pt x="756" y="268"/>
                  </a:lnTo>
                  <a:lnTo>
                    <a:pt x="707" y="390"/>
                  </a:lnTo>
                  <a:lnTo>
                    <a:pt x="658" y="487"/>
                  </a:lnTo>
                  <a:lnTo>
                    <a:pt x="585" y="560"/>
                  </a:lnTo>
                  <a:lnTo>
                    <a:pt x="585" y="560"/>
                  </a:lnTo>
                  <a:lnTo>
                    <a:pt x="488" y="633"/>
                  </a:lnTo>
                  <a:lnTo>
                    <a:pt x="390" y="706"/>
                  </a:lnTo>
                  <a:lnTo>
                    <a:pt x="293" y="755"/>
                  </a:lnTo>
                  <a:lnTo>
                    <a:pt x="196" y="755"/>
                  </a:lnTo>
                  <a:lnTo>
                    <a:pt x="196" y="755"/>
                  </a:lnTo>
                  <a:lnTo>
                    <a:pt x="122" y="755"/>
                  </a:lnTo>
                  <a:lnTo>
                    <a:pt x="74" y="706"/>
                  </a:lnTo>
                  <a:lnTo>
                    <a:pt x="25" y="633"/>
                  </a:lnTo>
                  <a:lnTo>
                    <a:pt x="1" y="560"/>
                  </a:lnTo>
                  <a:lnTo>
                    <a:pt x="1" y="560"/>
                  </a:lnTo>
                  <a:lnTo>
                    <a:pt x="25" y="487"/>
                  </a:lnTo>
                  <a:lnTo>
                    <a:pt x="74" y="390"/>
                  </a:lnTo>
                  <a:lnTo>
                    <a:pt x="122" y="268"/>
                  </a:lnTo>
                  <a:lnTo>
                    <a:pt x="196" y="195"/>
                  </a:lnTo>
                  <a:lnTo>
                    <a:pt x="196" y="195"/>
                  </a:lnTo>
                  <a:lnTo>
                    <a:pt x="293" y="122"/>
                  </a:lnTo>
                  <a:lnTo>
                    <a:pt x="390" y="49"/>
                  </a:lnTo>
                  <a:lnTo>
                    <a:pt x="488" y="24"/>
                  </a:lnTo>
                  <a:lnTo>
                    <a:pt x="585" y="0"/>
                  </a:lnTo>
                  <a:lnTo>
                    <a:pt x="585" y="0"/>
                  </a:lnTo>
                </a:path>
              </a:pathLst>
            </a:custGeom>
            <a:noFill/>
            <a:ln w="952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667;p39"/>
            <p:cNvSpPr/>
            <p:nvPr/>
          </p:nvSpPr>
          <p:spPr>
            <a:xfrm>
              <a:off x="5943475" y="3695900"/>
              <a:ext cx="177800" cy="351350"/>
            </a:xfrm>
            <a:custGeom>
              <a:avLst/>
              <a:gdLst/>
              <a:ahLst/>
              <a:cxnLst/>
              <a:rect l="l" t="t" r="r" b="b"/>
              <a:pathLst>
                <a:path w="7112" h="14054" fill="none" extrusionOk="0">
                  <a:moveTo>
                    <a:pt x="2582" y="780"/>
                  </a:moveTo>
                  <a:lnTo>
                    <a:pt x="2582" y="780"/>
                  </a:lnTo>
                  <a:lnTo>
                    <a:pt x="2752" y="780"/>
                  </a:lnTo>
                  <a:lnTo>
                    <a:pt x="2752" y="780"/>
                  </a:lnTo>
                  <a:lnTo>
                    <a:pt x="2996" y="780"/>
                  </a:lnTo>
                  <a:lnTo>
                    <a:pt x="3215" y="829"/>
                  </a:lnTo>
                  <a:lnTo>
                    <a:pt x="3386" y="878"/>
                  </a:lnTo>
                  <a:lnTo>
                    <a:pt x="3507" y="951"/>
                  </a:lnTo>
                  <a:lnTo>
                    <a:pt x="3507" y="951"/>
                  </a:lnTo>
                  <a:lnTo>
                    <a:pt x="3605" y="1024"/>
                  </a:lnTo>
                  <a:lnTo>
                    <a:pt x="3702" y="1048"/>
                  </a:lnTo>
                  <a:lnTo>
                    <a:pt x="3800" y="1024"/>
                  </a:lnTo>
                  <a:lnTo>
                    <a:pt x="3897" y="951"/>
                  </a:lnTo>
                  <a:lnTo>
                    <a:pt x="3897" y="951"/>
                  </a:lnTo>
                  <a:lnTo>
                    <a:pt x="3970" y="878"/>
                  </a:lnTo>
                  <a:lnTo>
                    <a:pt x="4092" y="829"/>
                  </a:lnTo>
                  <a:lnTo>
                    <a:pt x="4189" y="780"/>
                  </a:lnTo>
                  <a:lnTo>
                    <a:pt x="4262" y="780"/>
                  </a:lnTo>
                  <a:lnTo>
                    <a:pt x="4262" y="780"/>
                  </a:lnTo>
                  <a:lnTo>
                    <a:pt x="4384" y="731"/>
                  </a:lnTo>
                  <a:lnTo>
                    <a:pt x="4506" y="658"/>
                  </a:lnTo>
                  <a:lnTo>
                    <a:pt x="4676" y="537"/>
                  </a:lnTo>
                  <a:lnTo>
                    <a:pt x="4847" y="390"/>
                  </a:lnTo>
                  <a:lnTo>
                    <a:pt x="4847" y="390"/>
                  </a:lnTo>
                  <a:lnTo>
                    <a:pt x="5042" y="244"/>
                  </a:lnTo>
                  <a:lnTo>
                    <a:pt x="5285" y="123"/>
                  </a:lnTo>
                  <a:lnTo>
                    <a:pt x="5529" y="49"/>
                  </a:lnTo>
                  <a:lnTo>
                    <a:pt x="5797" y="1"/>
                  </a:lnTo>
                  <a:lnTo>
                    <a:pt x="5797" y="1"/>
                  </a:lnTo>
                  <a:lnTo>
                    <a:pt x="5894" y="25"/>
                  </a:lnTo>
                  <a:lnTo>
                    <a:pt x="5992" y="49"/>
                  </a:lnTo>
                  <a:lnTo>
                    <a:pt x="6040" y="74"/>
                  </a:lnTo>
                  <a:lnTo>
                    <a:pt x="6089" y="123"/>
                  </a:lnTo>
                  <a:lnTo>
                    <a:pt x="6089" y="171"/>
                  </a:lnTo>
                  <a:lnTo>
                    <a:pt x="6089" y="244"/>
                  </a:lnTo>
                  <a:lnTo>
                    <a:pt x="6040" y="317"/>
                  </a:lnTo>
                  <a:lnTo>
                    <a:pt x="5992" y="390"/>
                  </a:lnTo>
                  <a:lnTo>
                    <a:pt x="5992" y="390"/>
                  </a:lnTo>
                  <a:lnTo>
                    <a:pt x="5845" y="561"/>
                  </a:lnTo>
                  <a:lnTo>
                    <a:pt x="5772" y="707"/>
                  </a:lnTo>
                  <a:lnTo>
                    <a:pt x="5748" y="853"/>
                  </a:lnTo>
                  <a:lnTo>
                    <a:pt x="5772" y="926"/>
                  </a:lnTo>
                  <a:lnTo>
                    <a:pt x="5797" y="951"/>
                  </a:lnTo>
                  <a:lnTo>
                    <a:pt x="5797" y="951"/>
                  </a:lnTo>
                  <a:lnTo>
                    <a:pt x="5870" y="1048"/>
                  </a:lnTo>
                  <a:lnTo>
                    <a:pt x="5918" y="1145"/>
                  </a:lnTo>
                  <a:lnTo>
                    <a:pt x="5967" y="1243"/>
                  </a:lnTo>
                  <a:lnTo>
                    <a:pt x="5992" y="1340"/>
                  </a:lnTo>
                  <a:lnTo>
                    <a:pt x="5992" y="1340"/>
                  </a:lnTo>
                  <a:lnTo>
                    <a:pt x="5967" y="1438"/>
                  </a:lnTo>
                  <a:lnTo>
                    <a:pt x="5918" y="1535"/>
                  </a:lnTo>
                  <a:lnTo>
                    <a:pt x="5870" y="1633"/>
                  </a:lnTo>
                  <a:lnTo>
                    <a:pt x="5797" y="1730"/>
                  </a:lnTo>
                  <a:lnTo>
                    <a:pt x="5797" y="1730"/>
                  </a:lnTo>
                  <a:lnTo>
                    <a:pt x="5748" y="1754"/>
                  </a:lnTo>
                  <a:lnTo>
                    <a:pt x="5699" y="1754"/>
                  </a:lnTo>
                  <a:lnTo>
                    <a:pt x="5553" y="1754"/>
                  </a:lnTo>
                  <a:lnTo>
                    <a:pt x="5383" y="1657"/>
                  </a:lnTo>
                  <a:lnTo>
                    <a:pt x="5212" y="1535"/>
                  </a:lnTo>
                  <a:lnTo>
                    <a:pt x="5212" y="1535"/>
                  </a:lnTo>
                  <a:lnTo>
                    <a:pt x="5066" y="1389"/>
                  </a:lnTo>
                  <a:lnTo>
                    <a:pt x="4896" y="1316"/>
                  </a:lnTo>
                  <a:lnTo>
                    <a:pt x="4749" y="1292"/>
                  </a:lnTo>
                  <a:lnTo>
                    <a:pt x="4701" y="1316"/>
                  </a:lnTo>
                  <a:lnTo>
                    <a:pt x="4652" y="1340"/>
                  </a:lnTo>
                  <a:lnTo>
                    <a:pt x="4652" y="1340"/>
                  </a:lnTo>
                  <a:lnTo>
                    <a:pt x="4555" y="1413"/>
                  </a:lnTo>
                  <a:lnTo>
                    <a:pt x="4457" y="1486"/>
                  </a:lnTo>
                  <a:lnTo>
                    <a:pt x="4360" y="1511"/>
                  </a:lnTo>
                  <a:lnTo>
                    <a:pt x="4262" y="1535"/>
                  </a:lnTo>
                  <a:lnTo>
                    <a:pt x="4262" y="1535"/>
                  </a:lnTo>
                  <a:lnTo>
                    <a:pt x="4116" y="1559"/>
                  </a:lnTo>
                  <a:lnTo>
                    <a:pt x="4043" y="1584"/>
                  </a:lnTo>
                  <a:lnTo>
                    <a:pt x="3994" y="1633"/>
                  </a:lnTo>
                  <a:lnTo>
                    <a:pt x="3994" y="1633"/>
                  </a:lnTo>
                  <a:lnTo>
                    <a:pt x="3946" y="1657"/>
                  </a:lnTo>
                  <a:lnTo>
                    <a:pt x="3873" y="1681"/>
                  </a:lnTo>
                  <a:lnTo>
                    <a:pt x="3702" y="1730"/>
                  </a:lnTo>
                  <a:lnTo>
                    <a:pt x="3702" y="1730"/>
                  </a:lnTo>
                  <a:lnTo>
                    <a:pt x="3605" y="1730"/>
                  </a:lnTo>
                  <a:lnTo>
                    <a:pt x="3507" y="1779"/>
                  </a:lnTo>
                  <a:lnTo>
                    <a:pt x="3410" y="1827"/>
                  </a:lnTo>
                  <a:lnTo>
                    <a:pt x="3312" y="1900"/>
                  </a:lnTo>
                  <a:lnTo>
                    <a:pt x="3312" y="1900"/>
                  </a:lnTo>
                  <a:lnTo>
                    <a:pt x="3288" y="1949"/>
                  </a:lnTo>
                  <a:lnTo>
                    <a:pt x="3288" y="2022"/>
                  </a:lnTo>
                  <a:lnTo>
                    <a:pt x="3288" y="2144"/>
                  </a:lnTo>
                  <a:lnTo>
                    <a:pt x="3386" y="2314"/>
                  </a:lnTo>
                  <a:lnTo>
                    <a:pt x="3507" y="2485"/>
                  </a:lnTo>
                  <a:lnTo>
                    <a:pt x="3507" y="2485"/>
                  </a:lnTo>
                  <a:lnTo>
                    <a:pt x="3605" y="2558"/>
                  </a:lnTo>
                  <a:lnTo>
                    <a:pt x="3702" y="2582"/>
                  </a:lnTo>
                  <a:lnTo>
                    <a:pt x="3800" y="2607"/>
                  </a:lnTo>
                  <a:lnTo>
                    <a:pt x="3921" y="2607"/>
                  </a:lnTo>
                  <a:lnTo>
                    <a:pt x="4043" y="2582"/>
                  </a:lnTo>
                  <a:lnTo>
                    <a:pt x="4141" y="2534"/>
                  </a:lnTo>
                  <a:lnTo>
                    <a:pt x="4262" y="2461"/>
                  </a:lnTo>
                  <a:lnTo>
                    <a:pt x="4360" y="2388"/>
                  </a:lnTo>
                  <a:lnTo>
                    <a:pt x="4360" y="2388"/>
                  </a:lnTo>
                  <a:lnTo>
                    <a:pt x="4555" y="2193"/>
                  </a:lnTo>
                  <a:lnTo>
                    <a:pt x="4749" y="2047"/>
                  </a:lnTo>
                  <a:lnTo>
                    <a:pt x="4920" y="1949"/>
                  </a:lnTo>
                  <a:lnTo>
                    <a:pt x="5042" y="1900"/>
                  </a:lnTo>
                  <a:lnTo>
                    <a:pt x="5042" y="1900"/>
                  </a:lnTo>
                  <a:lnTo>
                    <a:pt x="5115" y="1925"/>
                  </a:lnTo>
                  <a:lnTo>
                    <a:pt x="5163" y="1974"/>
                  </a:lnTo>
                  <a:lnTo>
                    <a:pt x="5212" y="2022"/>
                  </a:lnTo>
                  <a:lnTo>
                    <a:pt x="5212" y="2095"/>
                  </a:lnTo>
                  <a:lnTo>
                    <a:pt x="5212" y="2095"/>
                  </a:lnTo>
                  <a:lnTo>
                    <a:pt x="5236" y="2168"/>
                  </a:lnTo>
                  <a:lnTo>
                    <a:pt x="5285" y="2241"/>
                  </a:lnTo>
                  <a:lnTo>
                    <a:pt x="5334" y="2266"/>
                  </a:lnTo>
                  <a:lnTo>
                    <a:pt x="5407" y="2290"/>
                  </a:lnTo>
                  <a:lnTo>
                    <a:pt x="5407" y="2290"/>
                  </a:lnTo>
                  <a:lnTo>
                    <a:pt x="5504" y="2314"/>
                  </a:lnTo>
                  <a:lnTo>
                    <a:pt x="5602" y="2339"/>
                  </a:lnTo>
                  <a:lnTo>
                    <a:pt x="5699" y="2412"/>
                  </a:lnTo>
                  <a:lnTo>
                    <a:pt x="5797" y="2485"/>
                  </a:lnTo>
                  <a:lnTo>
                    <a:pt x="5797" y="2485"/>
                  </a:lnTo>
                  <a:lnTo>
                    <a:pt x="5845" y="2558"/>
                  </a:lnTo>
                  <a:lnTo>
                    <a:pt x="5870" y="2680"/>
                  </a:lnTo>
                  <a:lnTo>
                    <a:pt x="5845" y="2777"/>
                  </a:lnTo>
                  <a:lnTo>
                    <a:pt x="5797" y="2850"/>
                  </a:lnTo>
                  <a:lnTo>
                    <a:pt x="5797" y="2850"/>
                  </a:lnTo>
                  <a:lnTo>
                    <a:pt x="5699" y="2923"/>
                  </a:lnTo>
                  <a:lnTo>
                    <a:pt x="5602" y="2996"/>
                  </a:lnTo>
                  <a:lnTo>
                    <a:pt x="5504" y="3045"/>
                  </a:lnTo>
                  <a:lnTo>
                    <a:pt x="5407" y="3045"/>
                  </a:lnTo>
                  <a:lnTo>
                    <a:pt x="5407" y="3045"/>
                  </a:lnTo>
                  <a:lnTo>
                    <a:pt x="5310" y="3069"/>
                  </a:lnTo>
                  <a:lnTo>
                    <a:pt x="5163" y="3167"/>
                  </a:lnTo>
                  <a:lnTo>
                    <a:pt x="4993" y="3289"/>
                  </a:lnTo>
                  <a:lnTo>
                    <a:pt x="4847" y="3435"/>
                  </a:lnTo>
                  <a:lnTo>
                    <a:pt x="4847" y="3435"/>
                  </a:lnTo>
                  <a:lnTo>
                    <a:pt x="4676" y="3581"/>
                  </a:lnTo>
                  <a:lnTo>
                    <a:pt x="4506" y="3703"/>
                  </a:lnTo>
                  <a:lnTo>
                    <a:pt x="4384" y="3776"/>
                  </a:lnTo>
                  <a:lnTo>
                    <a:pt x="4262" y="3800"/>
                  </a:lnTo>
                  <a:lnTo>
                    <a:pt x="4262" y="3800"/>
                  </a:lnTo>
                  <a:lnTo>
                    <a:pt x="4141" y="3849"/>
                  </a:lnTo>
                  <a:lnTo>
                    <a:pt x="3970" y="3971"/>
                  </a:lnTo>
                  <a:lnTo>
                    <a:pt x="3726" y="4165"/>
                  </a:lnTo>
                  <a:lnTo>
                    <a:pt x="3483" y="4409"/>
                  </a:lnTo>
                  <a:lnTo>
                    <a:pt x="3142" y="4750"/>
                  </a:lnTo>
                  <a:lnTo>
                    <a:pt x="3142" y="4750"/>
                  </a:lnTo>
                  <a:lnTo>
                    <a:pt x="3020" y="4847"/>
                  </a:lnTo>
                  <a:lnTo>
                    <a:pt x="2874" y="4969"/>
                  </a:lnTo>
                  <a:lnTo>
                    <a:pt x="2557" y="5164"/>
                  </a:lnTo>
                  <a:lnTo>
                    <a:pt x="2265" y="5286"/>
                  </a:lnTo>
                  <a:lnTo>
                    <a:pt x="2119" y="5310"/>
                  </a:lnTo>
                  <a:lnTo>
                    <a:pt x="1997" y="5335"/>
                  </a:lnTo>
                  <a:lnTo>
                    <a:pt x="1997" y="5335"/>
                  </a:lnTo>
                  <a:lnTo>
                    <a:pt x="1754" y="5335"/>
                  </a:lnTo>
                  <a:lnTo>
                    <a:pt x="1535" y="5383"/>
                  </a:lnTo>
                  <a:lnTo>
                    <a:pt x="1364" y="5456"/>
                  </a:lnTo>
                  <a:lnTo>
                    <a:pt x="1242" y="5529"/>
                  </a:lnTo>
                  <a:lnTo>
                    <a:pt x="1242" y="5529"/>
                  </a:lnTo>
                  <a:lnTo>
                    <a:pt x="1169" y="5602"/>
                  </a:lnTo>
                  <a:lnTo>
                    <a:pt x="1096" y="5700"/>
                  </a:lnTo>
                  <a:lnTo>
                    <a:pt x="1047" y="5797"/>
                  </a:lnTo>
                  <a:lnTo>
                    <a:pt x="1047" y="5895"/>
                  </a:lnTo>
                  <a:lnTo>
                    <a:pt x="1047" y="5895"/>
                  </a:lnTo>
                  <a:lnTo>
                    <a:pt x="1047" y="5992"/>
                  </a:lnTo>
                  <a:lnTo>
                    <a:pt x="1096" y="6090"/>
                  </a:lnTo>
                  <a:lnTo>
                    <a:pt x="1169" y="6187"/>
                  </a:lnTo>
                  <a:lnTo>
                    <a:pt x="1242" y="6284"/>
                  </a:lnTo>
                  <a:lnTo>
                    <a:pt x="1242" y="6284"/>
                  </a:lnTo>
                  <a:lnTo>
                    <a:pt x="1315" y="6357"/>
                  </a:lnTo>
                  <a:lnTo>
                    <a:pt x="1413" y="6406"/>
                  </a:lnTo>
                  <a:lnTo>
                    <a:pt x="1535" y="6455"/>
                  </a:lnTo>
                  <a:lnTo>
                    <a:pt x="1608" y="6455"/>
                  </a:lnTo>
                  <a:lnTo>
                    <a:pt x="1608" y="6455"/>
                  </a:lnTo>
                  <a:lnTo>
                    <a:pt x="1729" y="6504"/>
                  </a:lnTo>
                  <a:lnTo>
                    <a:pt x="1876" y="6601"/>
                  </a:lnTo>
                  <a:lnTo>
                    <a:pt x="2070" y="6747"/>
                  </a:lnTo>
                  <a:lnTo>
                    <a:pt x="2290" y="6942"/>
                  </a:lnTo>
                  <a:lnTo>
                    <a:pt x="2290" y="6942"/>
                  </a:lnTo>
                  <a:lnTo>
                    <a:pt x="2484" y="7137"/>
                  </a:lnTo>
                  <a:lnTo>
                    <a:pt x="2679" y="7283"/>
                  </a:lnTo>
                  <a:lnTo>
                    <a:pt x="2825" y="7380"/>
                  </a:lnTo>
                  <a:lnTo>
                    <a:pt x="2947" y="7405"/>
                  </a:lnTo>
                  <a:lnTo>
                    <a:pt x="2947" y="7405"/>
                  </a:lnTo>
                  <a:lnTo>
                    <a:pt x="3093" y="7380"/>
                  </a:lnTo>
                  <a:lnTo>
                    <a:pt x="3166" y="7356"/>
                  </a:lnTo>
                  <a:lnTo>
                    <a:pt x="3239" y="7332"/>
                  </a:lnTo>
                  <a:lnTo>
                    <a:pt x="3239" y="7332"/>
                  </a:lnTo>
                  <a:lnTo>
                    <a:pt x="3288" y="7283"/>
                  </a:lnTo>
                  <a:lnTo>
                    <a:pt x="3410" y="7259"/>
                  </a:lnTo>
                  <a:lnTo>
                    <a:pt x="3556" y="7234"/>
                  </a:lnTo>
                  <a:lnTo>
                    <a:pt x="3702" y="7234"/>
                  </a:lnTo>
                  <a:lnTo>
                    <a:pt x="3702" y="7234"/>
                  </a:lnTo>
                  <a:lnTo>
                    <a:pt x="3873" y="7234"/>
                  </a:lnTo>
                  <a:lnTo>
                    <a:pt x="4019" y="7283"/>
                  </a:lnTo>
                  <a:lnTo>
                    <a:pt x="4165" y="7332"/>
                  </a:lnTo>
                  <a:lnTo>
                    <a:pt x="4262" y="7429"/>
                  </a:lnTo>
                  <a:lnTo>
                    <a:pt x="4262" y="7429"/>
                  </a:lnTo>
                  <a:lnTo>
                    <a:pt x="4360" y="7502"/>
                  </a:lnTo>
                  <a:lnTo>
                    <a:pt x="4457" y="7551"/>
                  </a:lnTo>
                  <a:lnTo>
                    <a:pt x="4555" y="7600"/>
                  </a:lnTo>
                  <a:lnTo>
                    <a:pt x="4652" y="7600"/>
                  </a:lnTo>
                  <a:lnTo>
                    <a:pt x="4652" y="7600"/>
                  </a:lnTo>
                  <a:lnTo>
                    <a:pt x="4749" y="7648"/>
                  </a:lnTo>
                  <a:lnTo>
                    <a:pt x="4896" y="7721"/>
                  </a:lnTo>
                  <a:lnTo>
                    <a:pt x="5066" y="7843"/>
                  </a:lnTo>
                  <a:lnTo>
                    <a:pt x="5212" y="7989"/>
                  </a:lnTo>
                  <a:lnTo>
                    <a:pt x="5212" y="7989"/>
                  </a:lnTo>
                  <a:lnTo>
                    <a:pt x="5383" y="8135"/>
                  </a:lnTo>
                  <a:lnTo>
                    <a:pt x="5553" y="8257"/>
                  </a:lnTo>
                  <a:lnTo>
                    <a:pt x="5699" y="8330"/>
                  </a:lnTo>
                  <a:lnTo>
                    <a:pt x="5797" y="8355"/>
                  </a:lnTo>
                  <a:lnTo>
                    <a:pt x="5797" y="8355"/>
                  </a:lnTo>
                  <a:lnTo>
                    <a:pt x="5870" y="8379"/>
                  </a:lnTo>
                  <a:lnTo>
                    <a:pt x="5992" y="8428"/>
                  </a:lnTo>
                  <a:lnTo>
                    <a:pt x="6089" y="8476"/>
                  </a:lnTo>
                  <a:lnTo>
                    <a:pt x="6162" y="8549"/>
                  </a:lnTo>
                  <a:lnTo>
                    <a:pt x="6162" y="8549"/>
                  </a:lnTo>
                  <a:lnTo>
                    <a:pt x="6259" y="8622"/>
                  </a:lnTo>
                  <a:lnTo>
                    <a:pt x="6357" y="8695"/>
                  </a:lnTo>
                  <a:lnTo>
                    <a:pt x="6454" y="8720"/>
                  </a:lnTo>
                  <a:lnTo>
                    <a:pt x="6552" y="8744"/>
                  </a:lnTo>
                  <a:lnTo>
                    <a:pt x="6552" y="8744"/>
                  </a:lnTo>
                  <a:lnTo>
                    <a:pt x="6649" y="8769"/>
                  </a:lnTo>
                  <a:lnTo>
                    <a:pt x="6747" y="8793"/>
                  </a:lnTo>
                  <a:lnTo>
                    <a:pt x="6844" y="8866"/>
                  </a:lnTo>
                  <a:lnTo>
                    <a:pt x="6941" y="8939"/>
                  </a:lnTo>
                  <a:lnTo>
                    <a:pt x="6941" y="8939"/>
                  </a:lnTo>
                  <a:lnTo>
                    <a:pt x="7014" y="9036"/>
                  </a:lnTo>
                  <a:lnTo>
                    <a:pt x="7063" y="9134"/>
                  </a:lnTo>
                  <a:lnTo>
                    <a:pt x="7112" y="9231"/>
                  </a:lnTo>
                  <a:lnTo>
                    <a:pt x="7112" y="9304"/>
                  </a:lnTo>
                  <a:lnTo>
                    <a:pt x="7112" y="9304"/>
                  </a:lnTo>
                  <a:lnTo>
                    <a:pt x="7112" y="9402"/>
                  </a:lnTo>
                  <a:lnTo>
                    <a:pt x="7063" y="9499"/>
                  </a:lnTo>
                  <a:lnTo>
                    <a:pt x="7014" y="9597"/>
                  </a:lnTo>
                  <a:lnTo>
                    <a:pt x="6941" y="9694"/>
                  </a:lnTo>
                  <a:lnTo>
                    <a:pt x="6941" y="9694"/>
                  </a:lnTo>
                  <a:lnTo>
                    <a:pt x="6868" y="9791"/>
                  </a:lnTo>
                  <a:lnTo>
                    <a:pt x="6795" y="9889"/>
                  </a:lnTo>
                  <a:lnTo>
                    <a:pt x="6747" y="9986"/>
                  </a:lnTo>
                  <a:lnTo>
                    <a:pt x="6747" y="10084"/>
                  </a:lnTo>
                  <a:lnTo>
                    <a:pt x="6747" y="10084"/>
                  </a:lnTo>
                  <a:lnTo>
                    <a:pt x="6722" y="10181"/>
                  </a:lnTo>
                  <a:lnTo>
                    <a:pt x="6625" y="10327"/>
                  </a:lnTo>
                  <a:lnTo>
                    <a:pt x="6503" y="10473"/>
                  </a:lnTo>
                  <a:lnTo>
                    <a:pt x="6357" y="10644"/>
                  </a:lnTo>
                  <a:lnTo>
                    <a:pt x="6357" y="10644"/>
                  </a:lnTo>
                  <a:lnTo>
                    <a:pt x="6211" y="10814"/>
                  </a:lnTo>
                  <a:lnTo>
                    <a:pt x="6089" y="10961"/>
                  </a:lnTo>
                  <a:lnTo>
                    <a:pt x="6016" y="11107"/>
                  </a:lnTo>
                  <a:lnTo>
                    <a:pt x="5992" y="11204"/>
                  </a:lnTo>
                  <a:lnTo>
                    <a:pt x="5992" y="11204"/>
                  </a:lnTo>
                  <a:lnTo>
                    <a:pt x="5943" y="11326"/>
                  </a:lnTo>
                  <a:lnTo>
                    <a:pt x="5870" y="11472"/>
                  </a:lnTo>
                  <a:lnTo>
                    <a:pt x="5748" y="11618"/>
                  </a:lnTo>
                  <a:lnTo>
                    <a:pt x="5602" y="11789"/>
                  </a:lnTo>
                  <a:lnTo>
                    <a:pt x="5602" y="11789"/>
                  </a:lnTo>
                  <a:lnTo>
                    <a:pt x="5456" y="11935"/>
                  </a:lnTo>
                  <a:lnTo>
                    <a:pt x="5334" y="12105"/>
                  </a:lnTo>
                  <a:lnTo>
                    <a:pt x="5261" y="12251"/>
                  </a:lnTo>
                  <a:lnTo>
                    <a:pt x="5212" y="12349"/>
                  </a:lnTo>
                  <a:lnTo>
                    <a:pt x="5212" y="12349"/>
                  </a:lnTo>
                  <a:lnTo>
                    <a:pt x="5188" y="12446"/>
                  </a:lnTo>
                  <a:lnTo>
                    <a:pt x="5139" y="12568"/>
                  </a:lnTo>
                  <a:lnTo>
                    <a:pt x="5042" y="12714"/>
                  </a:lnTo>
                  <a:lnTo>
                    <a:pt x="4944" y="12836"/>
                  </a:lnTo>
                  <a:lnTo>
                    <a:pt x="4944" y="12836"/>
                  </a:lnTo>
                  <a:lnTo>
                    <a:pt x="4822" y="12958"/>
                  </a:lnTo>
                  <a:lnTo>
                    <a:pt x="4725" y="13079"/>
                  </a:lnTo>
                  <a:lnTo>
                    <a:pt x="4676" y="13201"/>
                  </a:lnTo>
                  <a:lnTo>
                    <a:pt x="4652" y="13299"/>
                  </a:lnTo>
                  <a:lnTo>
                    <a:pt x="4652" y="13299"/>
                  </a:lnTo>
                  <a:lnTo>
                    <a:pt x="4676" y="13469"/>
                  </a:lnTo>
                  <a:lnTo>
                    <a:pt x="4701" y="13542"/>
                  </a:lnTo>
                  <a:lnTo>
                    <a:pt x="4749" y="13591"/>
                  </a:lnTo>
                  <a:lnTo>
                    <a:pt x="4749" y="13591"/>
                  </a:lnTo>
                  <a:lnTo>
                    <a:pt x="4774" y="13640"/>
                  </a:lnTo>
                  <a:lnTo>
                    <a:pt x="4822" y="13713"/>
                  </a:lnTo>
                  <a:lnTo>
                    <a:pt x="4847" y="13883"/>
                  </a:lnTo>
                  <a:lnTo>
                    <a:pt x="4847" y="13883"/>
                  </a:lnTo>
                  <a:lnTo>
                    <a:pt x="4822" y="13956"/>
                  </a:lnTo>
                  <a:lnTo>
                    <a:pt x="4774" y="14005"/>
                  </a:lnTo>
                  <a:lnTo>
                    <a:pt x="4725" y="14054"/>
                  </a:lnTo>
                  <a:lnTo>
                    <a:pt x="4652" y="14054"/>
                  </a:lnTo>
                  <a:lnTo>
                    <a:pt x="4652" y="14054"/>
                  </a:lnTo>
                  <a:lnTo>
                    <a:pt x="4555" y="14054"/>
                  </a:lnTo>
                  <a:lnTo>
                    <a:pt x="4457" y="14005"/>
                  </a:lnTo>
                  <a:lnTo>
                    <a:pt x="4360" y="13956"/>
                  </a:lnTo>
                  <a:lnTo>
                    <a:pt x="4262" y="13883"/>
                  </a:lnTo>
                  <a:lnTo>
                    <a:pt x="4262" y="13883"/>
                  </a:lnTo>
                  <a:lnTo>
                    <a:pt x="4189" y="13761"/>
                  </a:lnTo>
                  <a:lnTo>
                    <a:pt x="4141" y="13615"/>
                  </a:lnTo>
                  <a:lnTo>
                    <a:pt x="4092" y="13469"/>
                  </a:lnTo>
                  <a:lnTo>
                    <a:pt x="4092" y="13299"/>
                  </a:lnTo>
                  <a:lnTo>
                    <a:pt x="4092" y="13299"/>
                  </a:lnTo>
                  <a:lnTo>
                    <a:pt x="4067" y="13152"/>
                  </a:lnTo>
                  <a:lnTo>
                    <a:pt x="4019" y="12982"/>
                  </a:lnTo>
                  <a:lnTo>
                    <a:pt x="3970" y="12836"/>
                  </a:lnTo>
                  <a:lnTo>
                    <a:pt x="3897" y="12738"/>
                  </a:lnTo>
                  <a:lnTo>
                    <a:pt x="3897" y="12738"/>
                  </a:lnTo>
                  <a:lnTo>
                    <a:pt x="3848" y="12690"/>
                  </a:lnTo>
                  <a:lnTo>
                    <a:pt x="3824" y="12592"/>
                  </a:lnTo>
                  <a:lnTo>
                    <a:pt x="3751" y="12349"/>
                  </a:lnTo>
                  <a:lnTo>
                    <a:pt x="3726" y="12056"/>
                  </a:lnTo>
                  <a:lnTo>
                    <a:pt x="3702" y="11716"/>
                  </a:lnTo>
                  <a:lnTo>
                    <a:pt x="3702" y="11472"/>
                  </a:lnTo>
                  <a:lnTo>
                    <a:pt x="3702" y="11472"/>
                  </a:lnTo>
                  <a:lnTo>
                    <a:pt x="3702" y="11301"/>
                  </a:lnTo>
                  <a:lnTo>
                    <a:pt x="3653" y="11107"/>
                  </a:lnTo>
                  <a:lnTo>
                    <a:pt x="3629" y="10936"/>
                  </a:lnTo>
                  <a:lnTo>
                    <a:pt x="3556" y="10741"/>
                  </a:lnTo>
                  <a:lnTo>
                    <a:pt x="3483" y="10571"/>
                  </a:lnTo>
                  <a:lnTo>
                    <a:pt x="3410" y="10425"/>
                  </a:lnTo>
                  <a:lnTo>
                    <a:pt x="3312" y="10279"/>
                  </a:lnTo>
                  <a:lnTo>
                    <a:pt x="3239" y="10181"/>
                  </a:lnTo>
                  <a:lnTo>
                    <a:pt x="3239" y="10181"/>
                  </a:lnTo>
                  <a:lnTo>
                    <a:pt x="3045" y="9962"/>
                  </a:lnTo>
                  <a:lnTo>
                    <a:pt x="2898" y="9767"/>
                  </a:lnTo>
                  <a:lnTo>
                    <a:pt x="2801" y="9621"/>
                  </a:lnTo>
                  <a:lnTo>
                    <a:pt x="2752" y="9499"/>
                  </a:lnTo>
                  <a:lnTo>
                    <a:pt x="2752" y="9499"/>
                  </a:lnTo>
                  <a:lnTo>
                    <a:pt x="2728" y="9353"/>
                  </a:lnTo>
                  <a:lnTo>
                    <a:pt x="2704" y="9280"/>
                  </a:lnTo>
                  <a:lnTo>
                    <a:pt x="2655" y="9231"/>
                  </a:lnTo>
                  <a:lnTo>
                    <a:pt x="2655" y="9231"/>
                  </a:lnTo>
                  <a:lnTo>
                    <a:pt x="2631" y="9158"/>
                  </a:lnTo>
                  <a:lnTo>
                    <a:pt x="2582" y="9036"/>
                  </a:lnTo>
                  <a:lnTo>
                    <a:pt x="2582" y="8890"/>
                  </a:lnTo>
                  <a:lnTo>
                    <a:pt x="2557" y="8744"/>
                  </a:lnTo>
                  <a:lnTo>
                    <a:pt x="2557" y="8744"/>
                  </a:lnTo>
                  <a:lnTo>
                    <a:pt x="2582" y="8598"/>
                  </a:lnTo>
                  <a:lnTo>
                    <a:pt x="2582" y="8452"/>
                  </a:lnTo>
                  <a:lnTo>
                    <a:pt x="2631" y="8330"/>
                  </a:lnTo>
                  <a:lnTo>
                    <a:pt x="2655" y="8281"/>
                  </a:lnTo>
                  <a:lnTo>
                    <a:pt x="2655" y="8281"/>
                  </a:lnTo>
                  <a:lnTo>
                    <a:pt x="2704" y="8208"/>
                  </a:lnTo>
                  <a:lnTo>
                    <a:pt x="2728" y="8160"/>
                  </a:lnTo>
                  <a:lnTo>
                    <a:pt x="2752" y="7989"/>
                  </a:lnTo>
                  <a:lnTo>
                    <a:pt x="2752" y="7989"/>
                  </a:lnTo>
                  <a:lnTo>
                    <a:pt x="2728" y="7819"/>
                  </a:lnTo>
                  <a:lnTo>
                    <a:pt x="2704" y="7746"/>
                  </a:lnTo>
                  <a:lnTo>
                    <a:pt x="2655" y="7697"/>
                  </a:lnTo>
                  <a:lnTo>
                    <a:pt x="2655" y="7697"/>
                  </a:lnTo>
                  <a:lnTo>
                    <a:pt x="2606" y="7673"/>
                  </a:lnTo>
                  <a:lnTo>
                    <a:pt x="2533" y="7624"/>
                  </a:lnTo>
                  <a:lnTo>
                    <a:pt x="2363" y="7600"/>
                  </a:lnTo>
                  <a:lnTo>
                    <a:pt x="2363" y="7600"/>
                  </a:lnTo>
                  <a:lnTo>
                    <a:pt x="2265" y="7575"/>
                  </a:lnTo>
                  <a:lnTo>
                    <a:pt x="2119" y="7502"/>
                  </a:lnTo>
                  <a:lnTo>
                    <a:pt x="1973" y="7380"/>
                  </a:lnTo>
                  <a:lnTo>
                    <a:pt x="1802" y="7234"/>
                  </a:lnTo>
                  <a:lnTo>
                    <a:pt x="1802" y="7234"/>
                  </a:lnTo>
                  <a:lnTo>
                    <a:pt x="1632" y="7088"/>
                  </a:lnTo>
                  <a:lnTo>
                    <a:pt x="1486" y="6966"/>
                  </a:lnTo>
                  <a:lnTo>
                    <a:pt x="1340" y="6869"/>
                  </a:lnTo>
                  <a:lnTo>
                    <a:pt x="1242" y="6845"/>
                  </a:lnTo>
                  <a:lnTo>
                    <a:pt x="1242" y="6845"/>
                  </a:lnTo>
                  <a:lnTo>
                    <a:pt x="1121" y="6796"/>
                  </a:lnTo>
                  <a:lnTo>
                    <a:pt x="926" y="6674"/>
                  </a:lnTo>
                  <a:lnTo>
                    <a:pt x="706" y="6504"/>
                  </a:lnTo>
                  <a:lnTo>
                    <a:pt x="463" y="6284"/>
                  </a:lnTo>
                  <a:lnTo>
                    <a:pt x="463" y="6284"/>
                  </a:lnTo>
                  <a:lnTo>
                    <a:pt x="171" y="5919"/>
                  </a:lnTo>
                  <a:lnTo>
                    <a:pt x="0" y="5700"/>
                  </a:lnTo>
                  <a:lnTo>
                    <a:pt x="0" y="5700"/>
                  </a:lnTo>
                  <a:lnTo>
                    <a:pt x="0" y="5724"/>
                  </a:lnTo>
                </a:path>
              </a:pathLst>
            </a:custGeom>
            <a:noFill/>
            <a:ln w="952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668;p39"/>
            <p:cNvSpPr/>
            <p:nvPr/>
          </p:nvSpPr>
          <p:spPr>
            <a:xfrm>
              <a:off x="6128575" y="3695900"/>
              <a:ext cx="86475" cy="47525"/>
            </a:xfrm>
            <a:custGeom>
              <a:avLst/>
              <a:gdLst/>
              <a:ahLst/>
              <a:cxnLst/>
              <a:rect l="l" t="t" r="r" b="b"/>
              <a:pathLst>
                <a:path w="3459" h="1901" fill="none" extrusionOk="0">
                  <a:moveTo>
                    <a:pt x="2022" y="1340"/>
                  </a:moveTo>
                  <a:lnTo>
                    <a:pt x="2022" y="1340"/>
                  </a:lnTo>
                  <a:lnTo>
                    <a:pt x="1924" y="1413"/>
                  </a:lnTo>
                  <a:lnTo>
                    <a:pt x="1827" y="1486"/>
                  </a:lnTo>
                  <a:lnTo>
                    <a:pt x="1729" y="1511"/>
                  </a:lnTo>
                  <a:lnTo>
                    <a:pt x="1632" y="1535"/>
                  </a:lnTo>
                  <a:lnTo>
                    <a:pt x="1632" y="1535"/>
                  </a:lnTo>
                  <a:lnTo>
                    <a:pt x="1559" y="1535"/>
                  </a:lnTo>
                  <a:lnTo>
                    <a:pt x="1461" y="1584"/>
                  </a:lnTo>
                  <a:lnTo>
                    <a:pt x="1340" y="1657"/>
                  </a:lnTo>
                  <a:lnTo>
                    <a:pt x="1267" y="1730"/>
                  </a:lnTo>
                  <a:lnTo>
                    <a:pt x="1267" y="1730"/>
                  </a:lnTo>
                  <a:lnTo>
                    <a:pt x="1169" y="1803"/>
                  </a:lnTo>
                  <a:lnTo>
                    <a:pt x="1072" y="1852"/>
                  </a:lnTo>
                  <a:lnTo>
                    <a:pt x="974" y="1900"/>
                  </a:lnTo>
                  <a:lnTo>
                    <a:pt x="877" y="1900"/>
                  </a:lnTo>
                  <a:lnTo>
                    <a:pt x="877" y="1900"/>
                  </a:lnTo>
                  <a:lnTo>
                    <a:pt x="779" y="1900"/>
                  </a:lnTo>
                  <a:lnTo>
                    <a:pt x="682" y="1852"/>
                  </a:lnTo>
                  <a:lnTo>
                    <a:pt x="585" y="1803"/>
                  </a:lnTo>
                  <a:lnTo>
                    <a:pt x="512" y="1730"/>
                  </a:lnTo>
                  <a:lnTo>
                    <a:pt x="512" y="1730"/>
                  </a:lnTo>
                  <a:lnTo>
                    <a:pt x="438" y="1633"/>
                  </a:lnTo>
                  <a:lnTo>
                    <a:pt x="414" y="1535"/>
                  </a:lnTo>
                  <a:lnTo>
                    <a:pt x="438" y="1438"/>
                  </a:lnTo>
                  <a:lnTo>
                    <a:pt x="512" y="1340"/>
                  </a:lnTo>
                  <a:lnTo>
                    <a:pt x="512" y="1340"/>
                  </a:lnTo>
                  <a:lnTo>
                    <a:pt x="585" y="1243"/>
                  </a:lnTo>
                  <a:lnTo>
                    <a:pt x="633" y="1145"/>
                  </a:lnTo>
                  <a:lnTo>
                    <a:pt x="682" y="1048"/>
                  </a:lnTo>
                  <a:lnTo>
                    <a:pt x="682" y="951"/>
                  </a:lnTo>
                  <a:lnTo>
                    <a:pt x="682" y="951"/>
                  </a:lnTo>
                  <a:lnTo>
                    <a:pt x="658" y="804"/>
                  </a:lnTo>
                  <a:lnTo>
                    <a:pt x="633" y="731"/>
                  </a:lnTo>
                  <a:lnTo>
                    <a:pt x="585" y="683"/>
                  </a:lnTo>
                  <a:lnTo>
                    <a:pt x="585" y="683"/>
                  </a:lnTo>
                  <a:lnTo>
                    <a:pt x="536" y="634"/>
                  </a:lnTo>
                  <a:lnTo>
                    <a:pt x="463" y="610"/>
                  </a:lnTo>
                  <a:lnTo>
                    <a:pt x="317" y="585"/>
                  </a:lnTo>
                  <a:lnTo>
                    <a:pt x="317" y="585"/>
                  </a:lnTo>
                  <a:lnTo>
                    <a:pt x="146" y="561"/>
                  </a:lnTo>
                  <a:lnTo>
                    <a:pt x="73" y="512"/>
                  </a:lnTo>
                  <a:lnTo>
                    <a:pt x="24" y="488"/>
                  </a:lnTo>
                  <a:lnTo>
                    <a:pt x="24" y="488"/>
                  </a:lnTo>
                  <a:lnTo>
                    <a:pt x="0" y="439"/>
                  </a:lnTo>
                  <a:lnTo>
                    <a:pt x="24" y="366"/>
                  </a:lnTo>
                  <a:lnTo>
                    <a:pt x="49" y="293"/>
                  </a:lnTo>
                  <a:lnTo>
                    <a:pt x="122" y="196"/>
                  </a:lnTo>
                  <a:lnTo>
                    <a:pt x="122" y="196"/>
                  </a:lnTo>
                  <a:lnTo>
                    <a:pt x="171" y="171"/>
                  </a:lnTo>
                  <a:lnTo>
                    <a:pt x="268" y="123"/>
                  </a:lnTo>
                  <a:lnTo>
                    <a:pt x="512" y="74"/>
                  </a:lnTo>
                  <a:lnTo>
                    <a:pt x="804" y="25"/>
                  </a:lnTo>
                  <a:lnTo>
                    <a:pt x="1145" y="1"/>
                  </a:lnTo>
                  <a:lnTo>
                    <a:pt x="2509" y="1"/>
                  </a:lnTo>
                  <a:lnTo>
                    <a:pt x="2509" y="1"/>
                  </a:lnTo>
                  <a:lnTo>
                    <a:pt x="2850" y="25"/>
                  </a:lnTo>
                  <a:lnTo>
                    <a:pt x="3142" y="49"/>
                  </a:lnTo>
                  <a:lnTo>
                    <a:pt x="3337" y="74"/>
                  </a:lnTo>
                  <a:lnTo>
                    <a:pt x="3434" y="98"/>
                  </a:lnTo>
                  <a:lnTo>
                    <a:pt x="3434" y="98"/>
                  </a:lnTo>
                  <a:lnTo>
                    <a:pt x="3458" y="123"/>
                  </a:lnTo>
                  <a:lnTo>
                    <a:pt x="3434" y="171"/>
                  </a:lnTo>
                  <a:lnTo>
                    <a:pt x="3361" y="317"/>
                  </a:lnTo>
                  <a:lnTo>
                    <a:pt x="3239" y="488"/>
                  </a:lnTo>
                  <a:lnTo>
                    <a:pt x="3069" y="683"/>
                  </a:lnTo>
                  <a:lnTo>
                    <a:pt x="3069" y="683"/>
                  </a:lnTo>
                  <a:lnTo>
                    <a:pt x="2874" y="853"/>
                  </a:lnTo>
                  <a:lnTo>
                    <a:pt x="2679" y="999"/>
                  </a:lnTo>
                  <a:lnTo>
                    <a:pt x="2509" y="1121"/>
                  </a:lnTo>
                  <a:lnTo>
                    <a:pt x="2411" y="1145"/>
                  </a:lnTo>
                  <a:lnTo>
                    <a:pt x="2411" y="1145"/>
                  </a:lnTo>
                  <a:lnTo>
                    <a:pt x="2314" y="1170"/>
                  </a:lnTo>
                  <a:lnTo>
                    <a:pt x="2216" y="1194"/>
                  </a:lnTo>
                  <a:lnTo>
                    <a:pt x="2119" y="1267"/>
                  </a:lnTo>
                  <a:lnTo>
                    <a:pt x="2022" y="1340"/>
                  </a:lnTo>
                  <a:lnTo>
                    <a:pt x="2022" y="1340"/>
                  </a:lnTo>
                </a:path>
              </a:pathLst>
            </a:custGeom>
            <a:noFill/>
            <a:ln w="952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669;p39"/>
            <p:cNvSpPr/>
            <p:nvPr/>
          </p:nvSpPr>
          <p:spPr>
            <a:xfrm>
              <a:off x="6357500" y="3940075"/>
              <a:ext cx="18900" cy="34725"/>
            </a:xfrm>
            <a:custGeom>
              <a:avLst/>
              <a:gdLst/>
              <a:ahLst/>
              <a:cxnLst/>
              <a:rect l="l" t="t" r="r" b="b"/>
              <a:pathLst>
                <a:path w="756" h="1389" fill="none" extrusionOk="0">
                  <a:moveTo>
                    <a:pt x="585" y="682"/>
                  </a:moveTo>
                  <a:lnTo>
                    <a:pt x="585" y="682"/>
                  </a:lnTo>
                  <a:lnTo>
                    <a:pt x="512" y="779"/>
                  </a:lnTo>
                  <a:lnTo>
                    <a:pt x="439" y="877"/>
                  </a:lnTo>
                  <a:lnTo>
                    <a:pt x="390" y="974"/>
                  </a:lnTo>
                  <a:lnTo>
                    <a:pt x="390" y="1072"/>
                  </a:lnTo>
                  <a:lnTo>
                    <a:pt x="390" y="1072"/>
                  </a:lnTo>
                  <a:lnTo>
                    <a:pt x="366" y="1218"/>
                  </a:lnTo>
                  <a:lnTo>
                    <a:pt x="317" y="1291"/>
                  </a:lnTo>
                  <a:lnTo>
                    <a:pt x="293" y="1364"/>
                  </a:lnTo>
                  <a:lnTo>
                    <a:pt x="293" y="1364"/>
                  </a:lnTo>
                  <a:lnTo>
                    <a:pt x="244" y="1388"/>
                  </a:lnTo>
                  <a:lnTo>
                    <a:pt x="195" y="1388"/>
                  </a:lnTo>
                  <a:lnTo>
                    <a:pt x="147" y="1388"/>
                  </a:lnTo>
                  <a:lnTo>
                    <a:pt x="98" y="1364"/>
                  </a:lnTo>
                  <a:lnTo>
                    <a:pt x="98" y="1364"/>
                  </a:lnTo>
                  <a:lnTo>
                    <a:pt x="74" y="1291"/>
                  </a:lnTo>
                  <a:lnTo>
                    <a:pt x="25" y="1169"/>
                  </a:lnTo>
                  <a:lnTo>
                    <a:pt x="25" y="1023"/>
                  </a:lnTo>
                  <a:lnTo>
                    <a:pt x="1" y="877"/>
                  </a:lnTo>
                  <a:lnTo>
                    <a:pt x="1" y="877"/>
                  </a:lnTo>
                  <a:lnTo>
                    <a:pt x="25" y="706"/>
                  </a:lnTo>
                  <a:lnTo>
                    <a:pt x="98" y="536"/>
                  </a:lnTo>
                  <a:lnTo>
                    <a:pt x="171" y="365"/>
                  </a:lnTo>
                  <a:lnTo>
                    <a:pt x="293" y="219"/>
                  </a:lnTo>
                  <a:lnTo>
                    <a:pt x="293" y="219"/>
                  </a:lnTo>
                  <a:lnTo>
                    <a:pt x="415" y="122"/>
                  </a:lnTo>
                  <a:lnTo>
                    <a:pt x="512" y="49"/>
                  </a:lnTo>
                  <a:lnTo>
                    <a:pt x="609" y="0"/>
                  </a:lnTo>
                  <a:lnTo>
                    <a:pt x="682" y="24"/>
                  </a:lnTo>
                  <a:lnTo>
                    <a:pt x="682" y="24"/>
                  </a:lnTo>
                  <a:lnTo>
                    <a:pt x="707" y="73"/>
                  </a:lnTo>
                  <a:lnTo>
                    <a:pt x="731" y="146"/>
                  </a:lnTo>
                  <a:lnTo>
                    <a:pt x="756" y="317"/>
                  </a:lnTo>
                  <a:lnTo>
                    <a:pt x="756" y="317"/>
                  </a:lnTo>
                  <a:lnTo>
                    <a:pt x="756" y="390"/>
                  </a:lnTo>
                  <a:lnTo>
                    <a:pt x="707" y="487"/>
                  </a:lnTo>
                  <a:lnTo>
                    <a:pt x="658" y="609"/>
                  </a:lnTo>
                  <a:lnTo>
                    <a:pt x="585" y="682"/>
                  </a:lnTo>
                  <a:lnTo>
                    <a:pt x="585" y="682"/>
                  </a:lnTo>
                </a:path>
              </a:pathLst>
            </a:custGeom>
            <a:noFill/>
            <a:ln w="952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670;p39"/>
            <p:cNvSpPr/>
            <p:nvPr/>
          </p:nvSpPr>
          <p:spPr>
            <a:xfrm>
              <a:off x="6202850" y="3720875"/>
              <a:ext cx="204000" cy="278875"/>
            </a:xfrm>
            <a:custGeom>
              <a:avLst/>
              <a:gdLst/>
              <a:ahLst/>
              <a:cxnLst/>
              <a:rect l="l" t="t" r="r" b="b"/>
              <a:pathLst>
                <a:path w="8160" h="11155" fill="none" extrusionOk="0">
                  <a:moveTo>
                    <a:pt x="8159" y="4774"/>
                  </a:moveTo>
                  <a:lnTo>
                    <a:pt x="8159" y="4774"/>
                  </a:lnTo>
                  <a:lnTo>
                    <a:pt x="7599" y="4701"/>
                  </a:lnTo>
                  <a:lnTo>
                    <a:pt x="7283" y="4652"/>
                  </a:lnTo>
                  <a:lnTo>
                    <a:pt x="7136" y="4603"/>
                  </a:lnTo>
                  <a:lnTo>
                    <a:pt x="7136" y="4603"/>
                  </a:lnTo>
                  <a:lnTo>
                    <a:pt x="7088" y="4579"/>
                  </a:lnTo>
                  <a:lnTo>
                    <a:pt x="7015" y="4555"/>
                  </a:lnTo>
                  <a:lnTo>
                    <a:pt x="6844" y="4530"/>
                  </a:lnTo>
                  <a:lnTo>
                    <a:pt x="6844" y="4530"/>
                  </a:lnTo>
                  <a:lnTo>
                    <a:pt x="6747" y="4506"/>
                  </a:lnTo>
                  <a:lnTo>
                    <a:pt x="6649" y="4457"/>
                  </a:lnTo>
                  <a:lnTo>
                    <a:pt x="6552" y="4409"/>
                  </a:lnTo>
                  <a:lnTo>
                    <a:pt x="6454" y="4336"/>
                  </a:lnTo>
                  <a:lnTo>
                    <a:pt x="6454" y="4336"/>
                  </a:lnTo>
                  <a:lnTo>
                    <a:pt x="6381" y="4262"/>
                  </a:lnTo>
                  <a:lnTo>
                    <a:pt x="6308" y="4214"/>
                  </a:lnTo>
                  <a:lnTo>
                    <a:pt x="6235" y="4214"/>
                  </a:lnTo>
                  <a:lnTo>
                    <a:pt x="6187" y="4238"/>
                  </a:lnTo>
                  <a:lnTo>
                    <a:pt x="6187" y="4238"/>
                  </a:lnTo>
                  <a:lnTo>
                    <a:pt x="6162" y="4287"/>
                  </a:lnTo>
                  <a:lnTo>
                    <a:pt x="6162" y="4360"/>
                  </a:lnTo>
                  <a:lnTo>
                    <a:pt x="6211" y="4433"/>
                  </a:lnTo>
                  <a:lnTo>
                    <a:pt x="6284" y="4530"/>
                  </a:lnTo>
                  <a:lnTo>
                    <a:pt x="6284" y="4530"/>
                  </a:lnTo>
                  <a:lnTo>
                    <a:pt x="6357" y="4603"/>
                  </a:lnTo>
                  <a:lnTo>
                    <a:pt x="6454" y="4652"/>
                  </a:lnTo>
                  <a:lnTo>
                    <a:pt x="6576" y="4701"/>
                  </a:lnTo>
                  <a:lnTo>
                    <a:pt x="6649" y="4701"/>
                  </a:lnTo>
                  <a:lnTo>
                    <a:pt x="6649" y="4701"/>
                  </a:lnTo>
                  <a:lnTo>
                    <a:pt x="6747" y="4725"/>
                  </a:lnTo>
                  <a:lnTo>
                    <a:pt x="6844" y="4774"/>
                  </a:lnTo>
                  <a:lnTo>
                    <a:pt x="6942" y="4823"/>
                  </a:lnTo>
                  <a:lnTo>
                    <a:pt x="7039" y="4896"/>
                  </a:lnTo>
                  <a:lnTo>
                    <a:pt x="7039" y="4896"/>
                  </a:lnTo>
                  <a:lnTo>
                    <a:pt x="7063" y="4944"/>
                  </a:lnTo>
                  <a:lnTo>
                    <a:pt x="7088" y="4993"/>
                  </a:lnTo>
                  <a:lnTo>
                    <a:pt x="7063" y="5139"/>
                  </a:lnTo>
                  <a:lnTo>
                    <a:pt x="6966" y="5310"/>
                  </a:lnTo>
                  <a:lnTo>
                    <a:pt x="6844" y="5480"/>
                  </a:lnTo>
                  <a:lnTo>
                    <a:pt x="6844" y="5480"/>
                  </a:lnTo>
                  <a:lnTo>
                    <a:pt x="6674" y="5626"/>
                  </a:lnTo>
                  <a:lnTo>
                    <a:pt x="6528" y="5748"/>
                  </a:lnTo>
                  <a:lnTo>
                    <a:pt x="6381" y="5821"/>
                  </a:lnTo>
                  <a:lnTo>
                    <a:pt x="6284" y="5846"/>
                  </a:lnTo>
                  <a:lnTo>
                    <a:pt x="6284" y="5846"/>
                  </a:lnTo>
                  <a:lnTo>
                    <a:pt x="6113" y="5870"/>
                  </a:lnTo>
                  <a:lnTo>
                    <a:pt x="6040" y="5894"/>
                  </a:lnTo>
                  <a:lnTo>
                    <a:pt x="5992" y="5943"/>
                  </a:lnTo>
                  <a:lnTo>
                    <a:pt x="5992" y="5943"/>
                  </a:lnTo>
                  <a:lnTo>
                    <a:pt x="5943" y="5967"/>
                  </a:lnTo>
                  <a:lnTo>
                    <a:pt x="5894" y="5992"/>
                  </a:lnTo>
                  <a:lnTo>
                    <a:pt x="5846" y="5967"/>
                  </a:lnTo>
                  <a:lnTo>
                    <a:pt x="5797" y="5943"/>
                  </a:lnTo>
                  <a:lnTo>
                    <a:pt x="5797" y="5943"/>
                  </a:lnTo>
                  <a:lnTo>
                    <a:pt x="5773" y="5894"/>
                  </a:lnTo>
                  <a:lnTo>
                    <a:pt x="5724" y="5821"/>
                  </a:lnTo>
                  <a:lnTo>
                    <a:pt x="5699" y="5651"/>
                  </a:lnTo>
                  <a:lnTo>
                    <a:pt x="5699" y="5651"/>
                  </a:lnTo>
                  <a:lnTo>
                    <a:pt x="5675" y="5553"/>
                  </a:lnTo>
                  <a:lnTo>
                    <a:pt x="5602" y="5407"/>
                  </a:lnTo>
                  <a:lnTo>
                    <a:pt x="5480" y="5261"/>
                  </a:lnTo>
                  <a:lnTo>
                    <a:pt x="5334" y="5091"/>
                  </a:lnTo>
                  <a:lnTo>
                    <a:pt x="5334" y="5091"/>
                  </a:lnTo>
                  <a:lnTo>
                    <a:pt x="5188" y="4920"/>
                  </a:lnTo>
                  <a:lnTo>
                    <a:pt x="5066" y="4774"/>
                  </a:lnTo>
                  <a:lnTo>
                    <a:pt x="4969" y="4628"/>
                  </a:lnTo>
                  <a:lnTo>
                    <a:pt x="4944" y="4530"/>
                  </a:lnTo>
                  <a:lnTo>
                    <a:pt x="4944" y="4530"/>
                  </a:lnTo>
                  <a:lnTo>
                    <a:pt x="4944" y="4457"/>
                  </a:lnTo>
                  <a:lnTo>
                    <a:pt x="4920" y="4409"/>
                  </a:lnTo>
                  <a:lnTo>
                    <a:pt x="4896" y="4409"/>
                  </a:lnTo>
                  <a:lnTo>
                    <a:pt x="4847" y="4433"/>
                  </a:lnTo>
                  <a:lnTo>
                    <a:pt x="4847" y="4433"/>
                  </a:lnTo>
                  <a:lnTo>
                    <a:pt x="4823" y="4482"/>
                  </a:lnTo>
                  <a:lnTo>
                    <a:pt x="4774" y="4555"/>
                  </a:lnTo>
                  <a:lnTo>
                    <a:pt x="4750" y="4701"/>
                  </a:lnTo>
                  <a:lnTo>
                    <a:pt x="4750" y="4701"/>
                  </a:lnTo>
                  <a:lnTo>
                    <a:pt x="4774" y="4798"/>
                  </a:lnTo>
                  <a:lnTo>
                    <a:pt x="4847" y="4920"/>
                  </a:lnTo>
                  <a:lnTo>
                    <a:pt x="4920" y="5066"/>
                  </a:lnTo>
                  <a:lnTo>
                    <a:pt x="5042" y="5188"/>
                  </a:lnTo>
                  <a:lnTo>
                    <a:pt x="5042" y="5188"/>
                  </a:lnTo>
                  <a:lnTo>
                    <a:pt x="5139" y="5310"/>
                  </a:lnTo>
                  <a:lnTo>
                    <a:pt x="5237" y="5431"/>
                  </a:lnTo>
                  <a:lnTo>
                    <a:pt x="5310" y="5553"/>
                  </a:lnTo>
                  <a:lnTo>
                    <a:pt x="5334" y="5651"/>
                  </a:lnTo>
                  <a:lnTo>
                    <a:pt x="5334" y="5651"/>
                  </a:lnTo>
                  <a:lnTo>
                    <a:pt x="5334" y="5748"/>
                  </a:lnTo>
                  <a:lnTo>
                    <a:pt x="5383" y="5846"/>
                  </a:lnTo>
                  <a:lnTo>
                    <a:pt x="5432" y="5943"/>
                  </a:lnTo>
                  <a:lnTo>
                    <a:pt x="5505" y="6040"/>
                  </a:lnTo>
                  <a:lnTo>
                    <a:pt x="5505" y="6040"/>
                  </a:lnTo>
                  <a:lnTo>
                    <a:pt x="5626" y="6113"/>
                  </a:lnTo>
                  <a:lnTo>
                    <a:pt x="5773" y="6162"/>
                  </a:lnTo>
                  <a:lnTo>
                    <a:pt x="5919" y="6211"/>
                  </a:lnTo>
                  <a:lnTo>
                    <a:pt x="6089" y="6235"/>
                  </a:lnTo>
                  <a:lnTo>
                    <a:pt x="6089" y="6235"/>
                  </a:lnTo>
                  <a:lnTo>
                    <a:pt x="6235" y="6235"/>
                  </a:lnTo>
                  <a:lnTo>
                    <a:pt x="6357" y="6284"/>
                  </a:lnTo>
                  <a:lnTo>
                    <a:pt x="6430" y="6333"/>
                  </a:lnTo>
                  <a:lnTo>
                    <a:pt x="6454" y="6381"/>
                  </a:lnTo>
                  <a:lnTo>
                    <a:pt x="6454" y="6430"/>
                  </a:lnTo>
                  <a:lnTo>
                    <a:pt x="6454" y="6430"/>
                  </a:lnTo>
                  <a:lnTo>
                    <a:pt x="6430" y="6527"/>
                  </a:lnTo>
                  <a:lnTo>
                    <a:pt x="6308" y="6722"/>
                  </a:lnTo>
                  <a:lnTo>
                    <a:pt x="6113" y="6941"/>
                  </a:lnTo>
                  <a:lnTo>
                    <a:pt x="5894" y="7185"/>
                  </a:lnTo>
                  <a:lnTo>
                    <a:pt x="5894" y="7185"/>
                  </a:lnTo>
                  <a:lnTo>
                    <a:pt x="5675" y="7429"/>
                  </a:lnTo>
                  <a:lnTo>
                    <a:pt x="5505" y="7696"/>
                  </a:lnTo>
                  <a:lnTo>
                    <a:pt x="5358" y="7940"/>
                  </a:lnTo>
                  <a:lnTo>
                    <a:pt x="5334" y="8037"/>
                  </a:lnTo>
                  <a:lnTo>
                    <a:pt x="5334" y="8135"/>
                  </a:lnTo>
                  <a:lnTo>
                    <a:pt x="5334" y="8135"/>
                  </a:lnTo>
                  <a:lnTo>
                    <a:pt x="5334" y="8281"/>
                  </a:lnTo>
                  <a:lnTo>
                    <a:pt x="5358" y="8427"/>
                  </a:lnTo>
                  <a:lnTo>
                    <a:pt x="5383" y="8525"/>
                  </a:lnTo>
                  <a:lnTo>
                    <a:pt x="5432" y="8598"/>
                  </a:lnTo>
                  <a:lnTo>
                    <a:pt x="5432" y="8598"/>
                  </a:lnTo>
                  <a:lnTo>
                    <a:pt x="5456" y="8646"/>
                  </a:lnTo>
                  <a:lnTo>
                    <a:pt x="5480" y="8719"/>
                  </a:lnTo>
                  <a:lnTo>
                    <a:pt x="5505" y="8890"/>
                  </a:lnTo>
                  <a:lnTo>
                    <a:pt x="5505" y="8890"/>
                  </a:lnTo>
                  <a:lnTo>
                    <a:pt x="5480" y="8987"/>
                  </a:lnTo>
                  <a:lnTo>
                    <a:pt x="5383" y="9158"/>
                  </a:lnTo>
                  <a:lnTo>
                    <a:pt x="5237" y="9353"/>
                  </a:lnTo>
                  <a:lnTo>
                    <a:pt x="5042" y="9547"/>
                  </a:lnTo>
                  <a:lnTo>
                    <a:pt x="5042" y="9547"/>
                  </a:lnTo>
                  <a:lnTo>
                    <a:pt x="4847" y="9742"/>
                  </a:lnTo>
                  <a:lnTo>
                    <a:pt x="4701" y="9937"/>
                  </a:lnTo>
                  <a:lnTo>
                    <a:pt x="4603" y="10108"/>
                  </a:lnTo>
                  <a:lnTo>
                    <a:pt x="4555" y="10205"/>
                  </a:lnTo>
                  <a:lnTo>
                    <a:pt x="4555" y="10205"/>
                  </a:lnTo>
                  <a:lnTo>
                    <a:pt x="4530" y="10327"/>
                  </a:lnTo>
                  <a:lnTo>
                    <a:pt x="4457" y="10473"/>
                  </a:lnTo>
                  <a:lnTo>
                    <a:pt x="4336" y="10619"/>
                  </a:lnTo>
                  <a:lnTo>
                    <a:pt x="4189" y="10790"/>
                  </a:lnTo>
                  <a:lnTo>
                    <a:pt x="4189" y="10790"/>
                  </a:lnTo>
                  <a:lnTo>
                    <a:pt x="4019" y="10936"/>
                  </a:lnTo>
                  <a:lnTo>
                    <a:pt x="3873" y="11057"/>
                  </a:lnTo>
                  <a:lnTo>
                    <a:pt x="3727" y="11131"/>
                  </a:lnTo>
                  <a:lnTo>
                    <a:pt x="3605" y="11155"/>
                  </a:lnTo>
                  <a:lnTo>
                    <a:pt x="3605" y="11155"/>
                  </a:lnTo>
                  <a:lnTo>
                    <a:pt x="3532" y="11155"/>
                  </a:lnTo>
                  <a:lnTo>
                    <a:pt x="3434" y="11106"/>
                  </a:lnTo>
                  <a:lnTo>
                    <a:pt x="3337" y="11057"/>
                  </a:lnTo>
                  <a:lnTo>
                    <a:pt x="3240" y="10984"/>
                  </a:lnTo>
                  <a:lnTo>
                    <a:pt x="3240" y="10984"/>
                  </a:lnTo>
                  <a:lnTo>
                    <a:pt x="3167" y="10887"/>
                  </a:lnTo>
                  <a:lnTo>
                    <a:pt x="3093" y="10790"/>
                  </a:lnTo>
                  <a:lnTo>
                    <a:pt x="3069" y="10692"/>
                  </a:lnTo>
                  <a:lnTo>
                    <a:pt x="3045" y="10595"/>
                  </a:lnTo>
                  <a:lnTo>
                    <a:pt x="3045" y="10595"/>
                  </a:lnTo>
                  <a:lnTo>
                    <a:pt x="3020" y="10424"/>
                  </a:lnTo>
                  <a:lnTo>
                    <a:pt x="2996" y="10351"/>
                  </a:lnTo>
                  <a:lnTo>
                    <a:pt x="2947" y="10302"/>
                  </a:lnTo>
                  <a:lnTo>
                    <a:pt x="2947" y="10302"/>
                  </a:lnTo>
                  <a:lnTo>
                    <a:pt x="2923" y="10254"/>
                  </a:lnTo>
                  <a:lnTo>
                    <a:pt x="2874" y="10181"/>
                  </a:lnTo>
                  <a:lnTo>
                    <a:pt x="2850" y="10035"/>
                  </a:lnTo>
                  <a:lnTo>
                    <a:pt x="2850" y="10035"/>
                  </a:lnTo>
                  <a:lnTo>
                    <a:pt x="2826" y="9864"/>
                  </a:lnTo>
                  <a:lnTo>
                    <a:pt x="2801" y="9791"/>
                  </a:lnTo>
                  <a:lnTo>
                    <a:pt x="2752" y="9742"/>
                  </a:lnTo>
                  <a:lnTo>
                    <a:pt x="2752" y="9742"/>
                  </a:lnTo>
                  <a:lnTo>
                    <a:pt x="2728" y="9669"/>
                  </a:lnTo>
                  <a:lnTo>
                    <a:pt x="2704" y="9572"/>
                  </a:lnTo>
                  <a:lnTo>
                    <a:pt x="2679" y="9426"/>
                  </a:lnTo>
                  <a:lnTo>
                    <a:pt x="2655" y="9255"/>
                  </a:lnTo>
                  <a:lnTo>
                    <a:pt x="2655" y="9255"/>
                  </a:lnTo>
                  <a:lnTo>
                    <a:pt x="2679" y="9109"/>
                  </a:lnTo>
                  <a:lnTo>
                    <a:pt x="2704" y="8963"/>
                  </a:lnTo>
                  <a:lnTo>
                    <a:pt x="2728" y="8866"/>
                  </a:lnTo>
                  <a:lnTo>
                    <a:pt x="2752" y="8792"/>
                  </a:lnTo>
                  <a:lnTo>
                    <a:pt x="2752" y="8792"/>
                  </a:lnTo>
                  <a:lnTo>
                    <a:pt x="2801" y="8744"/>
                  </a:lnTo>
                  <a:lnTo>
                    <a:pt x="2826" y="8671"/>
                  </a:lnTo>
                  <a:lnTo>
                    <a:pt x="2850" y="8500"/>
                  </a:lnTo>
                  <a:lnTo>
                    <a:pt x="2850" y="8500"/>
                  </a:lnTo>
                  <a:lnTo>
                    <a:pt x="2826" y="8403"/>
                  </a:lnTo>
                  <a:lnTo>
                    <a:pt x="2777" y="8281"/>
                  </a:lnTo>
                  <a:lnTo>
                    <a:pt x="2679" y="8159"/>
                  </a:lnTo>
                  <a:lnTo>
                    <a:pt x="2582" y="8037"/>
                  </a:lnTo>
                  <a:lnTo>
                    <a:pt x="2582" y="8037"/>
                  </a:lnTo>
                  <a:lnTo>
                    <a:pt x="2460" y="7891"/>
                  </a:lnTo>
                  <a:lnTo>
                    <a:pt x="2363" y="7721"/>
                  </a:lnTo>
                  <a:lnTo>
                    <a:pt x="2314" y="7526"/>
                  </a:lnTo>
                  <a:lnTo>
                    <a:pt x="2290" y="7356"/>
                  </a:lnTo>
                  <a:lnTo>
                    <a:pt x="2290" y="7356"/>
                  </a:lnTo>
                  <a:lnTo>
                    <a:pt x="2290" y="7209"/>
                  </a:lnTo>
                  <a:lnTo>
                    <a:pt x="2265" y="7063"/>
                  </a:lnTo>
                  <a:lnTo>
                    <a:pt x="2217" y="6966"/>
                  </a:lnTo>
                  <a:lnTo>
                    <a:pt x="2192" y="6893"/>
                  </a:lnTo>
                  <a:lnTo>
                    <a:pt x="2192" y="6893"/>
                  </a:lnTo>
                  <a:lnTo>
                    <a:pt x="2144" y="6844"/>
                  </a:lnTo>
                  <a:lnTo>
                    <a:pt x="2071" y="6820"/>
                  </a:lnTo>
                  <a:lnTo>
                    <a:pt x="1900" y="6795"/>
                  </a:lnTo>
                  <a:lnTo>
                    <a:pt x="1900" y="6795"/>
                  </a:lnTo>
                  <a:lnTo>
                    <a:pt x="1754" y="6820"/>
                  </a:lnTo>
                  <a:lnTo>
                    <a:pt x="1681" y="6844"/>
                  </a:lnTo>
                  <a:lnTo>
                    <a:pt x="1632" y="6893"/>
                  </a:lnTo>
                  <a:lnTo>
                    <a:pt x="1632" y="6893"/>
                  </a:lnTo>
                  <a:lnTo>
                    <a:pt x="1559" y="6941"/>
                  </a:lnTo>
                  <a:lnTo>
                    <a:pt x="1437" y="6966"/>
                  </a:lnTo>
                  <a:lnTo>
                    <a:pt x="1291" y="6990"/>
                  </a:lnTo>
                  <a:lnTo>
                    <a:pt x="1145" y="6990"/>
                  </a:lnTo>
                  <a:lnTo>
                    <a:pt x="1145" y="6990"/>
                  </a:lnTo>
                  <a:lnTo>
                    <a:pt x="975" y="6966"/>
                  </a:lnTo>
                  <a:lnTo>
                    <a:pt x="780" y="6868"/>
                  </a:lnTo>
                  <a:lnTo>
                    <a:pt x="561" y="6747"/>
                  </a:lnTo>
                  <a:lnTo>
                    <a:pt x="390" y="6601"/>
                  </a:lnTo>
                  <a:lnTo>
                    <a:pt x="390" y="6601"/>
                  </a:lnTo>
                  <a:lnTo>
                    <a:pt x="317" y="6527"/>
                  </a:lnTo>
                  <a:lnTo>
                    <a:pt x="244" y="6406"/>
                  </a:lnTo>
                  <a:lnTo>
                    <a:pt x="122" y="6113"/>
                  </a:lnTo>
                  <a:lnTo>
                    <a:pt x="49" y="5797"/>
                  </a:lnTo>
                  <a:lnTo>
                    <a:pt x="0" y="5480"/>
                  </a:lnTo>
                  <a:lnTo>
                    <a:pt x="0" y="5480"/>
                  </a:lnTo>
                  <a:lnTo>
                    <a:pt x="25" y="5310"/>
                  </a:lnTo>
                  <a:lnTo>
                    <a:pt x="49" y="5139"/>
                  </a:lnTo>
                  <a:lnTo>
                    <a:pt x="147" y="4798"/>
                  </a:lnTo>
                  <a:lnTo>
                    <a:pt x="220" y="4628"/>
                  </a:lnTo>
                  <a:lnTo>
                    <a:pt x="293" y="4482"/>
                  </a:lnTo>
                  <a:lnTo>
                    <a:pt x="390" y="4336"/>
                  </a:lnTo>
                  <a:lnTo>
                    <a:pt x="487" y="4238"/>
                  </a:lnTo>
                  <a:lnTo>
                    <a:pt x="487" y="4238"/>
                  </a:lnTo>
                  <a:lnTo>
                    <a:pt x="682" y="4043"/>
                  </a:lnTo>
                  <a:lnTo>
                    <a:pt x="877" y="3897"/>
                  </a:lnTo>
                  <a:lnTo>
                    <a:pt x="1048" y="3800"/>
                  </a:lnTo>
                  <a:lnTo>
                    <a:pt x="1145" y="3751"/>
                  </a:lnTo>
                  <a:lnTo>
                    <a:pt x="1145" y="3751"/>
                  </a:lnTo>
                  <a:lnTo>
                    <a:pt x="1316" y="3727"/>
                  </a:lnTo>
                  <a:lnTo>
                    <a:pt x="1389" y="3702"/>
                  </a:lnTo>
                  <a:lnTo>
                    <a:pt x="1437" y="3654"/>
                  </a:lnTo>
                  <a:lnTo>
                    <a:pt x="1437" y="3654"/>
                  </a:lnTo>
                  <a:lnTo>
                    <a:pt x="1510" y="3629"/>
                  </a:lnTo>
                  <a:lnTo>
                    <a:pt x="1608" y="3605"/>
                  </a:lnTo>
                  <a:lnTo>
                    <a:pt x="1754" y="3581"/>
                  </a:lnTo>
                  <a:lnTo>
                    <a:pt x="1900" y="3581"/>
                  </a:lnTo>
                  <a:lnTo>
                    <a:pt x="1900" y="3581"/>
                  </a:lnTo>
                  <a:lnTo>
                    <a:pt x="2071" y="3581"/>
                  </a:lnTo>
                  <a:lnTo>
                    <a:pt x="2241" y="3629"/>
                  </a:lnTo>
                  <a:lnTo>
                    <a:pt x="2363" y="3678"/>
                  </a:lnTo>
                  <a:lnTo>
                    <a:pt x="2485" y="3751"/>
                  </a:lnTo>
                  <a:lnTo>
                    <a:pt x="2485" y="3751"/>
                  </a:lnTo>
                  <a:lnTo>
                    <a:pt x="2558" y="3824"/>
                  </a:lnTo>
                  <a:lnTo>
                    <a:pt x="2655" y="3897"/>
                  </a:lnTo>
                  <a:lnTo>
                    <a:pt x="2777" y="3946"/>
                  </a:lnTo>
                  <a:lnTo>
                    <a:pt x="2850" y="3946"/>
                  </a:lnTo>
                  <a:lnTo>
                    <a:pt x="2850" y="3946"/>
                  </a:lnTo>
                  <a:lnTo>
                    <a:pt x="3020" y="3970"/>
                  </a:lnTo>
                  <a:lnTo>
                    <a:pt x="3093" y="4019"/>
                  </a:lnTo>
                  <a:lnTo>
                    <a:pt x="3142" y="4043"/>
                  </a:lnTo>
                  <a:lnTo>
                    <a:pt x="3142" y="4043"/>
                  </a:lnTo>
                  <a:lnTo>
                    <a:pt x="3191" y="4068"/>
                  </a:lnTo>
                  <a:lnTo>
                    <a:pt x="3240" y="4092"/>
                  </a:lnTo>
                  <a:lnTo>
                    <a:pt x="3288" y="4068"/>
                  </a:lnTo>
                  <a:lnTo>
                    <a:pt x="3337" y="4043"/>
                  </a:lnTo>
                  <a:lnTo>
                    <a:pt x="3337" y="4043"/>
                  </a:lnTo>
                  <a:lnTo>
                    <a:pt x="3386" y="4019"/>
                  </a:lnTo>
                  <a:lnTo>
                    <a:pt x="3459" y="3970"/>
                  </a:lnTo>
                  <a:lnTo>
                    <a:pt x="3605" y="3946"/>
                  </a:lnTo>
                  <a:lnTo>
                    <a:pt x="3605" y="3946"/>
                  </a:lnTo>
                  <a:lnTo>
                    <a:pt x="3775" y="3970"/>
                  </a:lnTo>
                  <a:lnTo>
                    <a:pt x="3848" y="4019"/>
                  </a:lnTo>
                  <a:lnTo>
                    <a:pt x="3897" y="4043"/>
                  </a:lnTo>
                  <a:lnTo>
                    <a:pt x="3897" y="4043"/>
                  </a:lnTo>
                  <a:lnTo>
                    <a:pt x="3970" y="4092"/>
                  </a:lnTo>
                  <a:lnTo>
                    <a:pt x="4068" y="4116"/>
                  </a:lnTo>
                  <a:lnTo>
                    <a:pt x="4214" y="4141"/>
                  </a:lnTo>
                  <a:lnTo>
                    <a:pt x="4384" y="4141"/>
                  </a:lnTo>
                  <a:lnTo>
                    <a:pt x="4384" y="4141"/>
                  </a:lnTo>
                  <a:lnTo>
                    <a:pt x="4530" y="4141"/>
                  </a:lnTo>
                  <a:lnTo>
                    <a:pt x="4677" y="4116"/>
                  </a:lnTo>
                  <a:lnTo>
                    <a:pt x="4774" y="4092"/>
                  </a:lnTo>
                  <a:lnTo>
                    <a:pt x="4847" y="4043"/>
                  </a:lnTo>
                  <a:lnTo>
                    <a:pt x="4847" y="4043"/>
                  </a:lnTo>
                  <a:lnTo>
                    <a:pt x="4896" y="3995"/>
                  </a:lnTo>
                  <a:lnTo>
                    <a:pt x="4920" y="3921"/>
                  </a:lnTo>
                  <a:lnTo>
                    <a:pt x="4944" y="3751"/>
                  </a:lnTo>
                  <a:lnTo>
                    <a:pt x="4944" y="3751"/>
                  </a:lnTo>
                  <a:lnTo>
                    <a:pt x="4944" y="3727"/>
                  </a:lnTo>
                  <a:lnTo>
                    <a:pt x="4920" y="3678"/>
                  </a:lnTo>
                  <a:lnTo>
                    <a:pt x="4823" y="3629"/>
                  </a:lnTo>
                  <a:lnTo>
                    <a:pt x="4701" y="3581"/>
                  </a:lnTo>
                  <a:lnTo>
                    <a:pt x="4555" y="3581"/>
                  </a:lnTo>
                  <a:lnTo>
                    <a:pt x="4555" y="3581"/>
                  </a:lnTo>
                  <a:lnTo>
                    <a:pt x="4409" y="3556"/>
                  </a:lnTo>
                  <a:lnTo>
                    <a:pt x="4238" y="3507"/>
                  </a:lnTo>
                  <a:lnTo>
                    <a:pt x="4092" y="3459"/>
                  </a:lnTo>
                  <a:lnTo>
                    <a:pt x="3995" y="3386"/>
                  </a:lnTo>
                  <a:lnTo>
                    <a:pt x="3995" y="3386"/>
                  </a:lnTo>
                  <a:lnTo>
                    <a:pt x="3897" y="3313"/>
                  </a:lnTo>
                  <a:lnTo>
                    <a:pt x="3800" y="3240"/>
                  </a:lnTo>
                  <a:lnTo>
                    <a:pt x="3702" y="3215"/>
                  </a:lnTo>
                  <a:lnTo>
                    <a:pt x="3605" y="3191"/>
                  </a:lnTo>
                  <a:lnTo>
                    <a:pt x="3605" y="3191"/>
                  </a:lnTo>
                  <a:lnTo>
                    <a:pt x="3532" y="3166"/>
                  </a:lnTo>
                  <a:lnTo>
                    <a:pt x="3434" y="3142"/>
                  </a:lnTo>
                  <a:lnTo>
                    <a:pt x="3337" y="3069"/>
                  </a:lnTo>
                  <a:lnTo>
                    <a:pt x="3240" y="2996"/>
                  </a:lnTo>
                  <a:lnTo>
                    <a:pt x="3240" y="2996"/>
                  </a:lnTo>
                  <a:lnTo>
                    <a:pt x="3167" y="2923"/>
                  </a:lnTo>
                  <a:lnTo>
                    <a:pt x="3069" y="2899"/>
                  </a:lnTo>
                  <a:lnTo>
                    <a:pt x="2996" y="2874"/>
                  </a:lnTo>
                  <a:lnTo>
                    <a:pt x="2947" y="2899"/>
                  </a:lnTo>
                  <a:lnTo>
                    <a:pt x="2947" y="2899"/>
                  </a:lnTo>
                  <a:lnTo>
                    <a:pt x="2899" y="2923"/>
                  </a:lnTo>
                  <a:lnTo>
                    <a:pt x="2826" y="2923"/>
                  </a:lnTo>
                  <a:lnTo>
                    <a:pt x="2752" y="2874"/>
                  </a:lnTo>
                  <a:lnTo>
                    <a:pt x="2655" y="2801"/>
                  </a:lnTo>
                  <a:lnTo>
                    <a:pt x="2655" y="2801"/>
                  </a:lnTo>
                  <a:lnTo>
                    <a:pt x="2582" y="2752"/>
                  </a:lnTo>
                  <a:lnTo>
                    <a:pt x="2509" y="2704"/>
                  </a:lnTo>
                  <a:lnTo>
                    <a:pt x="2436" y="2704"/>
                  </a:lnTo>
                  <a:lnTo>
                    <a:pt x="2387" y="2704"/>
                  </a:lnTo>
                  <a:lnTo>
                    <a:pt x="2387" y="2704"/>
                  </a:lnTo>
                  <a:lnTo>
                    <a:pt x="2338" y="2752"/>
                  </a:lnTo>
                  <a:lnTo>
                    <a:pt x="2265" y="2777"/>
                  </a:lnTo>
                  <a:lnTo>
                    <a:pt x="2095" y="2801"/>
                  </a:lnTo>
                  <a:lnTo>
                    <a:pt x="2095" y="2801"/>
                  </a:lnTo>
                  <a:lnTo>
                    <a:pt x="1997" y="2850"/>
                  </a:lnTo>
                  <a:lnTo>
                    <a:pt x="1851" y="2923"/>
                  </a:lnTo>
                  <a:lnTo>
                    <a:pt x="1681" y="3045"/>
                  </a:lnTo>
                  <a:lnTo>
                    <a:pt x="1535" y="3191"/>
                  </a:lnTo>
                  <a:lnTo>
                    <a:pt x="1535" y="3191"/>
                  </a:lnTo>
                  <a:lnTo>
                    <a:pt x="1364" y="3337"/>
                  </a:lnTo>
                  <a:lnTo>
                    <a:pt x="1194" y="3459"/>
                  </a:lnTo>
                  <a:lnTo>
                    <a:pt x="1072" y="3532"/>
                  </a:lnTo>
                  <a:lnTo>
                    <a:pt x="950" y="3581"/>
                  </a:lnTo>
                  <a:lnTo>
                    <a:pt x="950" y="3581"/>
                  </a:lnTo>
                  <a:lnTo>
                    <a:pt x="804" y="3532"/>
                  </a:lnTo>
                  <a:lnTo>
                    <a:pt x="731" y="3507"/>
                  </a:lnTo>
                  <a:lnTo>
                    <a:pt x="682" y="3483"/>
                  </a:lnTo>
                  <a:lnTo>
                    <a:pt x="682" y="3483"/>
                  </a:lnTo>
                  <a:lnTo>
                    <a:pt x="634" y="3434"/>
                  </a:lnTo>
                  <a:lnTo>
                    <a:pt x="609" y="3361"/>
                  </a:lnTo>
                  <a:lnTo>
                    <a:pt x="585" y="3191"/>
                  </a:lnTo>
                  <a:lnTo>
                    <a:pt x="585" y="3191"/>
                  </a:lnTo>
                  <a:lnTo>
                    <a:pt x="609" y="3020"/>
                  </a:lnTo>
                  <a:lnTo>
                    <a:pt x="634" y="2947"/>
                  </a:lnTo>
                  <a:lnTo>
                    <a:pt x="682" y="2899"/>
                  </a:lnTo>
                  <a:lnTo>
                    <a:pt x="682" y="2899"/>
                  </a:lnTo>
                  <a:lnTo>
                    <a:pt x="731" y="2874"/>
                  </a:lnTo>
                  <a:lnTo>
                    <a:pt x="853" y="2850"/>
                  </a:lnTo>
                  <a:lnTo>
                    <a:pt x="999" y="2826"/>
                  </a:lnTo>
                  <a:lnTo>
                    <a:pt x="1145" y="2801"/>
                  </a:lnTo>
                  <a:lnTo>
                    <a:pt x="1145" y="2801"/>
                  </a:lnTo>
                  <a:lnTo>
                    <a:pt x="1291" y="2801"/>
                  </a:lnTo>
                  <a:lnTo>
                    <a:pt x="1413" y="2752"/>
                  </a:lnTo>
                  <a:lnTo>
                    <a:pt x="1486" y="2704"/>
                  </a:lnTo>
                  <a:lnTo>
                    <a:pt x="1510" y="2655"/>
                  </a:lnTo>
                  <a:lnTo>
                    <a:pt x="1535" y="2631"/>
                  </a:lnTo>
                  <a:lnTo>
                    <a:pt x="1535" y="2631"/>
                  </a:lnTo>
                  <a:lnTo>
                    <a:pt x="1486" y="2460"/>
                  </a:lnTo>
                  <a:lnTo>
                    <a:pt x="1462" y="2387"/>
                  </a:lnTo>
                  <a:lnTo>
                    <a:pt x="1437" y="2338"/>
                  </a:lnTo>
                  <a:lnTo>
                    <a:pt x="1437" y="2338"/>
                  </a:lnTo>
                  <a:lnTo>
                    <a:pt x="1389" y="2290"/>
                  </a:lnTo>
                  <a:lnTo>
                    <a:pt x="1389" y="2241"/>
                  </a:lnTo>
                  <a:lnTo>
                    <a:pt x="1389" y="2192"/>
                  </a:lnTo>
                  <a:lnTo>
                    <a:pt x="1437" y="2144"/>
                  </a:lnTo>
                  <a:lnTo>
                    <a:pt x="1437" y="2144"/>
                  </a:lnTo>
                  <a:lnTo>
                    <a:pt x="1486" y="2119"/>
                  </a:lnTo>
                  <a:lnTo>
                    <a:pt x="1559" y="2070"/>
                  </a:lnTo>
                  <a:lnTo>
                    <a:pt x="1705" y="2046"/>
                  </a:lnTo>
                  <a:lnTo>
                    <a:pt x="1705" y="2046"/>
                  </a:lnTo>
                  <a:lnTo>
                    <a:pt x="1803" y="2046"/>
                  </a:lnTo>
                  <a:lnTo>
                    <a:pt x="1900" y="1997"/>
                  </a:lnTo>
                  <a:lnTo>
                    <a:pt x="1997" y="1924"/>
                  </a:lnTo>
                  <a:lnTo>
                    <a:pt x="2095" y="1851"/>
                  </a:lnTo>
                  <a:lnTo>
                    <a:pt x="2095" y="1851"/>
                  </a:lnTo>
                  <a:lnTo>
                    <a:pt x="2168" y="1778"/>
                  </a:lnTo>
                  <a:lnTo>
                    <a:pt x="2241" y="1681"/>
                  </a:lnTo>
                  <a:lnTo>
                    <a:pt x="2265" y="1559"/>
                  </a:lnTo>
                  <a:lnTo>
                    <a:pt x="2290" y="1486"/>
                  </a:lnTo>
                  <a:lnTo>
                    <a:pt x="2290" y="1486"/>
                  </a:lnTo>
                  <a:lnTo>
                    <a:pt x="2265" y="1315"/>
                  </a:lnTo>
                  <a:lnTo>
                    <a:pt x="2217" y="1242"/>
                  </a:lnTo>
                  <a:lnTo>
                    <a:pt x="2192" y="1194"/>
                  </a:lnTo>
                  <a:lnTo>
                    <a:pt x="2192" y="1194"/>
                  </a:lnTo>
                  <a:lnTo>
                    <a:pt x="2192" y="1169"/>
                  </a:lnTo>
                  <a:lnTo>
                    <a:pt x="2192" y="1121"/>
                  </a:lnTo>
                  <a:lnTo>
                    <a:pt x="2265" y="999"/>
                  </a:lnTo>
                  <a:lnTo>
                    <a:pt x="2387" y="828"/>
                  </a:lnTo>
                  <a:lnTo>
                    <a:pt x="2582" y="634"/>
                  </a:lnTo>
                  <a:lnTo>
                    <a:pt x="2582" y="634"/>
                  </a:lnTo>
                  <a:lnTo>
                    <a:pt x="2679" y="536"/>
                  </a:lnTo>
                  <a:lnTo>
                    <a:pt x="2826" y="439"/>
                  </a:lnTo>
                  <a:lnTo>
                    <a:pt x="2972" y="366"/>
                  </a:lnTo>
                  <a:lnTo>
                    <a:pt x="3142" y="293"/>
                  </a:lnTo>
                  <a:lnTo>
                    <a:pt x="3483" y="195"/>
                  </a:lnTo>
                  <a:lnTo>
                    <a:pt x="3654" y="171"/>
                  </a:lnTo>
                  <a:lnTo>
                    <a:pt x="3800" y="146"/>
                  </a:lnTo>
                  <a:lnTo>
                    <a:pt x="3800" y="146"/>
                  </a:lnTo>
                  <a:lnTo>
                    <a:pt x="4116" y="171"/>
                  </a:lnTo>
                  <a:lnTo>
                    <a:pt x="4360" y="171"/>
                  </a:lnTo>
                  <a:lnTo>
                    <a:pt x="4555" y="220"/>
                  </a:lnTo>
                  <a:lnTo>
                    <a:pt x="4652" y="244"/>
                  </a:lnTo>
                  <a:lnTo>
                    <a:pt x="4652" y="244"/>
                  </a:lnTo>
                  <a:lnTo>
                    <a:pt x="4701" y="268"/>
                  </a:lnTo>
                  <a:lnTo>
                    <a:pt x="4750" y="293"/>
                  </a:lnTo>
                  <a:lnTo>
                    <a:pt x="4798" y="268"/>
                  </a:lnTo>
                  <a:lnTo>
                    <a:pt x="4847" y="244"/>
                  </a:lnTo>
                  <a:lnTo>
                    <a:pt x="4847" y="244"/>
                  </a:lnTo>
                  <a:lnTo>
                    <a:pt x="5018" y="195"/>
                  </a:lnTo>
                  <a:lnTo>
                    <a:pt x="5407" y="122"/>
                  </a:lnTo>
                  <a:lnTo>
                    <a:pt x="5821" y="25"/>
                  </a:lnTo>
                  <a:lnTo>
                    <a:pt x="6138" y="0"/>
                  </a:lnTo>
                </a:path>
              </a:pathLst>
            </a:custGeom>
            <a:noFill/>
            <a:ln w="952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D83F28AA-65EF-6841-AEF8-CFDAAD7B0C2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59948" y="3300312"/>
            <a:ext cx="290415" cy="29041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60DFB9A-86D1-4BE9-BFDC-0841D683C215}"/>
              </a:ext>
            </a:extLst>
          </p:cNvPr>
          <p:cNvSpPr txBox="1"/>
          <p:nvPr/>
        </p:nvSpPr>
        <p:spPr>
          <a:xfrm>
            <a:off x="436880" y="1015476"/>
            <a:ext cx="27533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2800" dirty="0"/>
              <a:t>NEXT UP.. MODULE 5</a:t>
            </a:r>
          </a:p>
        </p:txBody>
      </p:sp>
    </p:spTree>
    <p:extLst>
      <p:ext uri="{BB962C8B-B14F-4D97-AF65-F5344CB8AC3E}">
        <p14:creationId xmlns:p14="http://schemas.microsoft.com/office/powerpoint/2010/main" val="4116818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AC7B6CA-280E-EB41-8472-B334B494A9B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416313" y="1426543"/>
            <a:ext cx="7570900" cy="4731506"/>
          </a:xfrm>
        </p:spPr>
        <p:txBody>
          <a:bodyPr vert="horz" lIns="91440" tIns="45720" rIns="91440" bIns="45720" rtlCol="0" anchor="t">
            <a:noAutofit/>
          </a:bodyPr>
          <a:lstStyle/>
          <a:p>
            <a:pPr fontAlgn="base"/>
            <a:r>
              <a:rPr lang="en-IE" dirty="0" err="1"/>
              <a:t>Istnieją</a:t>
            </a:r>
            <a:r>
              <a:rPr lang="en-IE" dirty="0"/>
              <a:t> </a:t>
            </a:r>
            <a:r>
              <a:rPr lang="en-IE" b="1" dirty="0">
                <a:solidFill>
                  <a:srgbClr val="CE1779"/>
                </a:solidFill>
              </a:rPr>
              <a:t>3 </a:t>
            </a:r>
            <a:r>
              <a:rPr lang="en-IE" b="1" dirty="0" err="1">
                <a:solidFill>
                  <a:srgbClr val="CE1779"/>
                </a:solidFill>
              </a:rPr>
              <a:t>główne</a:t>
            </a:r>
            <a:r>
              <a:rPr lang="en-IE" b="1" dirty="0">
                <a:solidFill>
                  <a:srgbClr val="CE1779"/>
                </a:solidFill>
              </a:rPr>
              <a:t> </a:t>
            </a:r>
            <a:r>
              <a:rPr lang="en-IE" b="1" dirty="0" err="1">
                <a:solidFill>
                  <a:srgbClr val="CE1779"/>
                </a:solidFill>
              </a:rPr>
              <a:t>zalety</a:t>
            </a:r>
            <a:r>
              <a:rPr lang="en-IE" b="1" dirty="0">
                <a:solidFill>
                  <a:srgbClr val="CE1779"/>
                </a:solidFill>
              </a:rPr>
              <a:t> </a:t>
            </a:r>
            <a:r>
              <a:rPr lang="en-IE" dirty="0" err="1"/>
              <a:t>korzystania</a:t>
            </a:r>
            <a:r>
              <a:rPr lang="en-IE" dirty="0"/>
              <a:t> z </a:t>
            </a:r>
            <a:r>
              <a:rPr lang="en-IE" dirty="0" err="1"/>
              <a:t>usług</a:t>
            </a:r>
            <a:r>
              <a:rPr lang="en-IE" dirty="0"/>
              <a:t> </a:t>
            </a:r>
            <a:r>
              <a:rPr lang="en-IE" dirty="0" err="1">
                <a:solidFill>
                  <a:srgbClr val="00B050"/>
                </a:solidFill>
              </a:rPr>
              <a:t>pośrednictwa</a:t>
            </a:r>
            <a:r>
              <a:rPr lang="en-IE" dirty="0">
                <a:solidFill>
                  <a:srgbClr val="00B050"/>
                </a:solidFill>
              </a:rPr>
              <a:t> </a:t>
            </a:r>
            <a:r>
              <a:rPr lang="en-IE" dirty="0" err="1">
                <a:solidFill>
                  <a:srgbClr val="00B050"/>
                </a:solidFill>
              </a:rPr>
              <a:t>pracy</a:t>
            </a:r>
            <a:r>
              <a:rPr lang="en-IE" dirty="0">
                <a:solidFill>
                  <a:srgbClr val="00B050"/>
                </a:solidFill>
              </a:rPr>
              <a:t>/</a:t>
            </a:r>
            <a:r>
              <a:rPr lang="en-IE" dirty="0" err="1">
                <a:solidFill>
                  <a:srgbClr val="00B050"/>
                </a:solidFill>
              </a:rPr>
              <a:t>biura</a:t>
            </a:r>
            <a:r>
              <a:rPr lang="en-IE" dirty="0">
                <a:solidFill>
                  <a:srgbClr val="00B050"/>
                </a:solidFill>
              </a:rPr>
              <a:t> </a:t>
            </a:r>
            <a:r>
              <a:rPr lang="en-IE" dirty="0" err="1">
                <a:solidFill>
                  <a:srgbClr val="00B050"/>
                </a:solidFill>
              </a:rPr>
              <a:t>pośrednictwa</a:t>
            </a:r>
            <a:r>
              <a:rPr lang="en-IE" dirty="0">
                <a:solidFill>
                  <a:srgbClr val="00B050"/>
                </a:solidFill>
              </a:rPr>
              <a:t> </a:t>
            </a:r>
            <a:r>
              <a:rPr lang="en-IE" dirty="0" err="1">
                <a:solidFill>
                  <a:srgbClr val="00B050"/>
                </a:solidFill>
              </a:rPr>
              <a:t>pracy</a:t>
            </a:r>
            <a:r>
              <a:rPr lang="en-IE" dirty="0">
                <a:solidFill>
                  <a:srgbClr val="00B050"/>
                </a:solidFill>
              </a:rPr>
              <a:t>/</a:t>
            </a:r>
            <a:r>
              <a:rPr lang="en-IE" dirty="0" err="1">
                <a:solidFill>
                  <a:srgbClr val="00B050"/>
                </a:solidFill>
              </a:rPr>
              <a:t>agecji</a:t>
            </a:r>
            <a:r>
              <a:rPr lang="en-IE" dirty="0">
                <a:solidFill>
                  <a:srgbClr val="00B050"/>
                </a:solidFill>
              </a:rPr>
              <a:t> </a:t>
            </a:r>
            <a:r>
              <a:rPr lang="en-IE" dirty="0" err="1">
                <a:solidFill>
                  <a:srgbClr val="00B050"/>
                </a:solidFill>
              </a:rPr>
              <a:t>zatrudnienia</a:t>
            </a:r>
            <a:r>
              <a:rPr lang="en-IE" dirty="0">
                <a:solidFill>
                  <a:srgbClr val="00B050"/>
                </a:solidFill>
              </a:rPr>
              <a:t>/ </a:t>
            </a:r>
            <a:r>
              <a:rPr lang="en-IE" dirty="0" err="1">
                <a:solidFill>
                  <a:srgbClr val="00B050"/>
                </a:solidFill>
              </a:rPr>
              <a:t>agencji</a:t>
            </a:r>
            <a:r>
              <a:rPr lang="en-IE" dirty="0">
                <a:solidFill>
                  <a:srgbClr val="00B050"/>
                </a:solidFill>
              </a:rPr>
              <a:t> </a:t>
            </a:r>
            <a:r>
              <a:rPr lang="en-IE" dirty="0" err="1">
                <a:solidFill>
                  <a:srgbClr val="00B050"/>
                </a:solidFill>
              </a:rPr>
              <a:t>rekrutacyjnych</a:t>
            </a:r>
            <a:r>
              <a:rPr lang="en-IE" dirty="0"/>
              <a:t>:</a:t>
            </a:r>
          </a:p>
          <a:p>
            <a:pPr fontAlgn="base"/>
            <a:endParaRPr lang="en-IE" sz="800" dirty="0"/>
          </a:p>
          <a:p>
            <a:pPr marL="112395" lvl="1" algn="l" fontAlgn="base">
              <a:buClr>
                <a:srgbClr val="CE1779"/>
              </a:buClr>
            </a:pPr>
            <a:r>
              <a:rPr lang="en-IE" dirty="0">
                <a:solidFill>
                  <a:srgbClr val="6D6E6C"/>
                </a:solidFill>
              </a:rPr>
              <a:t>1. </a:t>
            </a:r>
            <a:r>
              <a:rPr lang="en-IE" dirty="0" err="1">
                <a:solidFill>
                  <a:srgbClr val="6D6E6C"/>
                </a:solidFill>
              </a:rPr>
              <a:t>Szybsze</a:t>
            </a:r>
            <a:r>
              <a:rPr lang="en-IE" dirty="0">
                <a:solidFill>
                  <a:srgbClr val="6D6E6C"/>
                </a:solidFill>
              </a:rPr>
              <a:t> </a:t>
            </a:r>
            <a:r>
              <a:rPr lang="en-IE" dirty="0" err="1">
                <a:solidFill>
                  <a:srgbClr val="6D6E6C"/>
                </a:solidFill>
              </a:rPr>
              <a:t>zatrudnianie</a:t>
            </a:r>
            <a:r>
              <a:rPr lang="en-IE" dirty="0">
                <a:solidFill>
                  <a:srgbClr val="6D6E6C"/>
                </a:solidFill>
              </a:rPr>
              <a:t> - </a:t>
            </a:r>
            <a:r>
              <a:rPr lang="en-IE" dirty="0" err="1">
                <a:solidFill>
                  <a:srgbClr val="6D6E6C"/>
                </a:solidFill>
              </a:rPr>
              <a:t>Korzystanie</a:t>
            </a:r>
            <a:r>
              <a:rPr lang="en-IE" dirty="0">
                <a:solidFill>
                  <a:srgbClr val="6D6E6C"/>
                </a:solidFill>
              </a:rPr>
              <a:t> z </a:t>
            </a:r>
            <a:r>
              <a:rPr lang="en-IE" dirty="0" err="1">
                <a:solidFill>
                  <a:srgbClr val="6D6E6C"/>
                </a:solidFill>
              </a:rPr>
              <a:t>usług</a:t>
            </a:r>
            <a:r>
              <a:rPr lang="en-IE" dirty="0">
                <a:solidFill>
                  <a:srgbClr val="6D6E6C"/>
                </a:solidFill>
              </a:rPr>
              <a:t> </a:t>
            </a:r>
            <a:r>
              <a:rPr lang="en-IE" dirty="0" err="1">
                <a:solidFill>
                  <a:srgbClr val="6D6E6C"/>
                </a:solidFill>
              </a:rPr>
              <a:t>agencji</a:t>
            </a:r>
            <a:r>
              <a:rPr lang="en-IE" dirty="0">
                <a:solidFill>
                  <a:srgbClr val="6D6E6C"/>
                </a:solidFill>
              </a:rPr>
              <a:t> </a:t>
            </a:r>
            <a:r>
              <a:rPr lang="en-IE" dirty="0" err="1">
                <a:solidFill>
                  <a:srgbClr val="6D6E6C"/>
                </a:solidFill>
              </a:rPr>
              <a:t>rekrutacyjnej</a:t>
            </a:r>
            <a:r>
              <a:rPr lang="en-IE" dirty="0">
                <a:solidFill>
                  <a:srgbClr val="6D6E6C"/>
                </a:solidFill>
              </a:rPr>
              <a:t> </a:t>
            </a:r>
            <a:r>
              <a:rPr lang="en-IE" b="1" dirty="0" err="1">
                <a:solidFill>
                  <a:srgbClr val="6D6E6C"/>
                </a:solidFill>
              </a:rPr>
              <a:t>skróci</a:t>
            </a:r>
            <a:r>
              <a:rPr lang="en-IE" b="1" dirty="0">
                <a:solidFill>
                  <a:srgbClr val="6D6E6C"/>
                </a:solidFill>
              </a:rPr>
              <a:t> </a:t>
            </a:r>
            <a:r>
              <a:rPr lang="en-IE" b="1" dirty="0" err="1">
                <a:solidFill>
                  <a:srgbClr val="6D6E6C"/>
                </a:solidFill>
              </a:rPr>
              <a:t>czas</a:t>
            </a:r>
            <a:r>
              <a:rPr lang="en-IE" b="1" dirty="0">
                <a:solidFill>
                  <a:srgbClr val="6D6E6C"/>
                </a:solidFill>
              </a:rPr>
              <a:t> </a:t>
            </a:r>
            <a:r>
              <a:rPr lang="en-IE" dirty="0" err="1">
                <a:solidFill>
                  <a:srgbClr val="6D6E6C"/>
                </a:solidFill>
              </a:rPr>
              <a:t>potrzebny</a:t>
            </a:r>
            <a:r>
              <a:rPr lang="en-IE" dirty="0">
                <a:solidFill>
                  <a:srgbClr val="6D6E6C"/>
                </a:solidFill>
              </a:rPr>
              <a:t> </a:t>
            </a:r>
            <a:r>
              <a:rPr lang="en-IE" dirty="0" err="1">
                <a:solidFill>
                  <a:srgbClr val="6D6E6C"/>
                </a:solidFill>
              </a:rPr>
              <a:t>na</a:t>
            </a:r>
            <a:r>
              <a:rPr lang="en-IE" dirty="0">
                <a:solidFill>
                  <a:srgbClr val="6D6E6C"/>
                </a:solidFill>
              </a:rPr>
              <a:t> </a:t>
            </a:r>
            <a:r>
              <a:rPr lang="en-IE" dirty="0" err="1">
                <a:solidFill>
                  <a:srgbClr val="6D6E6C"/>
                </a:solidFill>
              </a:rPr>
              <a:t>obsadzenie</a:t>
            </a:r>
            <a:r>
              <a:rPr lang="en-IE" dirty="0">
                <a:solidFill>
                  <a:srgbClr val="6D6E6C"/>
                </a:solidFill>
              </a:rPr>
              <a:t> </a:t>
            </a:r>
            <a:r>
              <a:rPr lang="en-IE" dirty="0" err="1">
                <a:solidFill>
                  <a:srgbClr val="6D6E6C"/>
                </a:solidFill>
              </a:rPr>
              <a:t>stanowiska</a:t>
            </a:r>
            <a:r>
              <a:rPr lang="en-IE" dirty="0">
                <a:solidFill>
                  <a:srgbClr val="6D6E6C"/>
                </a:solidFill>
              </a:rPr>
              <a:t> </a:t>
            </a:r>
            <a:r>
              <a:rPr lang="en-IE" dirty="0" err="1">
                <a:solidFill>
                  <a:srgbClr val="6D6E6C"/>
                </a:solidFill>
              </a:rPr>
              <a:t>pracy</a:t>
            </a:r>
            <a:r>
              <a:rPr lang="en-IE" dirty="0">
                <a:solidFill>
                  <a:srgbClr val="6D6E6C"/>
                </a:solidFill>
              </a:rPr>
              <a:t>.  </a:t>
            </a:r>
            <a:endParaRPr lang="en-IE" sz="2800" dirty="0">
              <a:solidFill>
                <a:srgbClr val="6D6E6C"/>
              </a:solidFill>
            </a:endParaRPr>
          </a:p>
          <a:p>
            <a:pPr marL="112395" lvl="1" algn="l"/>
            <a:r>
              <a:rPr lang="en-IE" dirty="0" err="1">
                <a:solidFill>
                  <a:srgbClr val="6D6E6C"/>
                </a:solidFill>
              </a:rPr>
              <a:t>Agencja</a:t>
            </a:r>
            <a:r>
              <a:rPr lang="en-IE" dirty="0">
                <a:solidFill>
                  <a:srgbClr val="6D6E6C"/>
                </a:solidFill>
              </a:rPr>
              <a:t> </a:t>
            </a:r>
            <a:r>
              <a:rPr lang="en-IE" dirty="0" err="1">
                <a:solidFill>
                  <a:srgbClr val="6D6E6C"/>
                </a:solidFill>
              </a:rPr>
              <a:t>rekrutacyjna</a:t>
            </a:r>
            <a:r>
              <a:rPr lang="en-IE" dirty="0">
                <a:solidFill>
                  <a:srgbClr val="6D6E6C"/>
                </a:solidFill>
              </a:rPr>
              <a:t> </a:t>
            </a:r>
            <a:r>
              <a:rPr lang="en-IE" dirty="0" err="1">
                <a:solidFill>
                  <a:srgbClr val="6D6E6C"/>
                </a:solidFill>
              </a:rPr>
              <a:t>skróci</a:t>
            </a:r>
            <a:r>
              <a:rPr lang="en-IE" dirty="0">
                <a:solidFill>
                  <a:srgbClr val="6D6E6C"/>
                </a:solidFill>
              </a:rPr>
              <a:t> </a:t>
            </a:r>
            <a:r>
              <a:rPr lang="en-IE" dirty="0" err="1">
                <a:solidFill>
                  <a:srgbClr val="6D6E6C"/>
                </a:solidFill>
              </a:rPr>
              <a:t>czas</a:t>
            </a:r>
            <a:r>
              <a:rPr lang="en-IE" dirty="0">
                <a:solidFill>
                  <a:srgbClr val="6D6E6C"/>
                </a:solidFill>
              </a:rPr>
              <a:t> </a:t>
            </a:r>
            <a:r>
              <a:rPr lang="en-IE" dirty="0" err="1">
                <a:solidFill>
                  <a:srgbClr val="6D6E6C"/>
                </a:solidFill>
              </a:rPr>
              <a:t>zbierania</a:t>
            </a:r>
            <a:r>
              <a:rPr lang="en-IE" dirty="0">
                <a:solidFill>
                  <a:srgbClr val="6D6E6C"/>
                </a:solidFill>
              </a:rPr>
              <a:t> </a:t>
            </a:r>
            <a:r>
              <a:rPr lang="en-IE" dirty="0" err="1">
                <a:solidFill>
                  <a:srgbClr val="6D6E6C"/>
                </a:solidFill>
              </a:rPr>
              <a:t>i</a:t>
            </a:r>
            <a:r>
              <a:rPr lang="en-IE" dirty="0">
                <a:solidFill>
                  <a:srgbClr val="6D6E6C"/>
                </a:solidFill>
              </a:rPr>
              <a:t> </a:t>
            </a:r>
            <a:r>
              <a:rPr lang="en-IE" dirty="0" err="1">
                <a:solidFill>
                  <a:srgbClr val="00B050"/>
                </a:solidFill>
              </a:rPr>
              <a:t>przesiewania</a:t>
            </a:r>
            <a:r>
              <a:rPr lang="en-IE" dirty="0">
                <a:solidFill>
                  <a:srgbClr val="6D6E6C"/>
                </a:solidFill>
              </a:rPr>
              <a:t> CV </a:t>
            </a:r>
            <a:r>
              <a:rPr lang="en-IE" dirty="0" err="1">
                <a:solidFill>
                  <a:srgbClr val="6D6E6C"/>
                </a:solidFill>
              </a:rPr>
              <a:t>oraz</a:t>
            </a:r>
            <a:r>
              <a:rPr lang="en-IE" dirty="0">
                <a:solidFill>
                  <a:srgbClr val="6D6E6C"/>
                </a:solidFill>
              </a:rPr>
              <a:t> </a:t>
            </a:r>
            <a:r>
              <a:rPr lang="en-IE" dirty="0" err="1">
                <a:solidFill>
                  <a:srgbClr val="6D6E6C"/>
                </a:solidFill>
              </a:rPr>
              <a:t>dostarczy</a:t>
            </a:r>
            <a:r>
              <a:rPr lang="en-IE" dirty="0">
                <a:solidFill>
                  <a:srgbClr val="6D6E6C"/>
                </a:solidFill>
              </a:rPr>
              <a:t> to, co </a:t>
            </a:r>
            <a:r>
              <a:rPr lang="en-IE" dirty="0" err="1">
                <a:solidFill>
                  <a:srgbClr val="6D6E6C"/>
                </a:solidFill>
              </a:rPr>
              <a:t>uzna</a:t>
            </a:r>
            <a:r>
              <a:rPr lang="en-IE" dirty="0">
                <a:solidFill>
                  <a:srgbClr val="6D6E6C"/>
                </a:solidFill>
              </a:rPr>
              <a:t> za </a:t>
            </a:r>
            <a:r>
              <a:rPr lang="en-IE" b="1" dirty="0" err="1">
                <a:solidFill>
                  <a:srgbClr val="6D6E6C"/>
                </a:solidFill>
              </a:rPr>
              <a:t>najlepszych</a:t>
            </a:r>
            <a:r>
              <a:rPr lang="en-IE" b="1" dirty="0">
                <a:solidFill>
                  <a:srgbClr val="6D6E6C"/>
                </a:solidFill>
              </a:rPr>
              <a:t> </a:t>
            </a:r>
            <a:r>
              <a:rPr lang="en-IE" b="1" dirty="0" err="1">
                <a:solidFill>
                  <a:srgbClr val="6D6E6C"/>
                </a:solidFill>
              </a:rPr>
              <a:t>kandydatów</a:t>
            </a:r>
            <a:r>
              <a:rPr lang="en-IE" b="1" dirty="0">
                <a:solidFill>
                  <a:srgbClr val="6D6E6C"/>
                </a:solidFill>
              </a:rPr>
              <a:t> </a:t>
            </a:r>
            <a:r>
              <a:rPr lang="en-IE" dirty="0">
                <a:solidFill>
                  <a:srgbClr val="6D6E6C"/>
                </a:solidFill>
              </a:rPr>
              <a:t>do </a:t>
            </a:r>
            <a:r>
              <a:rPr lang="en-IE" dirty="0" err="1">
                <a:solidFill>
                  <a:srgbClr val="6D6E6C"/>
                </a:solidFill>
              </a:rPr>
              <a:t>rozpatrzenia</a:t>
            </a:r>
            <a:r>
              <a:rPr lang="en-IE" dirty="0">
                <a:solidFill>
                  <a:srgbClr val="6D6E6C"/>
                </a:solidFill>
              </a:rPr>
              <a:t>.   </a:t>
            </a:r>
            <a:endParaRPr lang="en-IE" sz="2800">
              <a:solidFill>
                <a:srgbClr val="6D6E6C"/>
              </a:solidFill>
            </a:endParaRPr>
          </a:p>
          <a:p>
            <a:pPr marL="112395" lvl="1" algn="l"/>
            <a:r>
              <a:rPr lang="en-IE" err="1">
                <a:solidFill>
                  <a:srgbClr val="6D6E6C"/>
                </a:solidFill>
              </a:rPr>
              <a:t>Umożliwiają</a:t>
            </a:r>
            <a:r>
              <a:rPr lang="en-IE" dirty="0">
                <a:solidFill>
                  <a:srgbClr val="6D6E6C"/>
                </a:solidFill>
              </a:rPr>
              <a:t> Ci </a:t>
            </a:r>
            <a:r>
              <a:rPr lang="en-IE" err="1">
                <a:solidFill>
                  <a:srgbClr val="6D6E6C"/>
                </a:solidFill>
              </a:rPr>
              <a:t>również</a:t>
            </a:r>
            <a:r>
              <a:rPr lang="en-IE" dirty="0">
                <a:solidFill>
                  <a:srgbClr val="6D6E6C"/>
                </a:solidFill>
              </a:rPr>
              <a:t> </a:t>
            </a:r>
            <a:r>
              <a:rPr lang="en-IE" err="1">
                <a:solidFill>
                  <a:srgbClr val="6D6E6C"/>
                </a:solidFill>
              </a:rPr>
              <a:t>skoncentrowanie</a:t>
            </a:r>
            <a:r>
              <a:rPr lang="en-IE" dirty="0">
                <a:solidFill>
                  <a:srgbClr val="6D6E6C"/>
                </a:solidFill>
              </a:rPr>
              <a:t> </a:t>
            </a:r>
            <a:r>
              <a:rPr lang="en-IE" err="1">
                <a:solidFill>
                  <a:srgbClr val="6D6E6C"/>
                </a:solidFill>
              </a:rPr>
              <a:t>się</a:t>
            </a:r>
            <a:r>
              <a:rPr lang="en-IE" dirty="0">
                <a:solidFill>
                  <a:srgbClr val="6D6E6C"/>
                </a:solidFill>
              </a:rPr>
              <a:t> </a:t>
            </a:r>
            <a:r>
              <a:rPr lang="en-IE" err="1">
                <a:solidFill>
                  <a:srgbClr val="6D6E6C"/>
                </a:solidFill>
              </a:rPr>
              <a:t>na</a:t>
            </a:r>
            <a:r>
              <a:rPr lang="en-IE" dirty="0">
                <a:solidFill>
                  <a:srgbClr val="6D6E6C"/>
                </a:solidFill>
              </a:rPr>
              <a:t> </a:t>
            </a:r>
            <a:r>
              <a:rPr lang="en-IE" err="1">
                <a:solidFill>
                  <a:srgbClr val="6D6E6C"/>
                </a:solidFill>
              </a:rPr>
              <a:t>swojej</a:t>
            </a:r>
            <a:r>
              <a:rPr lang="en-IE" dirty="0">
                <a:solidFill>
                  <a:srgbClr val="6D6E6C"/>
                </a:solidFill>
              </a:rPr>
              <a:t> </a:t>
            </a:r>
            <a:r>
              <a:rPr lang="en-IE" err="1">
                <a:solidFill>
                  <a:srgbClr val="6D6E6C"/>
                </a:solidFill>
              </a:rPr>
              <a:t>pracy</a:t>
            </a:r>
            <a:r>
              <a:rPr lang="en-IE" dirty="0">
                <a:solidFill>
                  <a:srgbClr val="6D6E6C"/>
                </a:solidFill>
              </a:rPr>
              <a:t> </a:t>
            </a:r>
            <a:r>
              <a:rPr lang="en-IE" err="1">
                <a:solidFill>
                  <a:srgbClr val="6D6E6C"/>
                </a:solidFill>
              </a:rPr>
              <a:t>i</a:t>
            </a:r>
            <a:r>
              <a:rPr lang="en-IE" dirty="0">
                <a:solidFill>
                  <a:srgbClr val="6D6E6C"/>
                </a:solidFill>
              </a:rPr>
              <a:t> </a:t>
            </a:r>
            <a:r>
              <a:rPr lang="en-IE" err="1">
                <a:solidFill>
                  <a:srgbClr val="6D6E6C"/>
                </a:solidFill>
              </a:rPr>
              <a:t>na</a:t>
            </a:r>
            <a:r>
              <a:rPr lang="en-IE" dirty="0">
                <a:solidFill>
                  <a:srgbClr val="6D6E6C"/>
                </a:solidFill>
              </a:rPr>
              <a:t> </a:t>
            </a:r>
            <a:r>
              <a:rPr lang="en-IE" err="1">
                <a:solidFill>
                  <a:srgbClr val="6D6E6C"/>
                </a:solidFill>
              </a:rPr>
              <a:t>tym</a:t>
            </a:r>
            <a:r>
              <a:rPr lang="en-IE" dirty="0">
                <a:solidFill>
                  <a:srgbClr val="6D6E6C"/>
                </a:solidFill>
              </a:rPr>
              <a:t>, co </a:t>
            </a:r>
            <a:r>
              <a:rPr lang="en-IE" err="1">
                <a:solidFill>
                  <a:srgbClr val="6D6E6C"/>
                </a:solidFill>
              </a:rPr>
              <a:t>robisz</a:t>
            </a:r>
            <a:r>
              <a:rPr lang="en-IE" dirty="0">
                <a:solidFill>
                  <a:srgbClr val="6D6E6C"/>
                </a:solidFill>
              </a:rPr>
              <a:t> </a:t>
            </a:r>
            <a:r>
              <a:rPr lang="en-IE" err="1">
                <a:solidFill>
                  <a:srgbClr val="6D6E6C"/>
                </a:solidFill>
              </a:rPr>
              <a:t>najlepiej</a:t>
            </a:r>
            <a:r>
              <a:rPr lang="en-IE" dirty="0">
                <a:solidFill>
                  <a:srgbClr val="6D6E6C"/>
                </a:solidFill>
              </a:rPr>
              <a:t>!</a:t>
            </a:r>
            <a:endParaRPr lang="en-IE" sz="2800">
              <a:solidFill>
                <a:srgbClr val="6D6E6C"/>
              </a:solidFill>
              <a:cs typeface="Calibri" panose="020F0502020204030204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C2C26A-5D7B-1C49-90F3-45BA682EAF30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698576" y="695140"/>
            <a:ext cx="5689704" cy="857158"/>
          </a:xfrm>
        </p:spPr>
        <p:txBody>
          <a:bodyPr>
            <a:normAutofit/>
          </a:bodyPr>
          <a:lstStyle/>
          <a:p>
            <a:r>
              <a:rPr lang="en-US" dirty="0"/>
              <a:t>ZALETY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C11DBCA-A912-634D-AB32-76960313BEBE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358938" y="460802"/>
            <a:ext cx="3783094" cy="5482798"/>
          </a:xfrm>
        </p:spPr>
        <p:txBody>
          <a:bodyPr/>
          <a:lstStyle/>
          <a:p>
            <a:r>
              <a:rPr lang="en-US" dirty="0"/>
              <a:t>PRZY UŻYCIU </a:t>
            </a:r>
            <a:r>
              <a:rPr lang="en-US" b="1" dirty="0">
                <a:solidFill>
                  <a:srgbClr val="CE1779"/>
                </a:solidFill>
              </a:rPr>
              <a:t>ZEWNĘTRZNEGO REKRUTERA </a:t>
            </a:r>
          </a:p>
          <a:p>
            <a:r>
              <a:rPr lang="en-US" sz="2400" i="1" dirty="0" err="1"/>
              <a:t>Zewnętrzni</a:t>
            </a:r>
            <a:r>
              <a:rPr lang="en-US" sz="2400" i="1" dirty="0"/>
              <a:t> </a:t>
            </a:r>
            <a:r>
              <a:rPr lang="en-US" sz="2400" i="1" dirty="0" err="1"/>
              <a:t>rekruterzy</a:t>
            </a:r>
            <a:r>
              <a:rPr lang="en-US" sz="2400" i="1" dirty="0"/>
              <a:t> to </a:t>
            </a:r>
            <a:r>
              <a:rPr lang="en-US" sz="2400" i="1" dirty="0" err="1"/>
              <a:t>agencje</a:t>
            </a:r>
            <a:r>
              <a:rPr lang="en-US" sz="2400" i="1" dirty="0"/>
              <a:t>, </a:t>
            </a:r>
            <a:r>
              <a:rPr lang="en-US" sz="2400" i="1" dirty="0" err="1"/>
              <a:t>organizacje</a:t>
            </a:r>
            <a:r>
              <a:rPr lang="en-US" sz="2400" i="1" dirty="0"/>
              <a:t> </a:t>
            </a:r>
            <a:r>
              <a:rPr lang="en-US" sz="2400" i="1" dirty="0" err="1"/>
              <a:t>lub</a:t>
            </a:r>
            <a:r>
              <a:rPr lang="en-US" sz="2400" i="1" dirty="0"/>
              <a:t> </a:t>
            </a:r>
            <a:r>
              <a:rPr lang="en-US" sz="2400" i="1" dirty="0" err="1"/>
              <a:t>osoby</a:t>
            </a:r>
            <a:r>
              <a:rPr lang="en-US" sz="2400" i="1" dirty="0"/>
              <a:t> </a:t>
            </a:r>
            <a:r>
              <a:rPr lang="en-US" sz="2400" i="1" dirty="0" err="1"/>
              <a:t>prywatne</a:t>
            </a:r>
            <a:r>
              <a:rPr lang="en-US" sz="2400" i="1" dirty="0"/>
              <a:t> </a:t>
            </a:r>
            <a:r>
              <a:rPr lang="en-US" sz="2400" i="1" dirty="0" err="1"/>
              <a:t>rekrutujące</a:t>
            </a:r>
            <a:r>
              <a:rPr lang="en-US" sz="2400" i="1" dirty="0"/>
              <a:t> </a:t>
            </a:r>
            <a:r>
              <a:rPr lang="en-US" sz="2400" i="1" dirty="0" err="1"/>
              <a:t>kandydatów</a:t>
            </a:r>
            <a:r>
              <a:rPr lang="en-US" sz="2400" i="1" dirty="0"/>
              <a:t> do </a:t>
            </a:r>
            <a:r>
              <a:rPr lang="en-US" sz="2400" i="1" dirty="0" err="1"/>
              <a:t>pracy</a:t>
            </a:r>
            <a:r>
              <a:rPr lang="en-US" sz="2400" i="1" dirty="0"/>
              <a:t> </a:t>
            </a:r>
            <a:r>
              <a:rPr lang="en-US" sz="2400" i="1" dirty="0" err="1"/>
              <a:t>tymczasowej</a:t>
            </a:r>
            <a:r>
              <a:rPr lang="en-US" sz="2400" i="1" dirty="0"/>
              <a:t>, w </a:t>
            </a:r>
            <a:r>
              <a:rPr lang="en-US" sz="2400" i="1" dirty="0" err="1"/>
              <a:t>niepełnym</a:t>
            </a:r>
            <a:r>
              <a:rPr lang="en-US" sz="2400" i="1" dirty="0"/>
              <a:t> </a:t>
            </a:r>
            <a:r>
              <a:rPr lang="en-US" sz="2400" i="1" dirty="0" err="1"/>
              <a:t>lub</a:t>
            </a:r>
            <a:r>
              <a:rPr lang="en-US" sz="2400" i="1" dirty="0"/>
              <a:t> </a:t>
            </a:r>
            <a:r>
              <a:rPr lang="en-US" sz="2400" i="1" dirty="0" err="1"/>
              <a:t>pełnym</a:t>
            </a:r>
            <a:r>
              <a:rPr lang="en-US" sz="2400" i="1" dirty="0"/>
              <a:t> </a:t>
            </a:r>
            <a:r>
              <a:rPr lang="en-US" sz="2400" i="1" dirty="0" err="1"/>
              <a:t>wymiarze</a:t>
            </a:r>
            <a:r>
              <a:rPr lang="en-US" sz="2400" i="1" dirty="0"/>
              <a:t> </a:t>
            </a:r>
            <a:r>
              <a:rPr lang="en-US" sz="2400" i="1" dirty="0" err="1"/>
              <a:t>godzin</a:t>
            </a:r>
            <a:r>
              <a:rPr lang="en-US" sz="2400" i="1" dirty="0"/>
              <a:t> </a:t>
            </a:r>
            <a:r>
              <a:rPr lang="en-US" sz="2400" i="1" dirty="0" err="1"/>
              <a:t>dla</a:t>
            </a:r>
            <a:r>
              <a:rPr lang="en-US" sz="2400" i="1" dirty="0"/>
              <a:t> </a:t>
            </a:r>
            <a:r>
              <a:rPr lang="en-US" sz="2400" i="1" dirty="0" err="1"/>
              <a:t>swoich</a:t>
            </a:r>
            <a:r>
              <a:rPr lang="en-US" sz="2400" i="1" dirty="0"/>
              <a:t> </a:t>
            </a:r>
            <a:r>
              <a:rPr lang="en-US" sz="2400" i="1" dirty="0" err="1"/>
              <a:t>klientów</a:t>
            </a:r>
            <a:r>
              <a:rPr lang="en-US" sz="2400" i="1" dirty="0"/>
              <a:t>. </a:t>
            </a:r>
            <a:endParaRPr lang="en-IE" b="1" dirty="0">
              <a:solidFill>
                <a:srgbClr val="CE1779"/>
              </a:solidFill>
            </a:endParaRPr>
          </a:p>
        </p:txBody>
      </p:sp>
      <p:pic>
        <p:nvPicPr>
          <p:cNvPr id="11" name="Graphic 10" descr="Thumbs up sign">
            <a:extLst>
              <a:ext uri="{FF2B5EF4-FFF2-40B4-BE49-F238E27FC236}">
                <a16:creationId xmlns:a16="http://schemas.microsoft.com/office/drawing/2014/main" id="{4373A6CE-8AC1-174F-BE25-8A55657157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298034" y="695140"/>
            <a:ext cx="639046" cy="639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3364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9158</TotalTime>
  <Words>6919</Words>
  <Application>Microsoft Office PowerPoint</Application>
  <PresentationFormat>Panoramiczny</PresentationFormat>
  <Paragraphs>468</Paragraphs>
  <Slides>85</Slides>
  <Notes>0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85</vt:i4>
      </vt:variant>
    </vt:vector>
  </HeadingPairs>
  <TitlesOfParts>
    <vt:vector size="86" baseType="lpstr">
      <vt:lpstr>Office Theme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Gillian Keane</dc:creator>
  <cp:lastModifiedBy>Barbara Kromska</cp:lastModifiedBy>
  <cp:revision>905</cp:revision>
  <dcterms:created xsi:type="dcterms:W3CDTF">2018-09-19T09:23:58Z</dcterms:created>
  <dcterms:modified xsi:type="dcterms:W3CDTF">2020-06-05T03:13:50Z</dcterms:modified>
</cp:coreProperties>
</file>