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9" r:id="rId2"/>
    <p:sldId id="311" r:id="rId3"/>
    <p:sldId id="336" r:id="rId4"/>
    <p:sldId id="278" r:id="rId5"/>
    <p:sldId id="264" r:id="rId6"/>
    <p:sldId id="317" r:id="rId7"/>
    <p:sldId id="318" r:id="rId8"/>
    <p:sldId id="265" r:id="rId9"/>
    <p:sldId id="335" r:id="rId10"/>
    <p:sldId id="333" r:id="rId11"/>
    <p:sldId id="337" r:id="rId12"/>
    <p:sldId id="338" r:id="rId13"/>
    <p:sldId id="339" r:id="rId14"/>
    <p:sldId id="327" r:id="rId15"/>
    <p:sldId id="340" r:id="rId16"/>
    <p:sldId id="341" r:id="rId17"/>
    <p:sldId id="344" r:id="rId18"/>
    <p:sldId id="342" r:id="rId19"/>
    <p:sldId id="343" r:id="rId20"/>
    <p:sldId id="345" r:id="rId21"/>
    <p:sldId id="326" r:id="rId22"/>
    <p:sldId id="319" r:id="rId23"/>
    <p:sldId id="320" r:id="rId24"/>
    <p:sldId id="321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0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95D2"/>
    <a:srgbClr val="6D6E6C"/>
    <a:srgbClr val="CE1779"/>
    <a:srgbClr val="EE7123"/>
    <a:srgbClr val="FDC010"/>
    <a:srgbClr val="8F257A"/>
    <a:srgbClr val="0B74BB"/>
    <a:srgbClr val="16A8D3"/>
    <a:srgbClr val="EA1D76"/>
    <a:srgbClr val="F38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54E7D-F384-4B29-8456-0988C0E09020}" v="415" dt="2020-06-05T01:54:08.445"/>
    <p1510:client id="{C5A6805F-0A0A-47B2-B642-AA469635FEFC}" v="180" dt="2020-06-05T02:49:09.9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43"/>
    <p:restoredTop sz="86395"/>
  </p:normalViewPr>
  <p:slideViewPr>
    <p:cSldViewPr snapToGrid="0" snapToObjects="1">
      <p:cViewPr varScale="1">
        <p:scale>
          <a:sx n="60" d="100"/>
          <a:sy n="60" d="100"/>
        </p:scale>
        <p:origin x="544" y="168"/>
      </p:cViewPr>
      <p:guideLst/>
    </p:cSldViewPr>
  </p:slideViewPr>
  <p:outlineViewPr>
    <p:cViewPr>
      <p:scale>
        <a:sx n="33" d="100"/>
        <a:sy n="33" d="100"/>
      </p:scale>
      <p:origin x="0" y="-4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B7654E7D-F384-4B29-8456-0988C0E09020}"/>
    <pc:docChg chg="modSld">
      <pc:chgData name="" userId="" providerId="" clId="Web-{B7654E7D-F384-4B29-8456-0988C0E09020}" dt="2020-06-05T01:54:08.445" v="396" actId="20577"/>
      <pc:docMkLst>
        <pc:docMk/>
      </pc:docMkLst>
      <pc:sldChg chg="modSp">
        <pc:chgData name="" userId="" providerId="" clId="Web-{B7654E7D-F384-4B29-8456-0988C0E09020}" dt="2020-06-05T01:30:49.041" v="135" actId="20577"/>
        <pc:sldMkLst>
          <pc:docMk/>
          <pc:sldMk cId="5352404" sldId="264"/>
        </pc:sldMkLst>
        <pc:spChg chg="mod">
          <ac:chgData name="" userId="" providerId="" clId="Web-{B7654E7D-F384-4B29-8456-0988C0E09020}" dt="2020-06-05T01:26:45.727" v="81" actId="20577"/>
          <ac:spMkLst>
            <pc:docMk/>
            <pc:sldMk cId="5352404" sldId="264"/>
            <ac:spMk id="4" creationId="{00000000-0000-0000-0000-000000000000}"/>
          </ac:spMkLst>
        </pc:spChg>
        <pc:spChg chg="mod">
          <ac:chgData name="" userId="" providerId="" clId="Web-{B7654E7D-F384-4B29-8456-0988C0E09020}" dt="2020-06-05T01:30:27.196" v="127" actId="20577"/>
          <ac:spMkLst>
            <pc:docMk/>
            <pc:sldMk cId="5352404" sldId="264"/>
            <ac:spMk id="5" creationId="{00000000-0000-0000-0000-000000000000}"/>
          </ac:spMkLst>
        </pc:spChg>
        <pc:spChg chg="mod">
          <ac:chgData name="" userId="" providerId="" clId="Web-{B7654E7D-F384-4B29-8456-0988C0E09020}" dt="2020-06-05T01:30:49.041" v="135" actId="20577"/>
          <ac:spMkLst>
            <pc:docMk/>
            <pc:sldMk cId="5352404" sldId="264"/>
            <ac:spMk id="6" creationId="{902CE76A-A890-4277-880E-293CDC5BDA3D}"/>
          </ac:spMkLst>
        </pc:spChg>
      </pc:sldChg>
      <pc:sldChg chg="modSp">
        <pc:chgData name="" userId="" providerId="" clId="Web-{B7654E7D-F384-4B29-8456-0988C0E09020}" dt="2020-06-05T01:36:22.548" v="185" actId="20577"/>
        <pc:sldMkLst>
          <pc:docMk/>
          <pc:sldMk cId="1911024501" sldId="265"/>
        </pc:sldMkLst>
        <pc:spChg chg="mod">
          <ac:chgData name="" userId="" providerId="" clId="Web-{B7654E7D-F384-4B29-8456-0988C0E09020}" dt="2020-06-05T01:36:22.548" v="185" actId="20577"/>
          <ac:spMkLst>
            <pc:docMk/>
            <pc:sldMk cId="1911024501" sldId="265"/>
            <ac:spMk id="5" creationId="{1C330A8D-682A-7140-A1EE-15C413794C37}"/>
          </ac:spMkLst>
        </pc:spChg>
        <pc:spChg chg="mod">
          <ac:chgData name="" userId="" providerId="" clId="Web-{B7654E7D-F384-4B29-8456-0988C0E09020}" dt="2020-06-05T01:33:44.553" v="154" actId="1076"/>
          <ac:spMkLst>
            <pc:docMk/>
            <pc:sldMk cId="1911024501" sldId="265"/>
            <ac:spMk id="8" creationId="{00000000-0000-0000-0000-000000000000}"/>
          </ac:spMkLst>
        </pc:spChg>
        <pc:spChg chg="mod">
          <ac:chgData name="" userId="" providerId="" clId="Web-{B7654E7D-F384-4B29-8456-0988C0E09020}" dt="2020-06-05T01:35:36.686" v="180" actId="20577"/>
          <ac:spMkLst>
            <pc:docMk/>
            <pc:sldMk cId="1911024501" sldId="265"/>
            <ac:spMk id="9" creationId="{00000000-0000-0000-0000-000000000000}"/>
          </ac:spMkLst>
        </pc:spChg>
      </pc:sldChg>
      <pc:sldChg chg="modSp">
        <pc:chgData name="" userId="" providerId="" clId="Web-{B7654E7D-F384-4B29-8456-0988C0E09020}" dt="2020-06-05T01:26:20.804" v="80" actId="14100"/>
        <pc:sldMkLst>
          <pc:docMk/>
          <pc:sldMk cId="2795504780" sldId="311"/>
        </pc:sldMkLst>
        <pc:spChg chg="mod">
          <ac:chgData name="" userId="" providerId="" clId="Web-{B7654E7D-F384-4B29-8456-0988C0E09020}" dt="2020-06-05T01:17:57.754" v="8" actId="14100"/>
          <ac:spMkLst>
            <pc:docMk/>
            <pc:sldMk cId="2795504780" sldId="311"/>
            <ac:spMk id="2" creationId="{7086B58E-2727-44F5-819B-8CED634E143F}"/>
          </ac:spMkLst>
        </pc:spChg>
        <pc:spChg chg="mod">
          <ac:chgData name="" userId="" providerId="" clId="Web-{B7654E7D-F384-4B29-8456-0988C0E09020}" dt="2020-06-05T01:26:20.804" v="80" actId="14100"/>
          <ac:spMkLst>
            <pc:docMk/>
            <pc:sldMk cId="2795504780" sldId="311"/>
            <ac:spMk id="5" creationId="{E2182B04-D144-E64F-AAA1-1B395F8FA89E}"/>
          </ac:spMkLst>
        </pc:spChg>
      </pc:sldChg>
      <pc:sldChg chg="modSp">
        <pc:chgData name="" userId="" providerId="" clId="Web-{B7654E7D-F384-4B29-8456-0988C0E09020}" dt="2020-06-05T01:31:55.671" v="144" actId="20577"/>
        <pc:sldMkLst>
          <pc:docMk/>
          <pc:sldMk cId="1273294252" sldId="317"/>
        </pc:sldMkLst>
        <pc:spChg chg="mod">
          <ac:chgData name="" userId="" providerId="" clId="Web-{B7654E7D-F384-4B29-8456-0988C0E09020}" dt="2020-06-05T01:31:55.671" v="144" actId="20577"/>
          <ac:spMkLst>
            <pc:docMk/>
            <pc:sldMk cId="1273294252" sldId="317"/>
            <ac:spMk id="2" creationId="{00000000-0000-0000-0000-000000000000}"/>
          </ac:spMkLst>
        </pc:spChg>
      </pc:sldChg>
      <pc:sldChg chg="modSp">
        <pc:chgData name="" userId="" providerId="" clId="Web-{B7654E7D-F384-4B29-8456-0988C0E09020}" dt="2020-06-05T01:51:08.386" v="351" actId="14100"/>
        <pc:sldMkLst>
          <pc:docMk/>
          <pc:sldMk cId="132618074" sldId="319"/>
        </pc:sldMkLst>
        <pc:spChg chg="mod">
          <ac:chgData name="" userId="" providerId="" clId="Web-{B7654E7D-F384-4B29-8456-0988C0E09020}" dt="2020-06-05T01:51:08.386" v="351" actId="14100"/>
          <ac:spMkLst>
            <pc:docMk/>
            <pc:sldMk cId="132618074" sldId="319"/>
            <ac:spMk id="3" creationId="{A9C2C26A-5D7B-1C49-90F3-45BA682EAF30}"/>
          </ac:spMkLst>
        </pc:spChg>
        <pc:spChg chg="mod">
          <ac:chgData name="" userId="" providerId="" clId="Web-{B7654E7D-F384-4B29-8456-0988C0E09020}" dt="2020-06-05T01:50:35.150" v="344" actId="14100"/>
          <ac:spMkLst>
            <pc:docMk/>
            <pc:sldMk cId="132618074" sldId="319"/>
            <ac:spMk id="4" creationId="{7C11DBCA-A912-634D-AB32-76960313BEBE}"/>
          </ac:spMkLst>
        </pc:spChg>
      </pc:sldChg>
      <pc:sldChg chg="modSp">
        <pc:chgData name="" userId="" providerId="" clId="Web-{B7654E7D-F384-4B29-8456-0988C0E09020}" dt="2020-06-05T01:51:36.107" v="360" actId="20577"/>
        <pc:sldMkLst>
          <pc:docMk/>
          <pc:sldMk cId="3991606729" sldId="320"/>
        </pc:sldMkLst>
        <pc:spChg chg="mod">
          <ac:chgData name="" userId="" providerId="" clId="Web-{B7654E7D-F384-4B29-8456-0988C0E09020}" dt="2020-06-05T01:51:36.107" v="360" actId="20577"/>
          <ac:spMkLst>
            <pc:docMk/>
            <pc:sldMk cId="3991606729" sldId="320"/>
            <ac:spMk id="16" creationId="{532E3509-D8D5-EC43-9C5A-487E224A31FB}"/>
          </ac:spMkLst>
        </pc:spChg>
      </pc:sldChg>
      <pc:sldChg chg="modSp">
        <pc:chgData name="" userId="" providerId="" clId="Web-{B7654E7D-F384-4B29-8456-0988C0E09020}" dt="2020-06-05T01:52:50.268" v="376" actId="20577"/>
        <pc:sldMkLst>
          <pc:docMk/>
          <pc:sldMk cId="1836208475" sldId="321"/>
        </pc:sldMkLst>
        <pc:spChg chg="mod">
          <ac:chgData name="" userId="" providerId="" clId="Web-{B7654E7D-F384-4B29-8456-0988C0E09020}" dt="2020-06-05T01:52:20.469" v="363" actId="20577"/>
          <ac:spMkLst>
            <pc:docMk/>
            <pc:sldMk cId="1836208475" sldId="321"/>
            <ac:spMk id="8" creationId="{69F2CCF8-A265-4666-BEF6-B0414E008B2D}"/>
          </ac:spMkLst>
        </pc:spChg>
        <pc:spChg chg="mod">
          <ac:chgData name="" userId="" providerId="" clId="Web-{B7654E7D-F384-4B29-8456-0988C0E09020}" dt="2020-06-05T01:52:50.268" v="376" actId="20577"/>
          <ac:spMkLst>
            <pc:docMk/>
            <pc:sldMk cId="1836208475" sldId="321"/>
            <ac:spMk id="14" creationId="{49A507E5-ABC1-B14E-AD48-960C197F317D}"/>
          </ac:spMkLst>
        </pc:spChg>
      </pc:sldChg>
      <pc:sldChg chg="modSp">
        <pc:chgData name="" userId="" providerId="" clId="Web-{B7654E7D-F384-4B29-8456-0988C0E09020}" dt="2020-06-05T01:50:24.664" v="340" actId="20577"/>
        <pc:sldMkLst>
          <pc:docMk/>
          <pc:sldMk cId="1681892870" sldId="326"/>
        </pc:sldMkLst>
        <pc:spChg chg="mod">
          <ac:chgData name="" userId="" providerId="" clId="Web-{B7654E7D-F384-4B29-8456-0988C0E09020}" dt="2020-06-05T01:50:24.664" v="340" actId="20577"/>
          <ac:spMkLst>
            <pc:docMk/>
            <pc:sldMk cId="1681892870" sldId="326"/>
            <ac:spMk id="7" creationId="{00000000-0000-0000-0000-000000000000}"/>
          </ac:spMkLst>
        </pc:spChg>
      </pc:sldChg>
      <pc:sldChg chg="modSp">
        <pc:chgData name="" userId="" providerId="" clId="Web-{B7654E7D-F384-4B29-8456-0988C0E09020}" dt="2020-06-05T01:46:52.970" v="290" actId="20577"/>
        <pc:sldMkLst>
          <pc:docMk/>
          <pc:sldMk cId="1304051791" sldId="327"/>
        </pc:sldMkLst>
        <pc:spChg chg="mod">
          <ac:chgData name="" userId="" providerId="" clId="Web-{B7654E7D-F384-4B29-8456-0988C0E09020}" dt="2020-06-05T01:46:52.970" v="290" actId="20577"/>
          <ac:spMkLst>
            <pc:docMk/>
            <pc:sldMk cId="1304051791" sldId="327"/>
            <ac:spMk id="6" creationId="{00000000-0000-0000-0000-000000000000}"/>
          </ac:spMkLst>
        </pc:spChg>
      </pc:sldChg>
      <pc:sldChg chg="modSp">
        <pc:chgData name="" userId="" providerId="" clId="Web-{B7654E7D-F384-4B29-8456-0988C0E09020}" dt="2020-06-05T01:39:16.748" v="215" actId="20577"/>
        <pc:sldMkLst>
          <pc:docMk/>
          <pc:sldMk cId="3322822632" sldId="335"/>
        </pc:sldMkLst>
        <pc:spChg chg="mod">
          <ac:chgData name="" userId="" providerId="" clId="Web-{B7654E7D-F384-4B29-8456-0988C0E09020}" dt="2020-06-05T01:39:16.748" v="215" actId="20577"/>
          <ac:spMkLst>
            <pc:docMk/>
            <pc:sldMk cId="3322822632" sldId="335"/>
            <ac:spMk id="7" creationId="{00000000-0000-0000-0000-000000000000}"/>
          </ac:spMkLst>
        </pc:spChg>
      </pc:sldChg>
      <pc:sldChg chg="modSp">
        <pc:chgData name="" userId="" providerId="" clId="Web-{B7654E7D-F384-4B29-8456-0988C0E09020}" dt="2020-06-05T01:23:53.294" v="58" actId="20577"/>
        <pc:sldMkLst>
          <pc:docMk/>
          <pc:sldMk cId="3761040541" sldId="336"/>
        </pc:sldMkLst>
        <pc:spChg chg="mod">
          <ac:chgData name="" userId="" providerId="" clId="Web-{B7654E7D-F384-4B29-8456-0988C0E09020}" dt="2020-06-05T01:23:14.729" v="44" actId="20577"/>
          <ac:spMkLst>
            <pc:docMk/>
            <pc:sldMk cId="3761040541" sldId="336"/>
            <ac:spMk id="15" creationId="{04F68262-9675-DD40-98DC-FBD05C7A3D35}"/>
          </ac:spMkLst>
        </pc:spChg>
        <pc:spChg chg="mod">
          <ac:chgData name="" userId="" providerId="" clId="Web-{B7654E7D-F384-4B29-8456-0988C0E09020}" dt="2020-06-05T01:23:53.294" v="58" actId="20577"/>
          <ac:spMkLst>
            <pc:docMk/>
            <pc:sldMk cId="3761040541" sldId="336"/>
            <ac:spMk id="28" creationId="{0D51B58D-4E0D-C944-A8C8-AC3E9AA3DE5F}"/>
          </ac:spMkLst>
        </pc:spChg>
      </pc:sldChg>
      <pc:sldChg chg="modSp">
        <pc:chgData name="" userId="" providerId="" clId="Web-{B7654E7D-F384-4B29-8456-0988C0E09020}" dt="2020-06-05T01:41:01.521" v="234" actId="14100"/>
        <pc:sldMkLst>
          <pc:docMk/>
          <pc:sldMk cId="1526225130" sldId="337"/>
        </pc:sldMkLst>
        <pc:spChg chg="mod">
          <ac:chgData name="" userId="" providerId="" clId="Web-{B7654E7D-F384-4B29-8456-0988C0E09020}" dt="2020-06-05T01:39:49.813" v="222" actId="14100"/>
          <ac:spMkLst>
            <pc:docMk/>
            <pc:sldMk cId="1526225130" sldId="337"/>
            <ac:spMk id="3" creationId="{60BB5595-49BA-2E4C-80AB-34ED83484E49}"/>
          </ac:spMkLst>
        </pc:spChg>
        <pc:spChg chg="mod">
          <ac:chgData name="" userId="" providerId="" clId="Web-{B7654E7D-F384-4B29-8456-0988C0E09020}" dt="2020-06-05T01:41:01.521" v="234" actId="14100"/>
          <ac:spMkLst>
            <pc:docMk/>
            <pc:sldMk cId="1526225130" sldId="337"/>
            <ac:spMk id="4" creationId="{D769D524-5925-D646-97B9-9B32D48FD8AF}"/>
          </ac:spMkLst>
        </pc:spChg>
      </pc:sldChg>
      <pc:sldChg chg="modSp">
        <pc:chgData name="" userId="" providerId="" clId="Web-{B7654E7D-F384-4B29-8456-0988C0E09020}" dt="2020-06-05T01:42:50.419" v="257" actId="14100"/>
        <pc:sldMkLst>
          <pc:docMk/>
          <pc:sldMk cId="1587873184" sldId="339"/>
        </pc:sldMkLst>
        <pc:spChg chg="mod">
          <ac:chgData name="" userId="" providerId="" clId="Web-{B7654E7D-F384-4B29-8456-0988C0E09020}" dt="2020-06-05T01:42:50.419" v="257" actId="14100"/>
          <ac:spMkLst>
            <pc:docMk/>
            <pc:sldMk cId="1587873184" sldId="339"/>
            <ac:spMk id="5" creationId="{90596208-43A0-BF48-9874-EC35F38235B2}"/>
          </ac:spMkLst>
        </pc:spChg>
      </pc:sldChg>
      <pc:sldChg chg="modSp">
        <pc:chgData name="" userId="" providerId="" clId="Web-{B7654E7D-F384-4B29-8456-0988C0E09020}" dt="2020-06-05T01:46:36.391" v="286" actId="20577"/>
        <pc:sldMkLst>
          <pc:docMk/>
          <pc:sldMk cId="3784557102" sldId="340"/>
        </pc:sldMkLst>
        <pc:spChg chg="mod">
          <ac:chgData name="" userId="" providerId="" clId="Web-{B7654E7D-F384-4B29-8456-0988C0E09020}" dt="2020-06-05T01:46:36.391" v="286" actId="20577"/>
          <ac:spMkLst>
            <pc:docMk/>
            <pc:sldMk cId="3784557102" sldId="340"/>
            <ac:spMk id="6" creationId="{00000000-0000-0000-0000-000000000000}"/>
          </ac:spMkLst>
        </pc:spChg>
      </pc:sldChg>
      <pc:sldChg chg="modSp">
        <pc:chgData name="" userId="" providerId="" clId="Web-{B7654E7D-F384-4B29-8456-0988C0E09020}" dt="2020-06-05T01:45:21.933" v="269" actId="20577"/>
        <pc:sldMkLst>
          <pc:docMk/>
          <pc:sldMk cId="2057552875" sldId="341"/>
        </pc:sldMkLst>
        <pc:spChg chg="mod">
          <ac:chgData name="" userId="" providerId="" clId="Web-{B7654E7D-F384-4B29-8456-0988C0E09020}" dt="2020-06-05T01:45:18.120" v="267" actId="20577"/>
          <ac:spMkLst>
            <pc:docMk/>
            <pc:sldMk cId="2057552875" sldId="341"/>
            <ac:spMk id="6" creationId="{00000000-0000-0000-0000-000000000000}"/>
          </ac:spMkLst>
        </pc:spChg>
        <pc:spChg chg="mod">
          <ac:chgData name="" userId="" providerId="" clId="Web-{B7654E7D-F384-4B29-8456-0988C0E09020}" dt="2020-06-05T01:45:21.933" v="269" actId="20577"/>
          <ac:spMkLst>
            <pc:docMk/>
            <pc:sldMk cId="2057552875" sldId="341"/>
            <ac:spMk id="7" creationId="{00000000-0000-0000-0000-000000000000}"/>
          </ac:spMkLst>
        </pc:spChg>
      </pc:sldChg>
      <pc:sldChg chg="modSp">
        <pc:chgData name="" userId="" providerId="" clId="Web-{B7654E7D-F384-4B29-8456-0988C0E09020}" dt="2020-06-05T01:46:13.608" v="278" actId="20577"/>
        <pc:sldMkLst>
          <pc:docMk/>
          <pc:sldMk cId="45284823" sldId="342"/>
        </pc:sldMkLst>
        <pc:spChg chg="mod">
          <ac:chgData name="" userId="" providerId="" clId="Web-{B7654E7D-F384-4B29-8456-0988C0E09020}" dt="2020-06-05T01:46:13.608" v="278" actId="20577"/>
          <ac:spMkLst>
            <pc:docMk/>
            <pc:sldMk cId="45284823" sldId="342"/>
            <ac:spMk id="6" creationId="{00000000-0000-0000-0000-000000000000}"/>
          </ac:spMkLst>
        </pc:spChg>
      </pc:sldChg>
      <pc:sldChg chg="modSp">
        <pc:chgData name="" userId="" providerId="" clId="Web-{B7654E7D-F384-4B29-8456-0988C0E09020}" dt="2020-06-05T01:47:19.886" v="301" actId="20577"/>
        <pc:sldMkLst>
          <pc:docMk/>
          <pc:sldMk cId="3717877699" sldId="343"/>
        </pc:sldMkLst>
        <pc:spChg chg="mod">
          <ac:chgData name="" userId="" providerId="" clId="Web-{B7654E7D-F384-4B29-8456-0988C0E09020}" dt="2020-06-05T01:47:19.886" v="301" actId="20577"/>
          <ac:spMkLst>
            <pc:docMk/>
            <pc:sldMk cId="3717877699" sldId="343"/>
            <ac:spMk id="6" creationId="{00000000-0000-0000-0000-000000000000}"/>
          </ac:spMkLst>
        </pc:spChg>
      </pc:sldChg>
      <pc:sldChg chg="modSp">
        <pc:chgData name="" userId="" providerId="" clId="Web-{B7654E7D-F384-4B29-8456-0988C0E09020}" dt="2020-06-05T01:53:17.395" v="386" actId="20577"/>
        <pc:sldMkLst>
          <pc:docMk/>
          <pc:sldMk cId="3267583619" sldId="346"/>
        </pc:sldMkLst>
        <pc:spChg chg="mod">
          <ac:chgData name="" userId="" providerId="" clId="Web-{B7654E7D-F384-4B29-8456-0988C0E09020}" dt="2020-06-05T01:53:17.395" v="386" actId="20577"/>
          <ac:spMkLst>
            <pc:docMk/>
            <pc:sldMk cId="3267583619" sldId="346"/>
            <ac:spMk id="2" creationId="{AAC7B6CA-280E-EB41-8472-B334B494A9BE}"/>
          </ac:spMkLst>
        </pc:spChg>
        <pc:spChg chg="mod">
          <ac:chgData name="" userId="" providerId="" clId="Web-{B7654E7D-F384-4B29-8456-0988C0E09020}" dt="2020-06-05T01:53:04.644" v="381" actId="20577"/>
          <ac:spMkLst>
            <pc:docMk/>
            <pc:sldMk cId="3267583619" sldId="346"/>
            <ac:spMk id="8" creationId="{86730D59-7073-4977-9A1A-EC3CC104B66F}"/>
          </ac:spMkLst>
        </pc:spChg>
      </pc:sldChg>
      <pc:sldChg chg="modSp">
        <pc:chgData name="" userId="" providerId="" clId="Web-{B7654E7D-F384-4B29-8456-0988C0E09020}" dt="2020-06-05T01:53:55.007" v="390" actId="20577"/>
        <pc:sldMkLst>
          <pc:docMk/>
          <pc:sldMk cId="2689448831" sldId="347"/>
        </pc:sldMkLst>
        <pc:spChg chg="mod">
          <ac:chgData name="" userId="" providerId="" clId="Web-{B7654E7D-F384-4B29-8456-0988C0E09020}" dt="2020-06-05T01:53:55.007" v="390" actId="20577"/>
          <ac:spMkLst>
            <pc:docMk/>
            <pc:sldMk cId="2689448831" sldId="347"/>
            <ac:spMk id="7" creationId="{00000000-0000-0000-0000-000000000000}"/>
          </ac:spMkLst>
        </pc:spChg>
      </pc:sldChg>
      <pc:sldChg chg="modSp">
        <pc:chgData name="" userId="" providerId="" clId="Web-{B7654E7D-F384-4B29-8456-0988C0E09020}" dt="2020-06-05T01:54:08.445" v="395" actId="20577"/>
        <pc:sldMkLst>
          <pc:docMk/>
          <pc:sldMk cId="3359991377" sldId="348"/>
        </pc:sldMkLst>
        <pc:spChg chg="mod">
          <ac:chgData name="" userId="" providerId="" clId="Web-{B7654E7D-F384-4B29-8456-0988C0E09020}" dt="2020-06-05T01:54:08.445" v="395" actId="20577"/>
          <ac:spMkLst>
            <pc:docMk/>
            <pc:sldMk cId="3359991377" sldId="348"/>
            <ac:spMk id="4" creationId="{7C11DBCA-A912-634D-AB32-76960313BEBE}"/>
          </ac:spMkLst>
        </pc:spChg>
      </pc:sldChg>
    </pc:docChg>
  </pc:docChgLst>
  <pc:docChgLst>
    <pc:chgData clId="Web-{C5A6805F-0A0A-47B2-B642-AA469635FEFC}"/>
    <pc:docChg chg="modSld">
      <pc:chgData name="" userId="" providerId="" clId="Web-{C5A6805F-0A0A-47B2-B642-AA469635FEFC}" dt="2020-06-05T02:49:09.866" v="162" actId="14100"/>
      <pc:docMkLst>
        <pc:docMk/>
      </pc:docMkLst>
      <pc:sldChg chg="modSp">
        <pc:chgData name="" userId="" providerId="" clId="Web-{C5A6805F-0A0A-47B2-B642-AA469635FEFC}" dt="2020-06-05T02:41:01.550" v="4" actId="20577"/>
        <pc:sldMkLst>
          <pc:docMk/>
          <pc:sldMk cId="1911024501" sldId="265"/>
        </pc:sldMkLst>
        <pc:spChg chg="mod">
          <ac:chgData name="" userId="" providerId="" clId="Web-{C5A6805F-0A0A-47B2-B642-AA469635FEFC}" dt="2020-06-05T02:41:01.550" v="4" actId="20577"/>
          <ac:spMkLst>
            <pc:docMk/>
            <pc:sldMk cId="1911024501" sldId="265"/>
            <ac:spMk id="5" creationId="{1C330A8D-682A-7140-A1EE-15C413794C37}"/>
          </ac:spMkLst>
        </pc:spChg>
      </pc:sldChg>
      <pc:sldChg chg="modSp">
        <pc:chgData name="" userId="" providerId="" clId="Web-{C5A6805F-0A0A-47B2-B642-AA469635FEFC}" dt="2020-06-05T02:49:09.866" v="162" actId="14100"/>
        <pc:sldMkLst>
          <pc:docMk/>
          <pc:sldMk cId="411681804" sldId="309"/>
        </pc:sldMkLst>
        <pc:spChg chg="mod">
          <ac:chgData name="" userId="" providerId="" clId="Web-{C5A6805F-0A0A-47B2-B642-AA469635FEFC}" dt="2020-06-05T02:49:09.866" v="162" actId="14100"/>
          <ac:spMkLst>
            <pc:docMk/>
            <pc:sldMk cId="411681804" sldId="309"/>
            <ac:spMk id="3" creationId="{00000000-0000-0000-0000-000000000000}"/>
          </ac:spMkLst>
        </pc:spChg>
      </pc:sldChg>
      <pc:sldChg chg="modSp">
        <pc:chgData name="" userId="" providerId="" clId="Web-{C5A6805F-0A0A-47B2-B642-AA469635FEFC}" dt="2020-06-05T02:41:29.786" v="11" actId="20577"/>
        <pc:sldMkLst>
          <pc:docMk/>
          <pc:sldMk cId="3873250663" sldId="318"/>
        </pc:sldMkLst>
        <pc:spChg chg="mod">
          <ac:chgData name="" userId="" providerId="" clId="Web-{C5A6805F-0A0A-47B2-B642-AA469635FEFC}" dt="2020-06-05T02:41:29.786" v="11" actId="20577"/>
          <ac:spMkLst>
            <pc:docMk/>
            <pc:sldMk cId="3873250663" sldId="318"/>
            <ac:spMk id="6" creationId="{00000000-0000-0000-0000-000000000000}"/>
          </ac:spMkLst>
        </pc:spChg>
      </pc:sldChg>
      <pc:sldChg chg="modSp">
        <pc:chgData name="" userId="" providerId="" clId="Web-{C5A6805F-0A0A-47B2-B642-AA469635FEFC}" dt="2020-06-05T02:42:35.526" v="22" actId="20577"/>
        <pc:sldMkLst>
          <pc:docMk/>
          <pc:sldMk cId="1681892870" sldId="326"/>
        </pc:sldMkLst>
        <pc:spChg chg="mod">
          <ac:chgData name="" userId="" providerId="" clId="Web-{C5A6805F-0A0A-47B2-B642-AA469635FEFC}" dt="2020-06-05T02:42:35.526" v="22" actId="20577"/>
          <ac:spMkLst>
            <pc:docMk/>
            <pc:sldMk cId="1681892870" sldId="326"/>
            <ac:spMk id="7" creationId="{00000000-0000-0000-0000-000000000000}"/>
          </ac:spMkLst>
        </pc:spChg>
      </pc:sldChg>
      <pc:sldChg chg="modSp">
        <pc:chgData name="" userId="" providerId="" clId="Web-{C5A6805F-0A0A-47B2-B642-AA469635FEFC}" dt="2020-06-05T02:42:06.102" v="20" actId="20577"/>
        <pc:sldMkLst>
          <pc:docMk/>
          <pc:sldMk cId="2412031011" sldId="333"/>
        </pc:sldMkLst>
        <pc:spChg chg="mod">
          <ac:chgData name="" userId="" providerId="" clId="Web-{C5A6805F-0A0A-47B2-B642-AA469635FEFC}" dt="2020-06-05T02:42:06.102" v="20" actId="20577"/>
          <ac:spMkLst>
            <pc:docMk/>
            <pc:sldMk cId="2412031011" sldId="333"/>
            <ac:spMk id="2" creationId="{00000000-0000-0000-0000-000000000000}"/>
          </ac:spMkLst>
        </pc:spChg>
      </pc:sldChg>
      <pc:sldChg chg="modSp">
        <pc:chgData name="" userId="" providerId="" clId="Web-{C5A6805F-0A0A-47B2-B642-AA469635FEFC}" dt="2020-06-05T02:42:50.871" v="23" actId="14100"/>
        <pc:sldMkLst>
          <pc:docMk/>
          <pc:sldMk cId="3359991377" sldId="348"/>
        </pc:sldMkLst>
        <pc:spChg chg="mod">
          <ac:chgData name="" userId="" providerId="" clId="Web-{C5A6805F-0A0A-47B2-B642-AA469635FEFC}" dt="2020-06-05T02:42:50.871" v="23" actId="14100"/>
          <ac:spMkLst>
            <pc:docMk/>
            <pc:sldMk cId="3359991377" sldId="348"/>
            <ac:spMk id="4" creationId="{7C11DBCA-A912-634D-AB32-76960313BEBE}"/>
          </ac:spMkLst>
        </pc:spChg>
      </pc:sldChg>
      <pc:sldChg chg="modSp">
        <pc:chgData name="" userId="" providerId="" clId="Web-{C5A6805F-0A0A-47B2-B642-AA469635FEFC}" dt="2020-06-05T02:43:19.076" v="42" actId="14100"/>
        <pc:sldMkLst>
          <pc:docMk/>
          <pc:sldMk cId="1746979768" sldId="349"/>
        </pc:sldMkLst>
        <pc:spChg chg="mod">
          <ac:chgData name="" userId="" providerId="" clId="Web-{C5A6805F-0A0A-47B2-B642-AA469635FEFC}" dt="2020-06-05T02:43:19.076" v="42" actId="14100"/>
          <ac:spMkLst>
            <pc:docMk/>
            <pc:sldMk cId="1746979768" sldId="349"/>
            <ac:spMk id="16" creationId="{532E3509-D8D5-EC43-9C5A-487E224A31FB}"/>
          </ac:spMkLst>
        </pc:spChg>
      </pc:sldChg>
      <pc:sldChg chg="modSp">
        <pc:chgData name="" userId="" providerId="" clId="Web-{C5A6805F-0A0A-47B2-B642-AA469635FEFC}" dt="2020-06-05T02:45:29.648" v="90" actId="20577"/>
        <pc:sldMkLst>
          <pc:docMk/>
          <pc:sldMk cId="3796265008" sldId="350"/>
        </pc:sldMkLst>
        <pc:spChg chg="mod">
          <ac:chgData name="" userId="" providerId="" clId="Web-{C5A6805F-0A0A-47B2-B642-AA469635FEFC}" dt="2020-06-05T02:45:29.648" v="90" actId="20577"/>
          <ac:spMkLst>
            <pc:docMk/>
            <pc:sldMk cId="3796265008" sldId="350"/>
            <ac:spMk id="15" creationId="{10964414-8D34-8945-A72C-9AAF3572503D}"/>
          </ac:spMkLst>
        </pc:spChg>
        <pc:spChg chg="mod">
          <ac:chgData name="" userId="" providerId="" clId="Web-{C5A6805F-0A0A-47B2-B642-AA469635FEFC}" dt="2020-06-05T02:43:42.296" v="53" actId="14100"/>
          <ac:spMkLst>
            <pc:docMk/>
            <pc:sldMk cId="3796265008" sldId="350"/>
            <ac:spMk id="16" creationId="{AA308059-B33E-6B4E-AFB5-5BAF39B202AD}"/>
          </ac:spMkLst>
        </pc:spChg>
      </pc:sldChg>
      <pc:sldChg chg="modSp">
        <pc:chgData name="" userId="" providerId="" clId="Web-{C5A6805F-0A0A-47B2-B642-AA469635FEFC}" dt="2020-06-05T02:46:16.589" v="107" actId="20577"/>
        <pc:sldMkLst>
          <pc:docMk/>
          <pc:sldMk cId="633564614" sldId="351"/>
        </pc:sldMkLst>
        <pc:spChg chg="mod">
          <ac:chgData name="" userId="" providerId="" clId="Web-{C5A6805F-0A0A-47B2-B642-AA469635FEFC}" dt="2020-06-05T02:46:16.589" v="107" actId="20577"/>
          <ac:spMkLst>
            <pc:docMk/>
            <pc:sldMk cId="633564614" sldId="351"/>
            <ac:spMk id="2" creationId="{AAC7B6CA-280E-EB41-8472-B334B494A9BE}"/>
          </ac:spMkLst>
        </pc:spChg>
        <pc:spChg chg="mod">
          <ac:chgData name="" userId="" providerId="" clId="Web-{C5A6805F-0A0A-47B2-B642-AA469635FEFC}" dt="2020-06-05T02:45:45.618" v="99" actId="14100"/>
          <ac:spMkLst>
            <pc:docMk/>
            <pc:sldMk cId="633564614" sldId="351"/>
            <ac:spMk id="3" creationId="{A9C2C26A-5D7B-1C49-90F3-45BA682EAF30}"/>
          </ac:spMkLst>
        </pc:spChg>
        <pc:spChg chg="mod">
          <ac:chgData name="" userId="" providerId="" clId="Web-{C5A6805F-0A0A-47B2-B642-AA469635FEFC}" dt="2020-06-05T02:45:39.399" v="98" actId="14100"/>
          <ac:spMkLst>
            <pc:docMk/>
            <pc:sldMk cId="633564614" sldId="351"/>
            <ac:spMk id="4" creationId="{7C11DBCA-A912-634D-AB32-76960313BEBE}"/>
          </ac:spMkLst>
        </pc:spChg>
      </pc:sldChg>
      <pc:sldChg chg="modSp">
        <pc:chgData name="" userId="" providerId="" clId="Web-{C5A6805F-0A0A-47B2-B642-AA469635FEFC}" dt="2020-06-05T02:46:42.794" v="121" actId="14100"/>
        <pc:sldMkLst>
          <pc:docMk/>
          <pc:sldMk cId="3935566129" sldId="352"/>
        </pc:sldMkLst>
        <pc:spChg chg="mod">
          <ac:chgData name="" userId="" providerId="" clId="Web-{C5A6805F-0A0A-47B2-B642-AA469635FEFC}" dt="2020-06-05T02:46:42.794" v="121" actId="14100"/>
          <ac:spMkLst>
            <pc:docMk/>
            <pc:sldMk cId="3935566129" sldId="352"/>
            <ac:spMk id="16" creationId="{532E3509-D8D5-EC43-9C5A-487E224A31FB}"/>
          </ac:spMkLst>
        </pc:spChg>
      </pc:sldChg>
      <pc:sldChg chg="modSp">
        <pc:chgData name="" userId="" providerId="" clId="Web-{C5A6805F-0A0A-47B2-B642-AA469635FEFC}" dt="2020-06-05T02:47:45.095" v="146" actId="1076"/>
        <pc:sldMkLst>
          <pc:docMk/>
          <pc:sldMk cId="2567617314" sldId="353"/>
        </pc:sldMkLst>
        <pc:spChg chg="mod">
          <ac:chgData name="" userId="" providerId="" clId="Web-{C5A6805F-0A0A-47B2-B642-AA469635FEFC}" dt="2020-06-05T02:47:45.095" v="146" actId="1076"/>
          <ac:spMkLst>
            <pc:docMk/>
            <pc:sldMk cId="2567617314" sldId="353"/>
            <ac:spMk id="15" creationId="{10964414-8D34-8945-A72C-9AAF3572503D}"/>
          </ac:spMkLst>
        </pc:spChg>
        <pc:spChg chg="mod">
          <ac:chgData name="" userId="" providerId="" clId="Web-{C5A6805F-0A0A-47B2-B642-AA469635FEFC}" dt="2020-06-05T02:47:09.514" v="137" actId="14100"/>
          <ac:spMkLst>
            <pc:docMk/>
            <pc:sldMk cId="2567617314" sldId="353"/>
            <ac:spMk id="16" creationId="{AA308059-B33E-6B4E-AFB5-5BAF39B202AD}"/>
          </ac:spMkLst>
        </pc:spChg>
      </pc:sldChg>
      <pc:sldChg chg="modSp">
        <pc:chgData name="" userId="" providerId="" clId="Web-{C5A6805F-0A0A-47B2-B642-AA469635FEFC}" dt="2020-06-05T02:48:40.677" v="160" actId="14100"/>
        <pc:sldMkLst>
          <pc:docMk/>
          <pc:sldMk cId="1197375273" sldId="354"/>
        </pc:sldMkLst>
        <pc:spChg chg="mod">
          <ac:chgData name="" userId="" providerId="" clId="Web-{C5A6805F-0A0A-47B2-B642-AA469635FEFC}" dt="2020-06-05T02:48:40.677" v="160" actId="14100"/>
          <ac:spMkLst>
            <pc:docMk/>
            <pc:sldMk cId="1197375273" sldId="354"/>
            <ac:spMk id="2" creationId="{AAC7B6CA-280E-EB41-8472-B334B494A9BE}"/>
          </ac:spMkLst>
        </pc:spChg>
        <pc:spChg chg="mod">
          <ac:chgData name="" userId="" providerId="" clId="Web-{C5A6805F-0A0A-47B2-B642-AA469635FEFC}" dt="2020-06-05T02:48:14.394" v="158" actId="14100"/>
          <ac:spMkLst>
            <pc:docMk/>
            <pc:sldMk cId="1197375273" sldId="354"/>
            <ac:spMk id="4" creationId="{7C11DBCA-A912-634D-AB32-76960313BEB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B3AB-1076-3847-9704-2735AAE6E6F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0C95-E645-9447-A3F8-A17F92449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7370B-66A1-AB42-84E0-A4E6FD88C2A5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C054-D004-974A-8D8E-E228282ED4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on right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24669" y="304247"/>
            <a:ext cx="56664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WELCOME TO </a:t>
            </a:r>
            <a:r>
              <a:rPr lang="en-IE" sz="4400" b="0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4400" b="1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</a:t>
            </a:r>
            <a:r>
              <a:rPr lang="en-IE" sz="4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EMPLOY </a:t>
            </a:r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7062018" y="866550"/>
            <a:ext cx="458920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FEATURES OF THE</a:t>
            </a:r>
          </a:p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POWERPOINT:</a:t>
            </a: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Set up in widescreen format. 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44 slide layouts to choose from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Colour variations using the </a:t>
            </a:r>
            <a:r>
              <a:rPr lang="en-IE" sz="2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TO EMPLOY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Brand Colours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Based on Master Slides design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Drag and Drop to change picture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80 easy editable icons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and Fully editable in PowerPoint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6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24669" y="3172202"/>
            <a:ext cx="532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Our aim is to have a consistent “look and feel” throughout our branding material including our PowerPoint.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slide layouts within this PowerPoint  will give you a great deal of creative </a:t>
            </a:r>
            <a:r>
              <a:rPr lang="en-IE" sz="2400" b="0" i="0" u="none" strike="noStrike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flexibily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when creating your Presentation.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0" y="2123341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3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2117212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2" y="2117211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683387" y="2097992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2113005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929097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3424130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 left - text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09832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18214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18908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2039031" y="4247465"/>
            <a:ext cx="2272878" cy="1959378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 rot="5400000">
            <a:off x="2638162" y="6249595"/>
            <a:ext cx="258319" cy="222689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170704" y="5226357"/>
            <a:ext cx="1103819" cy="951569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Click here to add photo</a:t>
            </a:r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H="1">
            <a:off x="8017800" y="4046220"/>
            <a:ext cx="2002617" cy="2399384"/>
            <a:chOff x="2195781" y="4090715"/>
            <a:chExt cx="2002617" cy="2399384"/>
          </a:xfrm>
        </p:grpSpPr>
        <p:sp>
          <p:nvSpPr>
            <p:cNvPr id="22" name="Triangle 21"/>
            <p:cNvSpPr/>
            <p:nvPr userDrawn="1"/>
          </p:nvSpPr>
          <p:spPr>
            <a:xfrm rot="5400000">
              <a:off x="2039031" y="4247465"/>
              <a:ext cx="2272878" cy="1959378"/>
            </a:xfrm>
            <a:prstGeom prst="triangle">
              <a:avLst/>
            </a:prstGeom>
            <a:solidFill>
              <a:srgbClr val="2E95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/>
            <p:cNvSpPr/>
            <p:nvPr userDrawn="1"/>
          </p:nvSpPr>
          <p:spPr>
            <a:xfrm rot="5400000">
              <a:off x="2638162" y="6249595"/>
              <a:ext cx="258319" cy="222689"/>
            </a:xfrm>
            <a:prstGeom prst="triangle">
              <a:avLst/>
            </a:prstGeom>
            <a:solidFill>
              <a:srgbClr val="EE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 userDrawn="1"/>
          </p:nvSpPr>
          <p:spPr>
            <a:xfrm rot="5400000">
              <a:off x="3170704" y="5226357"/>
              <a:ext cx="1103819" cy="951569"/>
            </a:xfrm>
            <a:prstGeom prst="triangle">
              <a:avLst/>
            </a:prstGeom>
            <a:solidFill>
              <a:srgbClr val="CE17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5"/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      Click here to add photo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733043" y="1808079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816856" y="915852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23804" y="2049331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iangle 16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0" name="Triangle 19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3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Triangle 18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3" name="Triangle 22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angle 20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2" name="Text Placeholder 2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3" name="Text Placeholder 2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4" name="Text Placeholder 2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093974" y="1633466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24669" y="3172202"/>
            <a:ext cx="548943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7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0" name="Triangle 9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16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9" name="Triangle 18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2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7" name="Triangle 26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9" name="Triangle 28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PINK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1" r="-3012" b="-8952"/>
          <a:stretch/>
        </p:blipFill>
        <p:spPr>
          <a:xfrm rot="10800000" flipV="1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4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2E95D2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86902" y="491138"/>
            <a:ext cx="38125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AMBITION TO EMPLOY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CE1779"/>
              </a:buClr>
              <a:buFont typeface="Arial" charset="0"/>
              <a:buChar char="•"/>
              <a:tabLst>
                <a:tab pos="6437313" algn="l"/>
              </a:tabLst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riangle 14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06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718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8368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237" y="0"/>
            <a:ext cx="3759200" cy="2121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99" y="495300"/>
            <a:ext cx="4504469" cy="1219200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Grp="1"/>
          </p:cNvSpPr>
          <p:nvPr userDrawn="1"/>
        </p:nvSpPr>
        <p:spPr bwMode="auto">
          <a:xfrm>
            <a:off x="2565741" y="6149514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9" y="6053138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82" t="-7635" r="-1"/>
          <a:stretch/>
        </p:blipFill>
        <p:spPr>
          <a:xfrm>
            <a:off x="4662932" y="4546600"/>
            <a:ext cx="4036705" cy="2311400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2A2511-CB50-0D4B-A8EE-A8C6AB3735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66248" y="38783"/>
            <a:ext cx="6723803" cy="6824907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32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Click here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673903" y="2775739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1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 userDrawn="1"/>
        </p:nvCxnSpPr>
        <p:spPr>
          <a:xfrm>
            <a:off x="-36415" y="299701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3467" y="3332327"/>
            <a:ext cx="2672815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43611" y="383455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15112" y="3320233"/>
            <a:ext cx="2672815" cy="2448096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68395" y="383458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" name="Triangle 3"/>
          <p:cNvSpPr/>
          <p:nvPr userDrawn="1"/>
        </p:nvSpPr>
        <p:spPr>
          <a:xfrm rot="10800000">
            <a:off x="3720197" y="2997014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/>
          <p:cNvSpPr/>
          <p:nvPr userDrawn="1"/>
        </p:nvSpPr>
        <p:spPr>
          <a:xfrm rot="10800000">
            <a:off x="9603595" y="3013755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/>
          <p:cNvSpPr/>
          <p:nvPr userDrawn="1"/>
        </p:nvSpPr>
        <p:spPr>
          <a:xfrm>
            <a:off x="761097" y="1577778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>
            <a:off x="6644495" y="1594519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3DB59-D7D5-0049-BEDC-8E055EA52870}"/>
              </a:ext>
            </a:extLst>
          </p:cNvPr>
          <p:cNvCxnSpPr/>
          <p:nvPr userDrawn="1"/>
        </p:nvCxnSpPr>
        <p:spPr>
          <a:xfrm>
            <a:off x="-16352" y="3984569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36">
            <a:extLst>
              <a:ext uri="{FF2B5EF4-FFF2-40B4-BE49-F238E27FC236}">
                <a16:creationId xmlns:a16="http://schemas.microsoft.com/office/drawing/2014/main" id="{65933281-45EB-3640-903C-5A0A5A815D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3460853-3FC6-3640-B1F1-44CD760CC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2379B95-7D4C-A44C-8441-979EC41BA2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7130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FDC010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F6215A52-44A3-854A-B70D-3FC03E8DD78B}"/>
              </a:ext>
            </a:extLst>
          </p:cNvPr>
          <p:cNvSpPr/>
          <p:nvPr userDrawn="1"/>
        </p:nvSpPr>
        <p:spPr>
          <a:xfrm rot="10800000">
            <a:off x="6307131" y="4002857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1519147-0D10-3544-A67C-2692135BF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286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2ACC1BC-A7F7-D646-9564-6F9FD561B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20914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1" name="Triangle 50">
            <a:extLst>
              <a:ext uri="{FF2B5EF4-FFF2-40B4-BE49-F238E27FC236}">
                <a16:creationId xmlns:a16="http://schemas.microsoft.com/office/drawing/2014/main" id="{809F2C8C-0EA9-1244-9321-8F90D6B1BA2C}"/>
              </a:ext>
            </a:extLst>
          </p:cNvPr>
          <p:cNvSpPr/>
          <p:nvPr userDrawn="1"/>
        </p:nvSpPr>
        <p:spPr>
          <a:xfrm rot="10800000">
            <a:off x="10320915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EBB0FE5E-1698-314B-AD0A-A2C803A50C0F}"/>
              </a:ext>
            </a:extLst>
          </p:cNvPr>
          <p:cNvSpPr/>
          <p:nvPr userDrawn="1"/>
        </p:nvSpPr>
        <p:spPr>
          <a:xfrm>
            <a:off x="8333286" y="2579580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818968D-074C-604A-9AC8-3A65BE432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016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riangle 53">
            <a:extLst>
              <a:ext uri="{FF2B5EF4-FFF2-40B4-BE49-F238E27FC236}">
                <a16:creationId xmlns:a16="http://schemas.microsoft.com/office/drawing/2014/main" id="{D5A92096-985D-E240-AD66-801D60B038F0}"/>
              </a:ext>
            </a:extLst>
          </p:cNvPr>
          <p:cNvSpPr/>
          <p:nvPr userDrawn="1"/>
        </p:nvSpPr>
        <p:spPr>
          <a:xfrm rot="10800000">
            <a:off x="2220017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8849DE5-5280-794A-977E-F25DE95EBD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46172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EE7123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8" name="Triangle 57">
            <a:extLst>
              <a:ext uri="{FF2B5EF4-FFF2-40B4-BE49-F238E27FC236}">
                <a16:creationId xmlns:a16="http://schemas.microsoft.com/office/drawing/2014/main" id="{C8C71C43-2564-9949-B8EC-B6E492828570}"/>
              </a:ext>
            </a:extLst>
          </p:cNvPr>
          <p:cNvSpPr/>
          <p:nvPr userDrawn="1"/>
        </p:nvSpPr>
        <p:spPr>
          <a:xfrm>
            <a:off x="4246172" y="2579580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D09F3077-198E-3B47-B50B-5AC670A130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2336" y="4230254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0" name="Triangle 59">
            <a:extLst>
              <a:ext uri="{FF2B5EF4-FFF2-40B4-BE49-F238E27FC236}">
                <a16:creationId xmlns:a16="http://schemas.microsoft.com/office/drawing/2014/main" id="{01885070-E58F-7544-B91A-17853B8D6DEA}"/>
              </a:ext>
            </a:extLst>
          </p:cNvPr>
          <p:cNvSpPr/>
          <p:nvPr userDrawn="1"/>
        </p:nvSpPr>
        <p:spPr>
          <a:xfrm>
            <a:off x="252336" y="2561293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1253AEA5-EA77-E446-B498-F3EB5FD79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04139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0" y="477911"/>
            <a:ext cx="12192000" cy="0"/>
          </a:xfrm>
          <a:prstGeom prst="line">
            <a:avLst/>
          </a:prstGeom>
          <a:ln>
            <a:solidFill>
              <a:srgbClr val="353E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3621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73765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66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98549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5" name="Triangle 14"/>
          <p:cNvSpPr/>
          <p:nvPr userDrawn="1"/>
        </p:nvSpPr>
        <p:spPr>
          <a:xfrm rot="10800000">
            <a:off x="3726458" y="486571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 userDrawn="1"/>
        </p:nvSpPr>
        <p:spPr>
          <a:xfrm rot="10800000">
            <a:off x="9609856" y="490612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0800000">
            <a:off x="734413" y="477911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/>
          <p:cNvSpPr/>
          <p:nvPr userDrawn="1"/>
        </p:nvSpPr>
        <p:spPr>
          <a:xfrm rot="10800000">
            <a:off x="6617811" y="494652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23749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3C55"/>
              </a:solidFill>
            </a:endParaRP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45647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55813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 flipH="1">
            <a:off x="438374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809961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iangle 33"/>
          <p:cNvSpPr/>
          <p:nvPr userDrawn="1"/>
        </p:nvSpPr>
        <p:spPr>
          <a:xfrm rot="5400000">
            <a:off x="5461568" y="1673914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/>
          <p:cNvSpPr/>
          <p:nvPr userDrawn="1"/>
        </p:nvSpPr>
        <p:spPr>
          <a:xfrm rot="5400000">
            <a:off x="1613532" y="1655489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 userDrawn="1"/>
        </p:nvSpPr>
        <p:spPr>
          <a:xfrm rot="5400000">
            <a:off x="9107001" y="1673914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9D0D72-C3F8-584A-8699-47CDAC0A99C9}"/>
              </a:ext>
            </a:extLst>
          </p:cNvPr>
          <p:cNvCxnSpPr>
            <a:cxnSpLocks/>
          </p:cNvCxnSpPr>
          <p:nvPr userDrawn="1"/>
        </p:nvCxnSpPr>
        <p:spPr>
          <a:xfrm>
            <a:off x="-3880" y="2086593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704165" y="3376016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6EB5BD2-E95A-9D49-86A1-BBE510B332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5237" y="3346647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</p:spTree>
    <p:extLst>
      <p:ext uri="{BB962C8B-B14F-4D97-AF65-F5344CB8AC3E}">
        <p14:creationId xmlns:p14="http://schemas.microsoft.com/office/powerpoint/2010/main" val="33422137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4903304" y="1126433"/>
            <a:ext cx="7288696" cy="1302295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03304" y="2749824"/>
            <a:ext cx="7288696" cy="1302295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4903304" y="4373215"/>
            <a:ext cx="7288696" cy="1302295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75512" y="1223543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175512" y="285205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6175512" y="449638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456" y="677649"/>
            <a:ext cx="1176669" cy="5446643"/>
          </a:xfrm>
          <a:prstGeom prst="rect">
            <a:avLst/>
          </a:prstGeom>
        </p:spPr>
      </p:pic>
      <p:sp>
        <p:nvSpPr>
          <p:cNvPr id="4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43223" y="1079254"/>
            <a:ext cx="3821205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4975024" y="1126433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271051" y="1126433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417209" y="1920386"/>
            <a:ext cx="42875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998842" y="2740524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94869" y="2740524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4968894" y="4387646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64921" y="4387646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20257"/>
            <a:ext cx="12192000" cy="27940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100" y="677143"/>
            <a:ext cx="4467719" cy="1209253"/>
          </a:xfrm>
          <a:prstGeom prst="rect">
            <a:avLst/>
          </a:prstGeom>
        </p:spPr>
      </p:pic>
      <p:sp>
        <p:nvSpPr>
          <p:cNvPr id="11" name="Footer Placeholder 6"/>
          <p:cNvSpPr txBox="1">
            <a:spLocks noGrp="1"/>
          </p:cNvSpPr>
          <p:nvPr userDrawn="1"/>
        </p:nvSpPr>
        <p:spPr bwMode="auto">
          <a:xfrm>
            <a:off x="9625579" y="62353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9137" y="61390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923006"/>
            <a:ext cx="5773175" cy="6516158"/>
          </a:xfrm>
          <a:prstGeom prst="rect">
            <a:avLst/>
          </a:prstGeom>
        </p:spPr>
      </p:pic>
      <p:sp>
        <p:nvSpPr>
          <p:cNvPr id="1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219200" y="-241300"/>
            <a:ext cx="7797799" cy="8856914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7469651" y="3051307"/>
            <a:ext cx="4354050" cy="1650628"/>
          </a:xfrm>
        </p:spPr>
        <p:txBody>
          <a:bodyPr>
            <a:normAutofit/>
          </a:bodyPr>
          <a:lstStyle>
            <a:lvl1pPr marL="0" indent="0" algn="ctr">
              <a:lnSpc>
                <a:spcPts val="4000"/>
              </a:lnSpc>
              <a:buNone/>
              <a:defRPr sz="3600" b="0" baseline="0">
                <a:solidFill>
                  <a:schemeClr val="bg1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190" y="1447737"/>
            <a:ext cx="7941283" cy="4839954"/>
          </a:xfrm>
          <a:prstGeom prst="rect">
            <a:avLst/>
          </a:prstGeom>
        </p:spPr>
      </p:pic>
      <p:sp>
        <p:nvSpPr>
          <p:cNvPr id="2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045042"/>
            <a:ext cx="12192000" cy="590599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84071" y="1893434"/>
            <a:ext cx="5665788" cy="3478212"/>
          </a:xfrm>
          <a:prstGeom prst="rect">
            <a:avLst/>
          </a:prstGeom>
        </p:spPr>
        <p:txBody>
          <a:bodyPr anchor="t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Click here  to add photo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500" y="740153"/>
            <a:ext cx="4762500" cy="5612853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 flipH="1">
            <a:off x="378379" y="1908558"/>
            <a:ext cx="678986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2435" y="1223694"/>
            <a:ext cx="3389565" cy="403365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here to add photo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6361734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6361734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66" t="-1339"/>
          <a:stretch/>
        </p:blipFill>
        <p:spPr>
          <a:xfrm>
            <a:off x="2449287" y="1355271"/>
            <a:ext cx="9742714" cy="550272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3731480" y="2335213"/>
            <a:ext cx="4098925" cy="2628900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54" b="8248"/>
          <a:stretch/>
        </p:blipFill>
        <p:spPr>
          <a:xfrm>
            <a:off x="6890657" y="550299"/>
            <a:ext cx="5479143" cy="6292294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7754938" y="1192681"/>
            <a:ext cx="2187575" cy="388620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Click here to add photo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78380" y="1908558"/>
            <a:ext cx="63489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5839220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5839220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27462" y="853210"/>
            <a:ext cx="2730297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5400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UP NEXT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3474722" y="858821"/>
            <a:ext cx="4770814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i="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Any Questions?</a:t>
            </a:r>
          </a:p>
        </p:txBody>
      </p:sp>
      <p:cxnSp>
        <p:nvCxnSpPr>
          <p:cNvPr id="26" name="Straight Connector 25"/>
          <p:cNvCxnSpPr>
            <a:cxnSpLocks/>
          </p:cNvCxnSpPr>
          <p:nvPr userDrawn="1"/>
        </p:nvCxnSpPr>
        <p:spPr>
          <a:xfrm>
            <a:off x="3304063" y="834922"/>
            <a:ext cx="0" cy="1999718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880D545A-B2E4-E04A-9869-68D29DE3E866}"/>
              </a:ext>
            </a:extLst>
          </p:cNvPr>
          <p:cNvSpPr/>
          <p:nvPr userDrawn="1"/>
        </p:nvSpPr>
        <p:spPr>
          <a:xfrm>
            <a:off x="3035808" y="566928"/>
            <a:ext cx="9198864" cy="6309360"/>
          </a:xfrm>
          <a:custGeom>
            <a:avLst/>
            <a:gdLst>
              <a:gd name="connsiteX0" fmla="*/ 9162288 w 9198864"/>
              <a:gd name="connsiteY0" fmla="*/ 0 h 6309360"/>
              <a:gd name="connsiteX1" fmla="*/ 9162288 w 9198864"/>
              <a:gd name="connsiteY1" fmla="*/ 0 h 6309360"/>
              <a:gd name="connsiteX2" fmla="*/ 0 w 9198864"/>
              <a:gd name="connsiteY2" fmla="*/ 6309360 h 6309360"/>
              <a:gd name="connsiteX3" fmla="*/ 9198864 w 9198864"/>
              <a:gd name="connsiteY3" fmla="*/ 6309360 h 6309360"/>
              <a:gd name="connsiteX4" fmla="*/ 9162288 w 9198864"/>
              <a:gd name="connsiteY4" fmla="*/ 0 h 63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8864" h="6309360">
                <a:moveTo>
                  <a:pt x="9162288" y="0"/>
                </a:moveTo>
                <a:lnTo>
                  <a:pt x="9162288" y="0"/>
                </a:lnTo>
                <a:lnTo>
                  <a:pt x="0" y="6309360"/>
                </a:lnTo>
                <a:lnTo>
                  <a:pt x="9198864" y="6309360"/>
                </a:lnTo>
                <a:lnTo>
                  <a:pt x="916228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E95D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80F4D-8E9D-4E44-8C15-5A3894423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96" y="4593271"/>
            <a:ext cx="4704093" cy="127323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DC3F543-D829-4C4F-8BC0-87126215E8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3004" y="3523263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D6CBF79-4370-F34F-9007-D1AA45DEEDB2}"/>
              </a:ext>
            </a:extLst>
          </p:cNvPr>
          <p:cNvSpPr/>
          <p:nvPr userDrawn="1"/>
        </p:nvSpPr>
        <p:spPr>
          <a:xfrm rot="341170">
            <a:off x="7432937" y="3077610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57243-0F4E-AA4F-868C-347A56FC06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5575" y="4231446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BA3808A1-2A98-1D4C-90F4-35D474687F46}"/>
              </a:ext>
            </a:extLst>
          </p:cNvPr>
          <p:cNvSpPr/>
          <p:nvPr userDrawn="1"/>
        </p:nvSpPr>
        <p:spPr>
          <a:xfrm rot="341170">
            <a:off x="6355812" y="3967076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01" b="-15543"/>
          <a:stretch/>
        </p:blipFill>
        <p:spPr>
          <a:xfrm>
            <a:off x="8906226" y="-36577"/>
            <a:ext cx="3270440" cy="269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513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riangle 36">
            <a:extLst>
              <a:ext uri="{FF2B5EF4-FFF2-40B4-BE49-F238E27FC236}">
                <a16:creationId xmlns:a16="http://schemas.microsoft.com/office/drawing/2014/main" id="{38BFE6A4-BBAE-CA4B-839F-DE5C143E8AD3}"/>
              </a:ext>
            </a:extLst>
          </p:cNvPr>
          <p:cNvSpPr/>
          <p:nvPr userDrawn="1"/>
        </p:nvSpPr>
        <p:spPr>
          <a:xfrm rot="5400000" flipV="1">
            <a:off x="6614891" y="723087"/>
            <a:ext cx="6300196" cy="4854022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34" name="テキスト プレースホルダー 36">
            <a:extLst>
              <a:ext uri="{FF2B5EF4-FFF2-40B4-BE49-F238E27FC236}">
                <a16:creationId xmlns:a16="http://schemas.microsoft.com/office/drawing/2014/main" id="{238A4793-5502-844C-9067-4344AA518ED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68B6B40-4FEF-704C-BA00-8092469DE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10047508" y="3557239"/>
            <a:ext cx="2144492" cy="43354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400D71-66F5-7F4B-9F2F-41E002AB9C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13" y="603682"/>
            <a:ext cx="4948628" cy="1339418"/>
          </a:xfrm>
          <a:prstGeom prst="rect">
            <a:avLst/>
          </a:prstGeom>
        </p:spPr>
      </p:pic>
      <p:sp>
        <p:nvSpPr>
          <p:cNvPr id="14" name="Footer Placeholder 6"/>
          <p:cNvSpPr txBox="1">
            <a:spLocks noGrp="1"/>
          </p:cNvSpPr>
          <p:nvPr userDrawn="1"/>
        </p:nvSpPr>
        <p:spPr bwMode="auto">
          <a:xfrm>
            <a:off x="2493155" y="60321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13" y="59358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8299" y="1244309"/>
            <a:ext cx="6457791" cy="7288881"/>
          </a:xfrm>
          <a:prstGeom prst="rect">
            <a:avLst/>
          </a:prstGeom>
        </p:spPr>
      </p:pic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 flipH="1">
            <a:off x="5081903" y="-409549"/>
            <a:ext cx="9329451" cy="10596598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  <a:noFill/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404782" y="2765791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4161985" y="2117448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61986" y="2127058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7969071" y="2107839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75360" y="2128494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9228157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723190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680-F485-A944-B74B-98B26E054E49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C27-DD68-9D4F-8D80-21602C2A28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60" r:id="rId2"/>
    <p:sldLayoutId id="2147483714" r:id="rId3"/>
    <p:sldLayoutId id="2147483700" r:id="rId4"/>
    <p:sldLayoutId id="2147483766" r:id="rId5"/>
    <p:sldLayoutId id="2147483762" r:id="rId6"/>
    <p:sldLayoutId id="2147483742" r:id="rId7"/>
    <p:sldLayoutId id="2147483743" r:id="rId8"/>
    <p:sldLayoutId id="2147483710" r:id="rId9"/>
    <p:sldLayoutId id="2147483771" r:id="rId10"/>
    <p:sldLayoutId id="2147483745" r:id="rId11"/>
    <p:sldLayoutId id="2147483707" r:id="rId12"/>
    <p:sldLayoutId id="2147483744" r:id="rId13"/>
    <p:sldLayoutId id="2147483720" r:id="rId14"/>
    <p:sldLayoutId id="2147483701" r:id="rId15"/>
    <p:sldLayoutId id="2147483698" r:id="rId16"/>
    <p:sldLayoutId id="2147483716" r:id="rId17"/>
    <p:sldLayoutId id="2147483715" r:id="rId18"/>
    <p:sldLayoutId id="2147483708" r:id="rId19"/>
    <p:sldLayoutId id="2147483719" r:id="rId20"/>
    <p:sldLayoutId id="2147483718" r:id="rId21"/>
    <p:sldLayoutId id="2147483723" r:id="rId22"/>
    <p:sldLayoutId id="2147483725" r:id="rId23"/>
    <p:sldLayoutId id="2147483721" r:id="rId24"/>
    <p:sldLayoutId id="2147483706" r:id="rId25"/>
    <p:sldLayoutId id="2147483765" r:id="rId26"/>
    <p:sldLayoutId id="2147483764" r:id="rId27"/>
    <p:sldLayoutId id="2147483773" r:id="rId28"/>
    <p:sldLayoutId id="2147483736" r:id="rId29"/>
    <p:sldLayoutId id="2147483703" r:id="rId30"/>
    <p:sldLayoutId id="2147483699" r:id="rId31"/>
    <p:sldLayoutId id="2147483711" r:id="rId32"/>
    <p:sldLayoutId id="2147483768" r:id="rId33"/>
    <p:sldLayoutId id="2147483769" r:id="rId34"/>
    <p:sldLayoutId id="2147483770" r:id="rId35"/>
    <p:sldLayoutId id="2147483704" r:id="rId36"/>
    <p:sldLayoutId id="2147483738" r:id="rId37"/>
    <p:sldLayoutId id="2147483739" r:id="rId38"/>
    <p:sldLayoutId id="2147483741" r:id="rId39"/>
    <p:sldLayoutId id="2147483686" r:id="rId40"/>
    <p:sldLayoutId id="2147483755" r:id="rId41"/>
    <p:sldLayoutId id="2147483756" r:id="rId42"/>
    <p:sldLayoutId id="2147483753" r:id="rId43"/>
    <p:sldLayoutId id="2147483746" r:id="rId44"/>
    <p:sldLayoutId id="2147483772" r:id="rId45"/>
    <p:sldLayoutId id="2147483734" r:id="rId46"/>
    <p:sldLayoutId id="2147483747" r:id="rId47"/>
    <p:sldLayoutId id="2147483767" r:id="rId48"/>
    <p:sldLayoutId id="2147483748" r:id="rId49"/>
    <p:sldLayoutId id="2147483749" r:id="rId50"/>
    <p:sldLayoutId id="2147483750" r:id="rId51"/>
    <p:sldLayoutId id="2147483751" r:id="rId52"/>
    <p:sldLayoutId id="2147483752" r:id="rId53"/>
    <p:sldLayoutId id="2147483687" r:id="rId54"/>
    <p:sldLayoutId id="2147483754" r:id="rId55"/>
    <p:sldLayoutId id="2147483740" r:id="rId56"/>
    <p:sldLayoutId id="2147483705" r:id="rId57"/>
    <p:sldLayoutId id="2147483737" r:id="rId58"/>
    <p:sldLayoutId id="2147483735" r:id="rId59"/>
    <p:sldLayoutId id="2147483709" r:id="rId60"/>
    <p:sldLayoutId id="2147483717" r:id="rId61"/>
    <p:sldLayoutId id="2147483654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winning-success-achievement-sport-2829615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talent-management/how-to-drive-talent-agility-to-increase-productivity-and-efficiency-16233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fireworks-new-year-s-eve-sparkler-1993221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hummingbird-pn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uzzle-pieces-house-shape-2648213/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adamgrabek/6424464061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skilling/need-hour-multi-skilled-employees-11584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ute-pictures.blogspot.com/2009/06/growing-green-plant.html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benefits-and-rewards/it-time-kill-employee-month-program-13334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abell.org/2017/11/appdev-cloud-with-financial-customer-evaluation-solution.html" TargetMode="Externa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forbes.com/sites/allbusiness/2013/09/17/7-simple-tips-for-documenting-your-important-business-procedures/#3efd87291ab8" TargetMode="External"/><Relationship Id="rId1" Type="http://schemas.openxmlformats.org/officeDocument/2006/relationships/slideLayout" Target="../slideLayouts/slideLayout33.xml"/><Relationship Id="rId4" Type="http://schemas.openxmlformats.org/officeDocument/2006/relationships/hyperlink" Target="https://technofaq.org/posts/2017/02/4-ways-for-small-businesses-to-get-their-foot-in-the-door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faq.org/posts/2020/03/how-to-resolve-it-issues-when-time-and-resources-are-limited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video/webinar/webcast-making-corporate-wellness-programs-work-21777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choolsdo.org/2017/08/expect-more-career-technical-education-in-w-va/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thecollaboratory.wikidot.com/philosophy-of-thought-and-logic-2013-2014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2013.igem.org/Main_Page_Archive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laysia-students.com/2014/04/habits-of-successful-college-students.html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ulse/how-i-hire-you-cant-fake-personality-passion-purpose-richard-branson" TargetMode="External"/><Relationship Id="rId2" Type="http://schemas.openxmlformats.org/officeDocument/2006/relationships/hyperlink" Target="http://www.businessinsider.com/richard-branson-advice-for-entrepreneurs-2016-11?IR=T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kungenochslaven.blogspot.com/2012/09/soka-jobb.html" TargetMode="Externa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eobrava.wordpress.com/2019/10/16/digital-talent-gap-in-u-s-creates-new-growth-crisis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antersbox.blogspot.com/2011/08/they-said-what.html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73903" y="2775738"/>
            <a:ext cx="3587201" cy="247291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E1779"/>
                </a:solidFill>
              </a:rPr>
              <a:t>MODUŁ 2: </a:t>
            </a:r>
            <a:r>
              <a:rPr lang="en-US" b="1" dirty="0"/>
              <a:t>	</a:t>
            </a:r>
          </a:p>
          <a:p>
            <a:pPr>
              <a:lnSpc>
                <a:spcPct val="100000"/>
              </a:lnSpc>
            </a:pPr>
            <a:endParaRPr lang="en-US" sz="3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300" b="1" dirty="0"/>
              <a:t>ROLA - KTO JEST TWOIM IDEALNYM PRACOWNIKIEM?</a:t>
            </a:r>
            <a:r>
              <a:rPr lang="en-IE" sz="3300" b="1" dirty="0"/>
              <a:t> </a:t>
            </a:r>
            <a:endParaRPr lang="en-US" sz="3300" b="1" dirty="0"/>
          </a:p>
        </p:txBody>
      </p:sp>
      <p:pic>
        <p:nvPicPr>
          <p:cNvPr id="11" name="Picture Placeholder 10" descr="A picture containing person, indoor, doughnut, donut&#10;&#10;Description automatically generated">
            <a:extLst>
              <a:ext uri="{FF2B5EF4-FFF2-40B4-BE49-F238E27FC236}">
                <a16:creationId xmlns:a16="http://schemas.microsoft.com/office/drawing/2014/main" id="{D991EBF1-4ABF-2646-807E-15EA0A06B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6248" y="48722"/>
            <a:ext cx="6723803" cy="6824907"/>
          </a:xfrm>
        </p:spPr>
      </p:pic>
    </p:spTree>
    <p:extLst>
      <p:ext uri="{BB962C8B-B14F-4D97-AF65-F5344CB8AC3E}">
        <p14:creationId xmlns:p14="http://schemas.microsoft.com/office/powerpoint/2010/main" val="1112550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dirty="0"/>
              <a:t>2.3 OPRACOWANIE ZWYCIĘSKIEGO OPISU STANOWISKA </a:t>
            </a:r>
            <a:r>
              <a:rPr lang="en-US" dirty="0">
                <a:ea typeface="+mj-lt"/>
                <a:cs typeface="+mj-lt"/>
              </a:rPr>
              <a:t>PRACY,</a:t>
            </a:r>
            <a:endParaRPr lang="en-IE" dirty="0">
              <a:ea typeface="+mj-lt"/>
              <a:cs typeface="+mj-lt"/>
            </a:endParaRPr>
          </a:p>
          <a:p>
            <a:r>
              <a:rPr lang="en-US" dirty="0"/>
              <a:t>KANDYDATA </a:t>
            </a:r>
            <a:endParaRPr lang="en-IE">
              <a:solidFill>
                <a:srgbClr val="CE1779"/>
              </a:solidFill>
              <a:cs typeface="Calibri Light"/>
            </a:endParaRP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66074868-8221-4B0C-A1FE-11A22A743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978580">
            <a:off x="8306300" y="841734"/>
            <a:ext cx="2693967" cy="438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31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B5595-49BA-2E4C-80AB-34ED83484E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111" y="387626"/>
            <a:ext cx="5324968" cy="142527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n-US" sz="3400" dirty="0">
                <a:solidFill>
                  <a:srgbClr val="92D050"/>
                </a:solidFill>
              </a:rPr>
              <a:t>OPRACOWANIE ZWYCIĘSKIEGO OPISU STANOWISKA PRACY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9D524-5925-D646-97B9-9B32D48FD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4" y="2049331"/>
            <a:ext cx="5272196" cy="429428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sz="2200" dirty="0" err="1"/>
              <a:t>Podczas</a:t>
            </a:r>
            <a:r>
              <a:rPr lang="en-US" sz="2200" dirty="0"/>
              <a:t>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opis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 jest </a:t>
            </a:r>
            <a:r>
              <a:rPr lang="en-US" sz="2200" dirty="0" err="1"/>
              <a:t>często</a:t>
            </a:r>
            <a:r>
              <a:rPr lang="en-US" sz="2200" dirty="0"/>
              <a:t> </a:t>
            </a:r>
            <a:r>
              <a:rPr lang="en-US" sz="2200" dirty="0" err="1"/>
              <a:t>używany</a:t>
            </a:r>
            <a:r>
              <a:rPr lang="en-US" sz="2200" dirty="0"/>
              <a:t>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środek</a:t>
            </a:r>
            <a:r>
              <a:rPr lang="en-US" sz="2200" dirty="0"/>
              <a:t> do </a:t>
            </a:r>
            <a:r>
              <a:rPr lang="en-US" sz="2200" dirty="0" err="1"/>
              <a:t>celu</a:t>
            </a:r>
            <a:r>
              <a:rPr lang="en-US" sz="2200" dirty="0"/>
              <a:t>: do </a:t>
            </a:r>
            <a:r>
              <a:rPr lang="en-US" sz="2200" dirty="0" err="1"/>
              <a:t>obsadzenia</a:t>
            </a:r>
            <a:r>
              <a:rPr lang="en-US" sz="2200" dirty="0"/>
              <a:t> </a:t>
            </a:r>
            <a:r>
              <a:rPr lang="en-US" sz="2200" dirty="0" err="1"/>
              <a:t>wolnego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. Poza </a:t>
            </a:r>
            <a:r>
              <a:rPr lang="en-US" sz="2200" dirty="0" err="1"/>
              <a:t>tym</a:t>
            </a:r>
            <a:r>
              <a:rPr lang="en-US" sz="2200" dirty="0"/>
              <a:t> jest to </a:t>
            </a:r>
            <a:r>
              <a:rPr lang="en-US" sz="2200" dirty="0" err="1"/>
              <a:t>okazja</a:t>
            </a:r>
            <a:r>
              <a:rPr lang="en-US" sz="2200" dirty="0"/>
              <a:t>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pracodawcy</a:t>
            </a:r>
            <a:r>
              <a:rPr lang="en-US" sz="2200" dirty="0"/>
              <a:t> do </a:t>
            </a:r>
            <a:r>
              <a:rPr lang="en-US" sz="2200" dirty="0" err="1"/>
              <a:t>przedstawienia</a:t>
            </a:r>
            <a:r>
              <a:rPr lang="en-US" sz="2200" dirty="0"/>
              <a:t> </a:t>
            </a:r>
            <a:r>
              <a:rPr lang="en-US" sz="2200" dirty="0" err="1"/>
              <a:t>swoich</a:t>
            </a:r>
            <a:r>
              <a:rPr lang="en-US" sz="2200" dirty="0"/>
              <a:t> </a:t>
            </a:r>
            <a:r>
              <a:rPr lang="en-US" sz="2200" dirty="0" err="1"/>
              <a:t>oczekiwań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jest to </a:t>
            </a:r>
            <a:r>
              <a:rPr lang="en-US" sz="2200" dirty="0" err="1"/>
              <a:t>pierwszy</a:t>
            </a:r>
            <a:r>
              <a:rPr lang="en-US" sz="2200" dirty="0"/>
              <a:t> </a:t>
            </a:r>
            <a:r>
              <a:rPr lang="en-US" sz="2200" dirty="0" err="1"/>
              <a:t>dokument</a:t>
            </a:r>
            <a:r>
              <a:rPr lang="en-US" sz="2200" dirty="0"/>
              <a:t>, </a:t>
            </a:r>
            <a:r>
              <a:rPr lang="en-US" sz="2200" dirty="0" err="1"/>
              <a:t>który</a:t>
            </a:r>
            <a:r>
              <a:rPr lang="en-US" sz="2200" dirty="0"/>
              <a:t> </a:t>
            </a:r>
            <a:r>
              <a:rPr lang="en-US" sz="2200" dirty="0" err="1"/>
              <a:t>może</a:t>
            </a:r>
            <a:r>
              <a:rPr lang="en-US" sz="2200" dirty="0"/>
              <a:t>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wykorzystany</a:t>
            </a:r>
            <a:r>
              <a:rPr lang="en-US" sz="2200" dirty="0"/>
              <a:t>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podstawa</a:t>
            </a:r>
            <a:r>
              <a:rPr lang="en-US" sz="2200" dirty="0"/>
              <a:t> do </a:t>
            </a:r>
            <a:r>
              <a:rPr lang="en-US" sz="2200" dirty="0" err="1"/>
              <a:t>pomiaru</a:t>
            </a:r>
            <a:r>
              <a:rPr lang="en-US" sz="2200" dirty="0"/>
              <a:t> </a:t>
            </a:r>
            <a:r>
              <a:rPr lang="en-US" sz="2200" dirty="0" err="1"/>
              <a:t>wydajności</a:t>
            </a:r>
            <a:r>
              <a:rPr lang="en-US" sz="2200" dirty="0"/>
              <a:t>.   </a:t>
            </a:r>
            <a:r>
              <a:rPr lang="en-US" sz="2200" dirty="0" err="1"/>
              <a:t>Pomyśl</a:t>
            </a:r>
            <a:r>
              <a:rPr lang="en-US" sz="2200" dirty="0"/>
              <a:t> o </a:t>
            </a:r>
            <a:r>
              <a:rPr lang="en-US" sz="2200" dirty="0" err="1"/>
              <a:t>opisie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, </a:t>
            </a:r>
            <a:r>
              <a:rPr lang="en-US" sz="2200" dirty="0" err="1"/>
              <a:t>jako</a:t>
            </a:r>
            <a:r>
              <a:rPr lang="en-US" sz="2200" dirty="0"/>
              <a:t> o </a:t>
            </a:r>
            <a:r>
              <a:rPr lang="en-US" sz="2200" dirty="0" err="1"/>
              <a:t>Twoim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00B050"/>
                </a:solidFill>
              </a:rPr>
              <a:t>podejściu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 err="1">
                <a:solidFill>
                  <a:srgbClr val="00B050"/>
                </a:solidFill>
              </a:rPr>
              <a:t>sprzedażowym</a:t>
            </a:r>
            <a:r>
              <a:rPr lang="en-US" sz="2200" dirty="0"/>
              <a:t> do </a:t>
            </a:r>
            <a:r>
              <a:rPr lang="en-US" sz="2200" dirty="0" err="1"/>
              <a:t>kandydatów</a:t>
            </a:r>
            <a:r>
              <a:rPr lang="en-US" sz="2200" dirty="0"/>
              <a:t>. </a:t>
            </a:r>
            <a:r>
              <a:rPr lang="en-US" sz="2200" dirty="0" err="1"/>
              <a:t>Musisz</a:t>
            </a:r>
            <a:r>
              <a:rPr lang="en-US" sz="2200" dirty="0"/>
              <a:t> </a:t>
            </a:r>
            <a:r>
              <a:rPr lang="en-US" sz="2200" dirty="0" err="1"/>
              <a:t>sprawić</a:t>
            </a:r>
            <a:r>
              <a:rPr lang="en-US" sz="2200" dirty="0"/>
              <a:t>, by </a:t>
            </a:r>
            <a:r>
              <a:rPr lang="en-US" sz="2200" dirty="0" err="1"/>
              <a:t>opis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był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tyle</a:t>
            </a:r>
            <a:r>
              <a:rPr lang="en-US" sz="2200" dirty="0"/>
              <a:t> </a:t>
            </a:r>
            <a:r>
              <a:rPr lang="en-US" sz="2200" dirty="0" err="1"/>
              <a:t>przekonujący</a:t>
            </a:r>
            <a:r>
              <a:rPr lang="en-US" sz="2200" dirty="0"/>
              <a:t>, by </a:t>
            </a:r>
            <a:r>
              <a:rPr lang="en-US" sz="2200" dirty="0" err="1"/>
              <a:t>przyciągnąć</a:t>
            </a:r>
            <a:r>
              <a:rPr lang="en-US" sz="2200" dirty="0"/>
              <a:t> </a:t>
            </a:r>
            <a:r>
              <a:rPr lang="en-US" sz="2200" dirty="0" err="1"/>
              <a:t>uwagę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,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tyle</a:t>
            </a:r>
            <a:r>
              <a:rPr lang="en-US" sz="2200" dirty="0"/>
              <a:t> </a:t>
            </a:r>
            <a:r>
              <a:rPr lang="en-US" sz="2200" dirty="0" err="1"/>
              <a:t>interesujący</a:t>
            </a:r>
            <a:r>
              <a:rPr lang="en-US" sz="2200" dirty="0"/>
              <a:t>, by go </a:t>
            </a:r>
            <a:r>
              <a:rPr lang="en-US" sz="2200" dirty="0" err="1"/>
              <a:t>zachować</a:t>
            </a:r>
            <a:r>
              <a:rPr lang="en-US" sz="2200" dirty="0"/>
              <a:t>.</a:t>
            </a:r>
          </a:p>
        </p:txBody>
      </p:sp>
      <p:pic>
        <p:nvPicPr>
          <p:cNvPr id="19" name="Picture Placeholder 18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4CA75401-3B83-3549-85A3-EBD1460FE40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48"/>
          <a:stretch/>
        </p:blipFill>
        <p:spPr>
          <a:xfrm flipH="1">
            <a:off x="6325641" y="4724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1526225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man, woman, young, doing&#10;&#10;Description automatically generated">
            <a:extLst>
              <a:ext uri="{FF2B5EF4-FFF2-40B4-BE49-F238E27FC236}">
                <a16:creationId xmlns:a16="http://schemas.microsoft.com/office/drawing/2014/main" id="{3B03AAB9-8FD9-0A45-BFEE-A803547C6038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6"/>
          <a:stretch/>
        </p:blipFill>
        <p:spPr>
          <a:xfrm>
            <a:off x="9267" y="-1972"/>
            <a:ext cx="12186838" cy="3804275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B08162C-064D-494D-A688-D8511F4AF64F}"/>
              </a:ext>
            </a:extLst>
          </p:cNvPr>
          <p:cNvSpPr/>
          <p:nvPr/>
        </p:nvSpPr>
        <p:spPr>
          <a:xfrm>
            <a:off x="332508" y="4608576"/>
            <a:ext cx="11700996" cy="296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F543A3-B66E-924C-95C8-5A4945373BF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2508" y="4041648"/>
            <a:ext cx="11545518" cy="3218688"/>
          </a:xfrm>
        </p:spPr>
        <p:txBody>
          <a:bodyPr anchor="t">
            <a:normAutofit/>
          </a:bodyPr>
          <a:lstStyle/>
          <a:p>
            <a:r>
              <a:rPr lang="en-US" sz="2400" dirty="0" err="1">
                <a:latin typeface="+mn-lt"/>
              </a:rPr>
              <a:t>Żeby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wyróżnić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można</a:t>
            </a:r>
            <a:r>
              <a:rPr lang="en-US" sz="2400" dirty="0">
                <a:latin typeface="+mn-lt"/>
              </a:rPr>
              <a:t> by </a:t>
            </a:r>
            <a:r>
              <a:rPr lang="en-US" sz="2400" dirty="0" err="1">
                <a:latin typeface="+mn-lt"/>
              </a:rPr>
              <a:t>nawet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oprawić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obowiązki</a:t>
            </a:r>
            <a:r>
              <a:rPr lang="en-US" sz="2400" dirty="0">
                <a:latin typeface="+mn-lt"/>
              </a:rPr>
              <a:t> w </a:t>
            </a:r>
            <a:r>
              <a:rPr lang="en-US" sz="2400" dirty="0" err="1">
                <a:latin typeface="+mn-lt"/>
              </a:rPr>
              <a:t>bardziej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obrazowy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sposób</a:t>
            </a:r>
            <a:r>
              <a:rPr lang="en-US" sz="2400" dirty="0">
                <a:latin typeface="+mn-lt"/>
              </a:rPr>
              <a:t>... </a:t>
            </a:r>
          </a:p>
          <a:p>
            <a:r>
              <a:rPr lang="en-US" sz="2400" b="1" dirty="0">
                <a:solidFill>
                  <a:srgbClr val="CE1779"/>
                </a:solidFill>
                <a:latin typeface="+mn-lt"/>
              </a:rPr>
              <a:t>"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Typowy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dzień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w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życiu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[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wstawić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tu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tytuł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pracy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]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będzie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zawierał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[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listę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obowiązków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]".  </a:t>
            </a:r>
          </a:p>
          <a:p>
            <a:r>
              <a:rPr lang="en-US" sz="2400" b="1" dirty="0">
                <a:solidFill>
                  <a:srgbClr val="CE1779"/>
                </a:solidFill>
                <a:latin typeface="+mn-lt"/>
              </a:rPr>
              <a:t>"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Jak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chciałbyś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pracować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dla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firmy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,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która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..."</a:t>
            </a:r>
          </a:p>
          <a:p>
            <a:r>
              <a:rPr lang="en-US" sz="2400" b="1" i="1" dirty="0">
                <a:solidFill>
                  <a:srgbClr val="CE1779"/>
                </a:solidFill>
                <a:latin typeface="+mn-lt"/>
              </a:rPr>
              <a:t> </a:t>
            </a:r>
          </a:p>
          <a:p>
            <a:r>
              <a:rPr lang="en-US" sz="2000" i="1" dirty="0" err="1">
                <a:latin typeface="+mn-lt"/>
              </a:rPr>
              <a:t>Zobacz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Moduł</a:t>
            </a:r>
            <a:r>
              <a:rPr lang="en-US" sz="2000" i="1" dirty="0">
                <a:latin typeface="+mn-lt"/>
              </a:rPr>
              <a:t> 2 </a:t>
            </a:r>
            <a:r>
              <a:rPr lang="en-US" sz="2000" i="1" dirty="0" err="1">
                <a:latin typeface="+mn-lt"/>
              </a:rPr>
              <a:t>Zasoby</a:t>
            </a:r>
            <a:r>
              <a:rPr lang="en-US" sz="2000" i="1" dirty="0">
                <a:latin typeface="+mn-lt"/>
              </a:rPr>
              <a:t> do </a:t>
            </a:r>
            <a:r>
              <a:rPr lang="en-US" sz="2000" i="1" dirty="0" err="1">
                <a:latin typeface="+mn-lt"/>
              </a:rPr>
              <a:t>naszego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przykładu</a:t>
            </a:r>
            <a:r>
              <a:rPr lang="en-US" sz="2000" i="1" dirty="0">
                <a:latin typeface="+mn-lt"/>
              </a:rPr>
              <a:t>, </a:t>
            </a:r>
            <a:r>
              <a:rPr lang="en-US" sz="2000" i="1" dirty="0" err="1">
                <a:latin typeface="+mn-lt"/>
              </a:rPr>
              <a:t>który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możesz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edytować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na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własny</a:t>
            </a:r>
            <a:r>
              <a:rPr lang="en-US" sz="2000" i="1" dirty="0">
                <a:latin typeface="+mn-lt"/>
              </a:rPr>
              <a:t> </a:t>
            </a:r>
            <a:r>
              <a:rPr lang="en-US" sz="2000" i="1" dirty="0" err="1">
                <a:latin typeface="+mn-lt"/>
              </a:rPr>
              <a:t>użytek</a:t>
            </a:r>
            <a:r>
              <a:rPr lang="en-US" sz="2000" i="1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0780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96208-43A0-BF48-9874-EC35F38235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1614" y="2852060"/>
            <a:ext cx="8259044" cy="3526972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3200" i="0" dirty="0" err="1"/>
              <a:t>Jako</a:t>
            </a:r>
            <a:r>
              <a:rPr lang="en-US" sz="3200" i="0" dirty="0"/>
              <a:t> </a:t>
            </a:r>
            <a:r>
              <a:rPr lang="en-US" sz="3200" i="0" dirty="0" err="1"/>
              <a:t>mała</a:t>
            </a:r>
            <a:r>
              <a:rPr lang="en-US" sz="3200" i="0" dirty="0"/>
              <a:t> </a:t>
            </a:r>
            <a:r>
              <a:rPr lang="en-US" sz="3200" i="0" dirty="0" err="1"/>
              <a:t>firma</a:t>
            </a:r>
            <a:r>
              <a:rPr lang="en-US" sz="3200" i="0" dirty="0"/>
              <a:t>, </a:t>
            </a:r>
            <a:r>
              <a:rPr lang="en-US" sz="3200" i="0" dirty="0" err="1"/>
              <a:t>powinieneś</a:t>
            </a:r>
            <a:r>
              <a:rPr lang="en-US" sz="3200" i="0" dirty="0"/>
              <a:t> </a:t>
            </a:r>
            <a:r>
              <a:rPr lang="en-US" sz="3200" i="0" dirty="0" err="1"/>
              <a:t>używać</a:t>
            </a:r>
            <a:r>
              <a:rPr lang="en-US" sz="3200" i="0" dirty="0"/>
              <a:t> </a:t>
            </a:r>
            <a:r>
              <a:rPr lang="en-US" sz="3200" i="0" dirty="0" err="1"/>
              <a:t>tonu</a:t>
            </a:r>
            <a:r>
              <a:rPr lang="en-US" sz="3200" i="0" dirty="0"/>
              <a:t> </a:t>
            </a:r>
            <a:r>
              <a:rPr lang="en-US" sz="3200" i="0" dirty="0" err="1"/>
              <a:t>rozmowy</a:t>
            </a:r>
            <a:r>
              <a:rPr lang="en-US" sz="3200" i="0" dirty="0"/>
              <a:t> </a:t>
            </a:r>
            <a:r>
              <a:rPr lang="en-US" sz="3200" i="0" dirty="0" err="1"/>
              <a:t>przy</a:t>
            </a:r>
            <a:r>
              <a:rPr lang="en-US" sz="3200" i="0" dirty="0"/>
              <a:t> </a:t>
            </a:r>
            <a:r>
              <a:rPr lang="en-US" sz="3200" i="0" dirty="0" err="1"/>
              <a:t>tworzeniu</a:t>
            </a:r>
            <a:r>
              <a:rPr lang="en-US" sz="3200" i="0" dirty="0"/>
              <a:t> </a:t>
            </a:r>
            <a:r>
              <a:rPr lang="en-US" sz="3200" i="0" dirty="0" err="1"/>
              <a:t>pierwszego</a:t>
            </a:r>
            <a:r>
              <a:rPr lang="en-US" sz="3200" i="0" dirty="0"/>
              <a:t> </a:t>
            </a:r>
            <a:r>
              <a:rPr lang="en-US" sz="3200" i="0" dirty="0" err="1"/>
              <a:t>opisu</a:t>
            </a:r>
            <a:r>
              <a:rPr lang="en-US" sz="3200" i="0" dirty="0"/>
              <a:t> </a:t>
            </a:r>
            <a:r>
              <a:rPr lang="en-US" sz="3200" i="0" dirty="0" err="1"/>
              <a:t>stanowiska</a:t>
            </a:r>
            <a:r>
              <a:rPr lang="en-US" sz="3200" i="0" dirty="0"/>
              <a:t>.  </a:t>
            </a:r>
          </a:p>
          <a:p>
            <a:pPr algn="l"/>
            <a:r>
              <a:rPr lang="en-US" sz="3200" b="1" i="0" dirty="0" err="1"/>
              <a:t>bo</a:t>
            </a:r>
            <a:r>
              <a:rPr lang="en-US" sz="3200" b="1" i="0" dirty="0"/>
              <a:t> </a:t>
            </a:r>
            <a:r>
              <a:rPr lang="en-US" sz="3200" b="1" i="0" dirty="0" err="1"/>
              <a:t>Ludzie</a:t>
            </a:r>
            <a:r>
              <a:rPr lang="en-US" sz="3200" b="1" i="0" dirty="0"/>
              <a:t> </a:t>
            </a:r>
            <a:r>
              <a:rPr lang="en-US" sz="3200" b="1" i="0" dirty="0" err="1"/>
              <a:t>kupują</a:t>
            </a:r>
            <a:r>
              <a:rPr lang="en-US" sz="3200" b="1" i="0" dirty="0"/>
              <a:t> </a:t>
            </a:r>
            <a:r>
              <a:rPr lang="en-US" sz="3200" b="1" i="0" dirty="0" err="1"/>
              <a:t>ludzi</a:t>
            </a:r>
            <a:r>
              <a:rPr lang="en-US" sz="3200" b="1" i="0" dirty="0"/>
              <a:t> </a:t>
            </a:r>
            <a:r>
              <a:rPr lang="en-US" sz="3200" i="0" dirty="0"/>
              <a:t>- </a:t>
            </a:r>
            <a:r>
              <a:rPr lang="en-US" sz="3200" i="0" dirty="0" err="1"/>
              <a:t>pamiętaj</a:t>
            </a:r>
            <a:r>
              <a:rPr lang="en-US" sz="3200" i="0" dirty="0"/>
              <a:t>, </a:t>
            </a:r>
            <a:r>
              <a:rPr lang="en-US" sz="3200" i="0" dirty="0" err="1"/>
              <a:t>kandydaci</a:t>
            </a:r>
            <a:r>
              <a:rPr lang="en-US" sz="3200" i="0" dirty="0"/>
              <a:t> </a:t>
            </a:r>
            <a:r>
              <a:rPr lang="en-US" sz="3200" i="0" dirty="0" err="1"/>
              <a:t>muszą</a:t>
            </a:r>
            <a:r>
              <a:rPr lang="en-US" sz="3200" i="0" dirty="0"/>
              <a:t> </a:t>
            </a:r>
            <a:r>
              <a:rPr lang="en-US" sz="3200" i="0" dirty="0" err="1"/>
              <a:t>wiedzieć</a:t>
            </a:r>
            <a:r>
              <a:rPr lang="en-US" sz="3200" i="0" dirty="0"/>
              <a:t>, </a:t>
            </a:r>
            <a:r>
              <a:rPr lang="en-US" sz="3200" i="0" dirty="0" err="1"/>
              <a:t>jak</a:t>
            </a:r>
            <a:r>
              <a:rPr lang="en-US" sz="3200" i="0" dirty="0"/>
              <a:t> </a:t>
            </a:r>
            <a:r>
              <a:rPr lang="en-US" sz="3200" i="0" dirty="0" err="1"/>
              <a:t>nowa</a:t>
            </a:r>
            <a:r>
              <a:rPr lang="en-US" sz="3200" i="0" dirty="0"/>
              <a:t> </a:t>
            </a:r>
            <a:r>
              <a:rPr lang="en-US" sz="3200" i="0" dirty="0" err="1"/>
              <a:t>praca</a:t>
            </a:r>
            <a:r>
              <a:rPr lang="en-US" sz="3200" i="0" dirty="0"/>
              <a:t> </a:t>
            </a:r>
            <a:r>
              <a:rPr lang="en-US" sz="3200" i="0" dirty="0" err="1"/>
              <a:t>wpłynie</a:t>
            </a:r>
            <a:r>
              <a:rPr lang="en-US" sz="3200" i="0" dirty="0"/>
              <a:t> </a:t>
            </a:r>
            <a:r>
              <a:rPr lang="en-US" sz="3200" i="0" dirty="0" err="1"/>
              <a:t>korzystnie</a:t>
            </a:r>
            <a:r>
              <a:rPr lang="en-US" sz="3200" i="0" dirty="0"/>
              <a:t> </a:t>
            </a:r>
            <a:r>
              <a:rPr lang="en-US" sz="3200" i="0" dirty="0" err="1"/>
              <a:t>na</a:t>
            </a:r>
            <a:r>
              <a:rPr lang="en-US" sz="3200" i="0" dirty="0"/>
              <a:t> ich </a:t>
            </a:r>
            <a:r>
              <a:rPr lang="en-US" sz="3200" i="0" dirty="0" err="1"/>
              <a:t>życie</a:t>
            </a:r>
            <a:r>
              <a:rPr lang="en-US" sz="3200" i="0" dirty="0"/>
              <a:t>, a </a:t>
            </a:r>
            <a:r>
              <a:rPr lang="en-US" sz="3200" i="0" dirty="0" err="1"/>
              <a:t>nie</a:t>
            </a:r>
            <a:r>
              <a:rPr lang="en-US" sz="3200" i="0" dirty="0"/>
              <a:t> </a:t>
            </a:r>
            <a:r>
              <a:rPr lang="en-US" sz="3200" i="0" dirty="0" err="1"/>
              <a:t>tylko</a:t>
            </a:r>
            <a:r>
              <a:rPr lang="en-US" sz="3200" i="0" dirty="0"/>
              <a:t> </a:t>
            </a:r>
            <a:r>
              <a:rPr lang="en-US" sz="3200" i="0" dirty="0" err="1"/>
              <a:t>na</a:t>
            </a:r>
            <a:r>
              <a:rPr lang="en-US" sz="3200" i="0" dirty="0"/>
              <a:t> ich </a:t>
            </a:r>
            <a:r>
              <a:rPr lang="en-US" sz="3200" i="0" dirty="0" err="1"/>
              <a:t>pracę</a:t>
            </a:r>
            <a:r>
              <a:rPr lang="en-US" sz="3200" i="0" dirty="0"/>
              <a:t>. </a:t>
            </a:r>
          </a:p>
          <a:p>
            <a:pPr algn="l"/>
            <a:r>
              <a:rPr lang="en-US" i="0" dirty="0" err="1"/>
              <a:t>Idealnie</a:t>
            </a:r>
            <a:r>
              <a:rPr lang="en-US" i="0" dirty="0"/>
              <a:t> </a:t>
            </a:r>
            <a:r>
              <a:rPr lang="en-US" i="0" dirty="0" err="1"/>
              <a:t>byłoby</a:t>
            </a:r>
            <a:r>
              <a:rPr lang="en-US" i="0" dirty="0"/>
              <a:t>, </a:t>
            </a:r>
            <a:r>
              <a:rPr lang="en-US" i="0" dirty="0" err="1"/>
              <a:t>gdyby</a:t>
            </a:r>
            <a:r>
              <a:rPr lang="en-US" i="0" dirty="0"/>
              <a:t> </a:t>
            </a:r>
            <a:r>
              <a:rPr lang="en-US" i="0" dirty="0" err="1"/>
              <a:t>Twój</a:t>
            </a:r>
            <a:r>
              <a:rPr lang="en-US" i="0" dirty="0"/>
              <a:t> </a:t>
            </a:r>
            <a:r>
              <a:rPr lang="en-US" i="0" dirty="0" err="1"/>
              <a:t>opis</a:t>
            </a:r>
            <a:r>
              <a:rPr lang="en-US" i="0" dirty="0"/>
              <a:t> </a:t>
            </a:r>
            <a:r>
              <a:rPr lang="en-US" i="0" dirty="0" err="1"/>
              <a:t>pracy</a:t>
            </a:r>
            <a:r>
              <a:rPr lang="en-US" i="0" dirty="0"/>
              <a:t> </a:t>
            </a:r>
            <a:r>
              <a:rPr lang="en-US" i="0" dirty="0" err="1"/>
              <a:t>zawierał</a:t>
            </a:r>
            <a:r>
              <a:rPr lang="en-US" i="0" dirty="0"/>
              <a:t> </a:t>
            </a:r>
            <a:r>
              <a:rPr lang="en-US" i="0" dirty="0" err="1"/>
              <a:t>od</a:t>
            </a:r>
            <a:r>
              <a:rPr lang="en-US" i="0" dirty="0"/>
              <a:t> 700 do 2000 </a:t>
            </a:r>
            <a:r>
              <a:rPr lang="en-US" i="0" dirty="0" err="1"/>
              <a:t>słów</a:t>
            </a:r>
            <a:r>
              <a:rPr lang="en-US" i="0" dirty="0"/>
              <a:t>. </a:t>
            </a:r>
            <a:endParaRPr lang="en-US" i="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7873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6564" y="537318"/>
            <a:ext cx="3522054" cy="307719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/>
              <a:t>OPRACUJMY </a:t>
            </a:r>
            <a:r>
              <a:rPr lang="en-US" sz="3200" b="1" dirty="0"/>
              <a:t>OPIS </a:t>
            </a:r>
            <a:r>
              <a:rPr lang="en-US" sz="3200" b="1" dirty="0">
                <a:solidFill>
                  <a:srgbClr val="92D050"/>
                </a:solidFill>
              </a:rPr>
              <a:t>STANOWISKA PRACY </a:t>
            </a:r>
            <a:r>
              <a:rPr lang="en-US" sz="3200" dirty="0"/>
              <a:t>DLA PIERWSZEGO PRACOWNIKA </a:t>
            </a:r>
            <a:endParaRPr lang="en-IE" sz="32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96511" y="537318"/>
            <a:ext cx="7888659" cy="5077098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b="1" dirty="0" err="1">
                <a:solidFill>
                  <a:srgbClr val="CE1779"/>
                </a:solidFill>
              </a:rPr>
              <a:t>Dobry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tytuł</a:t>
            </a:r>
            <a:r>
              <a:rPr lang="en-US" b="1" dirty="0">
                <a:solidFill>
                  <a:srgbClr val="CE1779"/>
                </a:solidFill>
              </a:rPr>
              <a:t>: </a:t>
            </a:r>
            <a:r>
              <a:rPr lang="en-US" dirty="0" err="1"/>
              <a:t>Dobry</a:t>
            </a:r>
            <a:r>
              <a:rPr lang="en-US" dirty="0"/>
              <a:t> </a:t>
            </a:r>
            <a:r>
              <a:rPr lang="en-US" dirty="0" err="1"/>
              <a:t>tytuł</a:t>
            </a:r>
            <a:r>
              <a:rPr lang="en-US" dirty="0"/>
              <a:t>, </a:t>
            </a:r>
            <a:r>
              <a:rPr lang="en-US" dirty="0" err="1"/>
              <a:t>jako</a:t>
            </a:r>
            <a:r>
              <a:rPr lang="en-US" dirty="0"/>
              <a:t> </a:t>
            </a:r>
            <a:r>
              <a:rPr lang="en-US" dirty="0" err="1"/>
              <a:t>istotny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branży</a:t>
            </a:r>
            <a:r>
              <a:rPr lang="en-US" dirty="0"/>
              <a:t>.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jesteś</a:t>
            </a:r>
            <a:r>
              <a:rPr lang="en-US" dirty="0"/>
              <a:t> </a:t>
            </a:r>
            <a:r>
              <a:rPr lang="en-US" dirty="0" err="1"/>
              <a:t>konkretny</a:t>
            </a:r>
            <a:r>
              <a:rPr lang="en-US" dirty="0"/>
              <a:t> z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tytułem</a:t>
            </a:r>
            <a:r>
              <a:rPr lang="en-US" dirty="0"/>
              <a:t>,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lepiej</a:t>
            </a:r>
            <a:r>
              <a:rPr lang="en-US" dirty="0"/>
              <a:t> </a:t>
            </a:r>
            <a:r>
              <a:rPr lang="en-US" dirty="0" err="1"/>
              <a:t>doradzasz</a:t>
            </a:r>
            <a:r>
              <a:rPr lang="en-US" dirty="0"/>
              <a:t> </a:t>
            </a:r>
            <a:r>
              <a:rPr lang="en-US" dirty="0" err="1"/>
              <a:t>kandydatom</a:t>
            </a:r>
            <a:r>
              <a:rPr lang="en-US" dirty="0"/>
              <a:t> </a:t>
            </a:r>
            <a:r>
              <a:rPr lang="en-US" dirty="0" err="1"/>
              <a:t>czego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spodziewać</a:t>
            </a:r>
            <a:r>
              <a:rPr lang="en-US" dirty="0"/>
              <a:t>, a to z </a:t>
            </a:r>
            <a:r>
              <a:rPr lang="en-US" dirty="0" err="1"/>
              <a:t>kolei</a:t>
            </a:r>
            <a:r>
              <a:rPr lang="en-US" dirty="0"/>
              <a:t> </a:t>
            </a:r>
            <a:r>
              <a:rPr lang="en-US" dirty="0" err="1"/>
              <a:t>prowadzi</a:t>
            </a:r>
            <a:r>
              <a:rPr lang="en-US" dirty="0"/>
              <a:t> do </a:t>
            </a:r>
            <a:r>
              <a:rPr lang="en-US" dirty="0" err="1"/>
              <a:t>wyższej</a:t>
            </a:r>
            <a:r>
              <a:rPr lang="en-US" dirty="0"/>
              <a:t> </a:t>
            </a:r>
            <a:r>
              <a:rPr lang="en-US" dirty="0" err="1"/>
              <a:t>jakości</a:t>
            </a:r>
            <a:r>
              <a:rPr lang="en-US" dirty="0"/>
              <a:t> </a:t>
            </a:r>
            <a:r>
              <a:rPr lang="en-US" dirty="0" err="1"/>
              <a:t>puli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.</a:t>
            </a:r>
          </a:p>
          <a:p>
            <a:pPr marL="457200" lvl="0" indent="-457200">
              <a:buFont typeface="+mj-lt"/>
              <a:buAutoNum type="arabicPeriod"/>
            </a:pPr>
            <a:endParaRPr lang="en-US" dirty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err="1">
                <a:solidFill>
                  <a:srgbClr val="CE1779"/>
                </a:solidFill>
              </a:rPr>
              <a:t>Krótkie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podsumowanie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pracy</a:t>
            </a:r>
            <a:r>
              <a:rPr lang="en-US" b="1" dirty="0">
                <a:solidFill>
                  <a:srgbClr val="CE1779"/>
                </a:solidFill>
              </a:rPr>
              <a:t>: </a:t>
            </a:r>
            <a:r>
              <a:rPr lang="en-US" dirty="0" err="1"/>
              <a:t>Słowo</a:t>
            </a:r>
            <a:r>
              <a:rPr lang="en-US" dirty="0"/>
              <a:t> </a:t>
            </a:r>
            <a:r>
              <a:rPr lang="en-US" dirty="0" err="1"/>
              <a:t>kluczowe</a:t>
            </a:r>
            <a:r>
              <a:rPr lang="en-US" dirty="0"/>
              <a:t> </a:t>
            </a:r>
            <a:r>
              <a:rPr lang="en-US" dirty="0" err="1"/>
              <a:t>tutaj</a:t>
            </a:r>
            <a:r>
              <a:rPr lang="en-US" dirty="0"/>
              <a:t> jest </a:t>
            </a:r>
            <a:r>
              <a:rPr lang="en-US" dirty="0" err="1"/>
              <a:t>krótkie</a:t>
            </a:r>
            <a:r>
              <a:rPr lang="en-US" dirty="0"/>
              <a:t>. </a:t>
            </a:r>
            <a:r>
              <a:rPr lang="en-US" dirty="0" err="1"/>
              <a:t>Będziesz</a:t>
            </a:r>
            <a:r>
              <a:rPr lang="en-US" dirty="0"/>
              <a:t> </a:t>
            </a:r>
            <a:r>
              <a:rPr lang="en-US" dirty="0" err="1"/>
              <a:t>chciał</a:t>
            </a:r>
            <a:r>
              <a:rPr lang="en-US" dirty="0"/>
              <a:t> </a:t>
            </a:r>
            <a:r>
              <a:rPr lang="en-US" dirty="0" err="1"/>
              <a:t>dać</a:t>
            </a:r>
            <a:r>
              <a:rPr lang="en-US" dirty="0"/>
              <a:t> </a:t>
            </a:r>
            <a:r>
              <a:rPr lang="en-US" dirty="0" err="1"/>
              <a:t>potencjalnym</a:t>
            </a:r>
            <a:r>
              <a:rPr lang="en-US" dirty="0"/>
              <a:t> </a:t>
            </a:r>
            <a:r>
              <a:rPr lang="en-US" dirty="0" err="1"/>
              <a:t>kandydatom</a:t>
            </a:r>
            <a:r>
              <a:rPr lang="en-US" dirty="0"/>
              <a:t> </a:t>
            </a:r>
            <a:r>
              <a:rPr lang="en-US" dirty="0" err="1"/>
              <a:t>przegląd</a:t>
            </a:r>
            <a:r>
              <a:rPr lang="en-US" dirty="0"/>
              <a:t> </a:t>
            </a:r>
            <a:r>
              <a:rPr lang="en-US" dirty="0" err="1"/>
              <a:t>kluczowych</a:t>
            </a:r>
            <a:r>
              <a:rPr lang="en-US" dirty="0"/>
              <a:t> </a:t>
            </a:r>
            <a:r>
              <a:rPr lang="en-US" dirty="0" err="1"/>
              <a:t>obowiązków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celu</a:t>
            </a:r>
            <a:r>
              <a:rPr lang="en-US" dirty="0"/>
              <a:t> </a:t>
            </a:r>
            <a:r>
              <a:rPr lang="en-US" dirty="0" err="1"/>
              <a:t>stanowiska</a:t>
            </a:r>
            <a:r>
              <a:rPr lang="en-US" dirty="0"/>
              <a:t>. </a:t>
            </a:r>
            <a:br>
              <a:rPr lang="en-US" dirty="0"/>
            </a:br>
            <a:r>
              <a:rPr lang="en-US" dirty="0"/>
              <a:t> </a:t>
            </a:r>
            <a:endParaRPr lang="en-US" dirty="0">
              <a:solidFill>
                <a:schemeClr val="tx1"/>
              </a:solidFill>
            </a:endParaRPr>
          </a:p>
          <a:p>
            <a:pPr lvl="3" algn="just"/>
            <a:r>
              <a:rPr lang="en-US" dirty="0">
                <a:solidFill>
                  <a:srgbClr val="6D6E6C"/>
                </a:solidFill>
              </a:rPr>
              <a:t>Na </a:t>
            </a:r>
            <a:r>
              <a:rPr lang="en-US" dirty="0" err="1">
                <a:solidFill>
                  <a:srgbClr val="6D6E6C"/>
                </a:solidFill>
              </a:rPr>
              <a:t>przykład</a:t>
            </a:r>
            <a:r>
              <a:rPr lang="en-US" dirty="0">
                <a:solidFill>
                  <a:srgbClr val="6D6E6C"/>
                </a:solidFill>
              </a:rPr>
              <a:t> - </a:t>
            </a:r>
            <a:r>
              <a:rPr lang="en-US" dirty="0" err="1">
                <a:solidFill>
                  <a:srgbClr val="6D6E6C"/>
                </a:solidFill>
              </a:rPr>
              <a:t>jesteś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inżynierem</a:t>
            </a:r>
            <a:r>
              <a:rPr lang="en-US" dirty="0">
                <a:solidFill>
                  <a:srgbClr val="6D6E6C"/>
                </a:solidFill>
              </a:rPr>
              <a:t>, ale </a:t>
            </a:r>
            <a:r>
              <a:rPr lang="en-US" dirty="0" err="1">
                <a:solidFill>
                  <a:srgbClr val="6D6E6C"/>
                </a:solidFill>
              </a:rPr>
              <a:t>na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tym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stanowisku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będziesz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zajmować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się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także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networkingiem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biznesowym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wydarzeniami</a:t>
            </a:r>
            <a:r>
              <a:rPr lang="en-US" dirty="0">
                <a:solidFill>
                  <a:srgbClr val="6D6E6C"/>
                </a:solidFill>
              </a:rPr>
              <a:t> PR. </a:t>
            </a:r>
            <a:r>
              <a:rPr lang="en-US" dirty="0" err="1">
                <a:solidFill>
                  <a:srgbClr val="6D6E6C"/>
                </a:solidFill>
              </a:rPr>
              <a:t>Prawdopodobnie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będziesz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musiał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użyć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słowa</a:t>
            </a:r>
            <a:r>
              <a:rPr lang="en-US" dirty="0">
                <a:solidFill>
                  <a:srgbClr val="6D6E6C"/>
                </a:solidFill>
              </a:rPr>
              <a:t> "</a:t>
            </a:r>
            <a:r>
              <a:rPr lang="en-US" dirty="0" err="1">
                <a:solidFill>
                  <a:srgbClr val="6D6E6C"/>
                </a:solidFill>
              </a:rPr>
              <a:t>wielozadaniowy</a:t>
            </a:r>
            <a:r>
              <a:rPr lang="en-US" dirty="0">
                <a:solidFill>
                  <a:srgbClr val="6D6E6C"/>
                </a:solidFill>
              </a:rPr>
              <a:t>", aby </a:t>
            </a:r>
            <a:r>
              <a:rPr lang="en-US" dirty="0" err="1">
                <a:solidFill>
                  <a:srgbClr val="6D6E6C"/>
                </a:solidFill>
              </a:rPr>
              <a:t>upewnić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się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że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kandydat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wie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że</a:t>
            </a:r>
            <a:r>
              <a:rPr lang="en-US" dirty="0">
                <a:solidFill>
                  <a:srgbClr val="6D6E6C"/>
                </a:solidFill>
              </a:rPr>
              <a:t> jest to </a:t>
            </a:r>
            <a:r>
              <a:rPr lang="en-US" dirty="0" err="1">
                <a:solidFill>
                  <a:srgbClr val="6D6E6C"/>
                </a:solidFill>
              </a:rPr>
              <a:t>dynamiczna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wielofunkcyjna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rola</a:t>
            </a:r>
            <a:r>
              <a:rPr lang="en-US" dirty="0">
                <a:solidFill>
                  <a:srgbClr val="6D6E6C"/>
                </a:solidFill>
              </a:rPr>
              <a:t>..</a:t>
            </a:r>
            <a:endParaRPr lang="en-IE" dirty="0">
              <a:solidFill>
                <a:srgbClr val="6D6E6C"/>
              </a:solidFill>
            </a:endParaRPr>
          </a:p>
        </p:txBody>
      </p:sp>
      <p:pic>
        <p:nvPicPr>
          <p:cNvPr id="3" name="Picture 2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9228E12F-91D6-438A-9585-F0F1722791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874917" y="3790417"/>
            <a:ext cx="2604013" cy="20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51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522054" cy="335046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/>
              <a:t>OPRACUJMY </a:t>
            </a:r>
            <a:r>
              <a:rPr lang="en-US" sz="3200" b="1" dirty="0"/>
              <a:t>OPIS </a:t>
            </a:r>
            <a:r>
              <a:rPr lang="en-US" sz="3200" b="1" dirty="0">
                <a:solidFill>
                  <a:srgbClr val="92D050"/>
                </a:solidFill>
              </a:rPr>
              <a:t>STANOWISKA PRACY </a:t>
            </a:r>
            <a:endParaRPr lang="en-IE" sz="3200">
              <a:cs typeface="Calibri"/>
            </a:endParaRPr>
          </a:p>
          <a:p>
            <a:r>
              <a:rPr lang="en-US" sz="3200" dirty="0"/>
              <a:t>DLA PIERWSZEGO PRACOWNIKA</a:t>
            </a:r>
            <a:endParaRPr lang="en-IE" sz="3200" dirty="0">
              <a:cs typeface="Calibri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96512" y="537318"/>
            <a:ext cx="7649046" cy="507709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3"/>
            </a:pPr>
            <a:r>
              <a:rPr lang="en-US" b="1" dirty="0" err="1">
                <a:solidFill>
                  <a:srgbClr val="CE1779"/>
                </a:solidFill>
              </a:rPr>
              <a:t>Krótki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przegląd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firmy</a:t>
            </a:r>
            <a:r>
              <a:rPr lang="en-US" b="1" dirty="0">
                <a:solidFill>
                  <a:srgbClr val="CE1779"/>
                </a:solidFill>
              </a:rPr>
              <a:t>: </a:t>
            </a:r>
            <a:r>
              <a:rPr lang="en-US" dirty="0"/>
              <a:t>W </a:t>
            </a:r>
            <a:r>
              <a:rPr lang="en-US" dirty="0" err="1"/>
              <a:t>jednym</a:t>
            </a:r>
            <a:r>
              <a:rPr lang="en-US" dirty="0"/>
              <a:t> do </a:t>
            </a:r>
            <a:r>
              <a:rPr lang="en-US" dirty="0" err="1"/>
              <a:t>trzech</a:t>
            </a:r>
            <a:r>
              <a:rPr lang="en-US" dirty="0"/>
              <a:t> </a:t>
            </a:r>
            <a:r>
              <a:rPr lang="en-US" dirty="0" err="1"/>
              <a:t>zdań</a:t>
            </a:r>
            <a:r>
              <a:rPr lang="en-US" dirty="0"/>
              <a:t> </a:t>
            </a:r>
            <a:r>
              <a:rPr lang="en-US" dirty="0" err="1"/>
              <a:t>powiedzcie</a:t>
            </a:r>
            <a:r>
              <a:rPr lang="en-US" dirty="0"/>
              <a:t>, </a:t>
            </a:r>
            <a:r>
              <a:rPr lang="en-US" dirty="0" err="1"/>
              <a:t>kim</a:t>
            </a:r>
            <a:r>
              <a:rPr lang="en-US" dirty="0"/>
              <a:t> jest </a:t>
            </a:r>
            <a:r>
              <a:rPr lang="en-US" dirty="0" err="1"/>
              <a:t>wasza</a:t>
            </a:r>
            <a:r>
              <a:rPr lang="en-US" dirty="0"/>
              <a:t> </a:t>
            </a:r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co </a:t>
            </a:r>
            <a:r>
              <a:rPr lang="en-US" dirty="0" err="1"/>
              <a:t>osiągacie</a:t>
            </a:r>
            <a:r>
              <a:rPr lang="en-US" dirty="0"/>
              <a:t>. </a:t>
            </a:r>
            <a:r>
              <a:rPr lang="en-US" dirty="0" err="1"/>
              <a:t>Musi</a:t>
            </a:r>
            <a:r>
              <a:rPr lang="en-US" dirty="0"/>
              <a:t> to </a:t>
            </a:r>
            <a:r>
              <a:rPr lang="en-US" dirty="0" err="1"/>
              <a:t>przyciągnąć</a:t>
            </a:r>
            <a:r>
              <a:rPr lang="en-US" dirty="0"/>
              <a:t> </a:t>
            </a:r>
            <a:r>
              <a:rPr lang="en-US" dirty="0" err="1"/>
              <a:t>uwagę</a:t>
            </a:r>
            <a:r>
              <a:rPr lang="en-US" dirty="0"/>
              <a:t> </a:t>
            </a:r>
            <a:r>
              <a:rPr lang="en-US" dirty="0" err="1"/>
              <a:t>potencjalnego</a:t>
            </a:r>
            <a:r>
              <a:rPr lang="en-US" dirty="0"/>
              <a:t> </a:t>
            </a:r>
            <a:r>
              <a:rPr lang="en-US" dirty="0" err="1"/>
              <a:t>kandydata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zainteresować</a:t>
            </a:r>
            <a:r>
              <a:rPr lang="en-US" dirty="0"/>
              <a:t> go </a:t>
            </a:r>
            <a:r>
              <a:rPr lang="en-US" dirty="0" err="1"/>
              <a:t>tym</a:t>
            </a:r>
            <a:r>
              <a:rPr lang="en-US" dirty="0"/>
              <a:t>, co </a:t>
            </a:r>
            <a:r>
              <a:rPr lang="en-US" dirty="0" err="1"/>
              <a:t>robisz</a:t>
            </a:r>
            <a:r>
              <a:rPr lang="en-US" dirty="0"/>
              <a:t>.   </a:t>
            </a:r>
            <a:r>
              <a:rPr lang="en-US" dirty="0" err="1"/>
              <a:t>Idealnie</a:t>
            </a:r>
            <a:r>
              <a:rPr lang="en-US" dirty="0"/>
              <a:t> </a:t>
            </a:r>
            <a:r>
              <a:rPr lang="en-US" dirty="0" err="1"/>
              <a:t>byłoby</a:t>
            </a:r>
            <a:r>
              <a:rPr lang="en-US" dirty="0"/>
              <a:t>, </a:t>
            </a:r>
            <a:r>
              <a:rPr lang="en-US" dirty="0" err="1"/>
              <a:t>gdybyś</a:t>
            </a:r>
            <a:r>
              <a:rPr lang="en-US" dirty="0"/>
              <a:t> </a:t>
            </a:r>
            <a:r>
              <a:rPr lang="en-US" dirty="0" err="1"/>
              <a:t>tutaj</a:t>
            </a:r>
            <a:r>
              <a:rPr lang="en-US" dirty="0"/>
              <a:t> </a:t>
            </a:r>
            <a:r>
              <a:rPr lang="en-US" dirty="0" err="1"/>
              <a:t>nakreślił</a:t>
            </a:r>
            <a:r>
              <a:rPr lang="en-US" dirty="0"/>
              <a:t> </a:t>
            </a:r>
            <a:r>
              <a:rPr lang="en-US" dirty="0" err="1"/>
              <a:t>swój</a:t>
            </a:r>
            <a:r>
              <a:rPr lang="en-US" dirty="0"/>
              <a:t> </a:t>
            </a:r>
            <a:r>
              <a:rPr lang="en-US" dirty="0" err="1"/>
              <a:t>Unikalny</a:t>
            </a:r>
            <a:r>
              <a:rPr lang="en-US" dirty="0"/>
              <a:t> </a:t>
            </a:r>
            <a:r>
              <a:rPr lang="en-US" dirty="0" err="1"/>
              <a:t>Punkt</a:t>
            </a:r>
            <a:r>
              <a:rPr lang="en-US" dirty="0"/>
              <a:t> </a:t>
            </a:r>
            <a:r>
              <a:rPr lang="en-US" dirty="0" err="1"/>
              <a:t>Sprzedaży</a:t>
            </a:r>
            <a:r>
              <a:rPr lang="en-US" dirty="0"/>
              <a:t>. </a:t>
            </a:r>
            <a:r>
              <a:rPr lang="en-US" dirty="0" err="1"/>
              <a:t>Opisz</a:t>
            </a:r>
            <a:r>
              <a:rPr lang="en-US" dirty="0"/>
              <a:t> </a:t>
            </a:r>
            <a:r>
              <a:rPr lang="en-US" dirty="0" err="1"/>
              <a:t>swoją</a:t>
            </a:r>
            <a:r>
              <a:rPr lang="en-US" dirty="0"/>
              <a:t> </a:t>
            </a:r>
            <a:r>
              <a:rPr lang="en-US" dirty="0" err="1"/>
              <a:t>reputację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swoje</a:t>
            </a:r>
            <a:r>
              <a:rPr lang="en-US" dirty="0"/>
              <a:t> </a:t>
            </a:r>
            <a:r>
              <a:rPr lang="en-US" dirty="0" err="1"/>
              <a:t>ambicje</a:t>
            </a:r>
            <a:r>
              <a:rPr lang="en-US" dirty="0"/>
              <a:t> </a:t>
            </a:r>
            <a:r>
              <a:rPr lang="en-US" dirty="0" err="1"/>
              <a:t>wobec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 </a:t>
            </a:r>
            <a:r>
              <a:rPr lang="en-US" dirty="0" err="1"/>
              <a:t>Zademonstruj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firma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ta </a:t>
            </a:r>
            <a:r>
              <a:rPr lang="en-US" dirty="0" err="1"/>
              <a:t>rola</a:t>
            </a:r>
            <a:r>
              <a:rPr lang="en-US" dirty="0"/>
              <a:t> </a:t>
            </a:r>
            <a:r>
              <a:rPr lang="en-US" dirty="0" err="1"/>
              <a:t>wyróżnia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tle</a:t>
            </a:r>
            <a:r>
              <a:rPr lang="en-US" dirty="0"/>
              <a:t> </a:t>
            </a:r>
            <a:r>
              <a:rPr lang="en-US" dirty="0" err="1"/>
              <a:t>innych</a:t>
            </a:r>
            <a:r>
              <a:rPr lang="en-US" dirty="0"/>
              <a:t>. </a:t>
            </a:r>
          </a:p>
          <a:p>
            <a:pPr marL="457200" lvl="0" indent="-457200">
              <a:buFont typeface="+mj-lt"/>
              <a:buAutoNum type="arabicPeriod" startAt="3"/>
            </a:pPr>
            <a:endParaRPr lang="en-US" dirty="0"/>
          </a:p>
          <a:p>
            <a:pPr marL="457200" lvl="0" indent="-457200">
              <a:buFont typeface="+mj-lt"/>
              <a:buAutoNum type="arabicPeriod" startAt="3"/>
            </a:pPr>
            <a:r>
              <a:rPr lang="en-US" b="1" dirty="0" err="1">
                <a:solidFill>
                  <a:srgbClr val="CE1779"/>
                </a:solidFill>
              </a:rPr>
              <a:t>Umiejętności</a:t>
            </a:r>
            <a:r>
              <a:rPr lang="en-US" b="1" dirty="0">
                <a:solidFill>
                  <a:srgbClr val="CE1779"/>
                </a:solidFill>
              </a:rPr>
              <a:t>, </a:t>
            </a:r>
            <a:r>
              <a:rPr lang="en-US" b="1" dirty="0" err="1">
                <a:solidFill>
                  <a:srgbClr val="CE1779"/>
                </a:solidFill>
              </a:rPr>
              <a:t>kwalifikacje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lub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wymagane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certyfikaty</a:t>
            </a:r>
            <a:r>
              <a:rPr lang="en-US" b="1" dirty="0">
                <a:solidFill>
                  <a:srgbClr val="CE1779"/>
                </a:solidFill>
              </a:rPr>
              <a:t>:  </a:t>
            </a:r>
            <a:r>
              <a:rPr lang="en-US" dirty="0" err="1"/>
              <a:t>Jakie</a:t>
            </a:r>
            <a:r>
              <a:rPr lang="en-US" dirty="0"/>
              <a:t> </a:t>
            </a:r>
            <a:r>
              <a:rPr lang="en-US" dirty="0" err="1"/>
              <a:t>wykształcenie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kwalifikacje</a:t>
            </a:r>
            <a:r>
              <a:rPr lang="en-US" dirty="0"/>
              <a:t> </a:t>
            </a:r>
            <a:r>
              <a:rPr lang="en-US" dirty="0" err="1"/>
              <a:t>musi</a:t>
            </a:r>
            <a:r>
              <a:rPr lang="en-US" dirty="0"/>
              <a:t> </a:t>
            </a:r>
            <a:r>
              <a:rPr lang="en-US" dirty="0" err="1"/>
              <a:t>posiadać</a:t>
            </a:r>
            <a:r>
              <a:rPr lang="en-US" dirty="0"/>
              <a:t> </a:t>
            </a:r>
            <a:r>
              <a:rPr lang="en-US" dirty="0" err="1"/>
              <a:t>kandydat</a:t>
            </a:r>
            <a:r>
              <a:rPr lang="en-US" dirty="0"/>
              <a:t>, aby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kompetentnym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stanowisku</a:t>
            </a:r>
            <a:r>
              <a:rPr lang="en-US" dirty="0"/>
              <a:t>? </a:t>
            </a:r>
            <a:r>
              <a:rPr lang="en-US" dirty="0" err="1"/>
              <a:t>Czy</a:t>
            </a:r>
            <a:r>
              <a:rPr lang="en-US" dirty="0"/>
              <a:t> </a:t>
            </a:r>
            <a:r>
              <a:rPr lang="en-US" dirty="0" err="1"/>
              <a:t>potrzebne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jakieś</a:t>
            </a:r>
            <a:r>
              <a:rPr lang="en-US" dirty="0"/>
              <a:t> </a:t>
            </a:r>
            <a:r>
              <a:rPr lang="en-US" dirty="0" err="1"/>
              <a:t>certyfikaty</a:t>
            </a:r>
            <a:r>
              <a:rPr lang="en-US" dirty="0"/>
              <a:t> </a:t>
            </a:r>
            <a:r>
              <a:rPr lang="en-US" dirty="0" err="1"/>
              <a:t>branżowe</a:t>
            </a:r>
            <a:r>
              <a:rPr lang="en-US" dirty="0"/>
              <a:t>? </a:t>
            </a:r>
            <a:r>
              <a:rPr lang="en-US" dirty="0" err="1"/>
              <a:t>Wymień</a:t>
            </a:r>
            <a:r>
              <a:rPr lang="en-US" dirty="0"/>
              <a:t> </a:t>
            </a:r>
            <a:r>
              <a:rPr lang="en-US" dirty="0" err="1"/>
              <a:t>zarówno</a:t>
            </a:r>
            <a:r>
              <a:rPr lang="en-US" dirty="0"/>
              <a:t> </a:t>
            </a:r>
            <a:r>
              <a:rPr lang="en-US" dirty="0" err="1"/>
              <a:t>wymagane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preferowane</a:t>
            </a:r>
            <a:r>
              <a:rPr lang="en-US" dirty="0"/>
              <a:t> </a:t>
            </a:r>
            <a:r>
              <a:rPr lang="en-US" dirty="0" err="1"/>
              <a:t>kwalifikacje</a:t>
            </a:r>
            <a:r>
              <a:rPr lang="en-US" dirty="0"/>
              <a:t>.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84557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9026" y="500519"/>
            <a:ext cx="3687417" cy="242555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OPRACUJMY </a:t>
            </a:r>
            <a:r>
              <a:rPr lang="en-US" b="1" dirty="0"/>
              <a:t>OPIS </a:t>
            </a:r>
            <a:r>
              <a:rPr lang="en-US" b="1" dirty="0">
                <a:solidFill>
                  <a:srgbClr val="92D050"/>
                </a:solidFill>
              </a:rPr>
              <a:t>STANOWISKA PRACY </a:t>
            </a:r>
            <a:r>
              <a:rPr lang="en-US" dirty="0"/>
              <a:t>DLA PIERWSZEGO PRACOWNIKA…</a:t>
            </a:r>
            <a:endParaRPr lang="en-I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635829" y="537318"/>
            <a:ext cx="8109729" cy="507709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b="1" err="1">
                <a:solidFill>
                  <a:srgbClr val="CE1779"/>
                </a:solidFill>
              </a:rPr>
              <a:t>Więcej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err="1">
                <a:solidFill>
                  <a:srgbClr val="CE1779"/>
                </a:solidFill>
              </a:rPr>
              <a:t>szczegółów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err="1">
                <a:solidFill>
                  <a:srgbClr val="CE1779"/>
                </a:solidFill>
              </a:rPr>
              <a:t>na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err="1">
                <a:solidFill>
                  <a:srgbClr val="CE1779"/>
                </a:solidFill>
              </a:rPr>
              <a:t>temat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err="1">
                <a:solidFill>
                  <a:srgbClr val="CE1779"/>
                </a:solidFill>
              </a:rPr>
              <a:t>roli</a:t>
            </a:r>
            <a:r>
              <a:rPr lang="en-US" b="1" dirty="0">
                <a:solidFill>
                  <a:srgbClr val="CE1779"/>
                </a:solidFill>
              </a:rPr>
              <a:t>:  </a:t>
            </a:r>
            <a:r>
              <a:rPr lang="en-US" err="1"/>
              <a:t>Namaluj</a:t>
            </a:r>
            <a:r>
              <a:rPr lang="en-US" dirty="0"/>
              <a:t> </a:t>
            </a:r>
            <a:r>
              <a:rPr lang="en-US" err="1"/>
              <a:t>obraz</a:t>
            </a:r>
            <a:r>
              <a:rPr lang="en-US" dirty="0"/>
              <a:t> </a:t>
            </a:r>
            <a:r>
              <a:rPr lang="en-US" err="1"/>
              <a:t>codziennych</a:t>
            </a:r>
            <a:r>
              <a:rPr lang="en-US" dirty="0"/>
              <a:t> </a:t>
            </a:r>
            <a:r>
              <a:rPr lang="en-US" err="1"/>
              <a:t>obowiązków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danym</a:t>
            </a:r>
            <a:r>
              <a:rPr lang="en-US" dirty="0"/>
              <a:t> </a:t>
            </a:r>
            <a:r>
              <a:rPr lang="en-US" err="1"/>
              <a:t>stanowisku</a:t>
            </a:r>
            <a:r>
              <a:rPr lang="en-US" dirty="0"/>
              <a:t>, </a:t>
            </a:r>
            <a:r>
              <a:rPr lang="en-US" err="1"/>
              <a:t>obowiązków</a:t>
            </a:r>
            <a:r>
              <a:rPr lang="en-US" dirty="0"/>
              <a:t>, </a:t>
            </a:r>
            <a:r>
              <a:rPr lang="en-US" err="1"/>
              <a:t>które</a:t>
            </a:r>
            <a:r>
              <a:rPr lang="en-US" dirty="0"/>
              <a:t> </a:t>
            </a:r>
            <a:r>
              <a:rPr lang="en-US" err="1"/>
              <a:t>będzie</a:t>
            </a:r>
            <a:r>
              <a:rPr lang="en-US" dirty="0"/>
              <a:t> </a:t>
            </a:r>
            <a:r>
              <a:rPr lang="en-US" err="1"/>
              <a:t>wykonywał</a:t>
            </a:r>
            <a:r>
              <a:rPr lang="en-US" dirty="0"/>
              <a:t> </a:t>
            </a:r>
            <a:r>
              <a:rPr lang="en-US" err="1"/>
              <a:t>kandydat</a:t>
            </a:r>
            <a:r>
              <a:rPr lang="en-US" dirty="0"/>
              <a:t>. Ta </a:t>
            </a:r>
            <a:r>
              <a:rPr lang="en-US" err="1"/>
              <a:t>część</a:t>
            </a:r>
            <a:r>
              <a:rPr lang="en-US" dirty="0"/>
              <a:t> jest </a:t>
            </a:r>
            <a:r>
              <a:rPr lang="en-US" err="1"/>
              <a:t>prawdopodobnie</a:t>
            </a:r>
            <a:r>
              <a:rPr lang="en-US" dirty="0"/>
              <a:t> </a:t>
            </a:r>
            <a:r>
              <a:rPr lang="en-US" err="1"/>
              <a:t>najważniejszą</a:t>
            </a:r>
            <a:r>
              <a:rPr lang="en-US" dirty="0"/>
              <a:t> </a:t>
            </a:r>
            <a:r>
              <a:rPr lang="en-US" err="1"/>
              <a:t>częścią</a:t>
            </a:r>
            <a:r>
              <a:rPr lang="en-US" dirty="0"/>
              <a:t> </a:t>
            </a:r>
            <a:r>
              <a:rPr lang="en-US" err="1"/>
              <a:t>opisu</a:t>
            </a:r>
            <a:r>
              <a:rPr lang="en-US" dirty="0"/>
              <a:t> </a:t>
            </a:r>
            <a:r>
              <a:rPr lang="en-US" err="1"/>
              <a:t>stanowiska</a:t>
            </a:r>
            <a:r>
              <a:rPr lang="en-US" dirty="0"/>
              <a:t>, </a:t>
            </a:r>
            <a:r>
              <a:rPr lang="en-US" err="1"/>
              <a:t>ponieważ</a:t>
            </a:r>
            <a:r>
              <a:rPr lang="en-US" dirty="0"/>
              <a:t> </a:t>
            </a:r>
            <a:r>
              <a:rPr lang="en-US" err="1"/>
              <a:t>obowiązki</a:t>
            </a:r>
            <a:r>
              <a:rPr lang="en-US" dirty="0"/>
              <a:t> </a:t>
            </a:r>
            <a:r>
              <a:rPr lang="en-US" err="1"/>
              <a:t>te</a:t>
            </a:r>
            <a:r>
              <a:rPr lang="en-US" dirty="0"/>
              <a:t> </a:t>
            </a:r>
            <a:r>
              <a:rPr lang="en-US" err="1"/>
              <a:t>określają</a:t>
            </a:r>
            <a:r>
              <a:rPr lang="en-US" dirty="0"/>
              <a:t> </a:t>
            </a:r>
            <a:r>
              <a:rPr lang="en-US" err="1"/>
              <a:t>dokładnie</a:t>
            </a:r>
            <a:r>
              <a:rPr lang="en-US" dirty="0"/>
              <a:t>, co </a:t>
            </a:r>
            <a:r>
              <a:rPr lang="en-US" err="1"/>
              <a:t>kandydat</a:t>
            </a:r>
            <a:r>
              <a:rPr lang="en-US" dirty="0"/>
              <a:t> </a:t>
            </a:r>
            <a:r>
              <a:rPr lang="en-US" err="1"/>
              <a:t>powinien</a:t>
            </a:r>
            <a:r>
              <a:rPr lang="en-US" dirty="0"/>
              <a:t> </a:t>
            </a:r>
            <a:r>
              <a:rPr lang="en-US" err="1"/>
              <a:t>być</a:t>
            </a:r>
            <a:r>
              <a:rPr lang="en-US" dirty="0"/>
              <a:t> w </a:t>
            </a:r>
            <a:r>
              <a:rPr lang="en-US" err="1"/>
              <a:t>stanie</a:t>
            </a:r>
            <a:r>
              <a:rPr lang="en-US" dirty="0"/>
              <a:t> </a:t>
            </a:r>
            <a:r>
              <a:rPr lang="en-US" err="1"/>
              <a:t>robić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co </a:t>
            </a:r>
            <a:r>
              <a:rPr lang="en-US" err="1"/>
              <a:t>będzie</a:t>
            </a:r>
            <a:r>
              <a:rPr lang="en-US" dirty="0"/>
              <a:t> </a:t>
            </a:r>
            <a:r>
              <a:rPr lang="en-US" err="1"/>
              <a:t>robił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co </a:t>
            </a:r>
            <a:r>
              <a:rPr lang="en-US" err="1"/>
              <a:t>dzień</a:t>
            </a:r>
            <a:r>
              <a:rPr lang="en-US" dirty="0"/>
              <a:t> w </a:t>
            </a:r>
            <a:r>
              <a:rPr lang="en-US" err="1"/>
              <a:t>tej</a:t>
            </a:r>
            <a:r>
              <a:rPr lang="en-US" dirty="0"/>
              <a:t> </a:t>
            </a:r>
            <a:r>
              <a:rPr lang="en-US" err="1"/>
              <a:t>roli</a:t>
            </a:r>
            <a:r>
              <a:rPr lang="en-US" dirty="0"/>
              <a:t>. </a:t>
            </a:r>
            <a:endParaRPr lang="en-US" sz="1000" dirty="0"/>
          </a:p>
          <a:p>
            <a:pPr marL="452120"/>
            <a:r>
              <a:rPr lang="en-US" err="1"/>
              <a:t>Ujawnią</a:t>
            </a:r>
            <a:r>
              <a:rPr lang="en-US" dirty="0"/>
              <a:t> one </a:t>
            </a:r>
            <a:r>
              <a:rPr lang="en-US" err="1"/>
              <a:t>również</a:t>
            </a:r>
            <a:r>
              <a:rPr lang="en-US" dirty="0"/>
              <a:t> </a:t>
            </a:r>
            <a:r>
              <a:rPr lang="en-US" err="1"/>
              <a:t>więcej</a:t>
            </a:r>
            <a:r>
              <a:rPr lang="en-US" dirty="0"/>
              <a:t> </a:t>
            </a:r>
            <a:r>
              <a:rPr lang="en-US" err="1"/>
              <a:t>informacji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temat</a:t>
            </a:r>
            <a:r>
              <a:rPr lang="en-US" dirty="0"/>
              <a:t> </a:t>
            </a:r>
            <a:r>
              <a:rPr lang="en-US" err="1"/>
              <a:t>poziomu</a:t>
            </a:r>
            <a:r>
              <a:rPr lang="en-US" dirty="0"/>
              <a:t> </a:t>
            </a:r>
            <a:r>
              <a:rPr lang="en-US" err="1"/>
              <a:t>odpowiedzialności</a:t>
            </a:r>
            <a:r>
              <a:rPr lang="en-US" dirty="0"/>
              <a:t>, </a:t>
            </a:r>
            <a:r>
              <a:rPr lang="en-US" err="1"/>
              <a:t>jaką</a:t>
            </a:r>
            <a:r>
              <a:rPr lang="en-US" dirty="0"/>
              <a:t> </a:t>
            </a:r>
            <a:r>
              <a:rPr lang="en-US" err="1"/>
              <a:t>będzie</a:t>
            </a:r>
            <a:r>
              <a:rPr lang="en-US" dirty="0"/>
              <a:t> </a:t>
            </a:r>
            <a:r>
              <a:rPr lang="en-US" err="1"/>
              <a:t>miał</a:t>
            </a:r>
            <a:r>
              <a:rPr lang="en-US" dirty="0"/>
              <a:t> </a:t>
            </a:r>
            <a:r>
              <a:rPr lang="en-US" err="1"/>
              <a:t>pracownik</a:t>
            </a:r>
            <a:r>
              <a:rPr lang="en-US" dirty="0"/>
              <a:t>, </a:t>
            </a:r>
            <a:r>
              <a:rPr lang="en-US" err="1"/>
              <a:t>zakresu</a:t>
            </a:r>
            <a:r>
              <a:rPr lang="en-US" dirty="0"/>
              <a:t> </a:t>
            </a:r>
            <a:r>
              <a:rPr lang="en-US" err="1"/>
              <a:t>pracy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jej</a:t>
            </a:r>
            <a:r>
              <a:rPr lang="en-US" dirty="0"/>
              <a:t> </a:t>
            </a:r>
            <a:r>
              <a:rPr lang="en-US" err="1"/>
              <a:t>złożoności</a:t>
            </a:r>
            <a:r>
              <a:rPr lang="en-US" dirty="0"/>
              <a:t>. </a:t>
            </a:r>
            <a:br>
              <a:rPr lang="en-US" dirty="0"/>
            </a:br>
            <a:r>
              <a:rPr lang="en-US" dirty="0"/>
              <a:t>   </a:t>
            </a:r>
            <a:endParaRPr lang="en-US" dirty="0">
              <a:cs typeface="Calibri"/>
            </a:endParaRPr>
          </a:p>
          <a:p>
            <a:pPr marL="2280920" lvl="4" algn="just"/>
            <a:r>
              <a:rPr lang="en-US" dirty="0" err="1">
                <a:solidFill>
                  <a:srgbClr val="EE7123"/>
                </a:solidFill>
              </a:rPr>
              <a:t>Dodaj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trochę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iskry</a:t>
            </a:r>
            <a:r>
              <a:rPr lang="en-US" dirty="0">
                <a:solidFill>
                  <a:srgbClr val="EE7123"/>
                </a:solidFill>
              </a:rPr>
              <a:t>! </a:t>
            </a:r>
            <a:r>
              <a:rPr lang="en-US" dirty="0" err="1">
                <a:solidFill>
                  <a:srgbClr val="EE7123"/>
                </a:solidFill>
              </a:rPr>
              <a:t>Podaj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przykłady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ekscytujących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projektów</a:t>
            </a:r>
            <a:r>
              <a:rPr lang="en-US" dirty="0">
                <a:solidFill>
                  <a:srgbClr val="EE7123"/>
                </a:solidFill>
              </a:rPr>
              <a:t>, </a:t>
            </a:r>
            <a:r>
              <a:rPr lang="en-US" dirty="0" err="1">
                <a:solidFill>
                  <a:srgbClr val="EE7123"/>
                </a:solidFill>
              </a:rPr>
              <a:t>nad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którymi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nowy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pracownik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będzie</a:t>
            </a:r>
            <a:r>
              <a:rPr lang="en-US" dirty="0">
                <a:solidFill>
                  <a:srgbClr val="EE7123"/>
                </a:solidFill>
              </a:rPr>
              <a:t> </a:t>
            </a:r>
            <a:r>
              <a:rPr lang="en-US" dirty="0" err="1">
                <a:solidFill>
                  <a:srgbClr val="EE7123"/>
                </a:solidFill>
              </a:rPr>
              <a:t>pracował</a:t>
            </a:r>
            <a:r>
              <a:rPr lang="en-US" dirty="0">
                <a:solidFill>
                  <a:srgbClr val="EE7123"/>
                </a:solidFill>
              </a:rPr>
              <a:t>. </a:t>
            </a:r>
            <a:r>
              <a:rPr lang="en-US" dirty="0" err="1">
                <a:solidFill>
                  <a:srgbClr val="6D6E6C"/>
                </a:solidFill>
              </a:rPr>
              <a:t>Jeśli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nie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jesteś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pewien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jak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wymyślić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listę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obowiązków</a:t>
            </a:r>
            <a:r>
              <a:rPr lang="en-US" dirty="0">
                <a:solidFill>
                  <a:srgbClr val="6D6E6C"/>
                </a:solidFill>
              </a:rPr>
              <a:t>, ale </a:t>
            </a:r>
            <a:r>
              <a:rPr lang="en-US" dirty="0" err="1">
                <a:solidFill>
                  <a:srgbClr val="6D6E6C"/>
                </a:solidFill>
              </a:rPr>
              <a:t>znasz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rolę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którą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musisz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obsadzić</a:t>
            </a:r>
            <a:r>
              <a:rPr lang="en-US" dirty="0">
                <a:solidFill>
                  <a:srgbClr val="6D6E6C"/>
                </a:solidFill>
              </a:rPr>
              <a:t>, </a:t>
            </a:r>
            <a:r>
              <a:rPr lang="en-US" dirty="0" err="1">
                <a:solidFill>
                  <a:srgbClr val="6D6E6C"/>
                </a:solidFill>
              </a:rPr>
              <a:t>wykonaj</a:t>
            </a:r>
            <a:r>
              <a:rPr lang="en-US" dirty="0">
                <a:solidFill>
                  <a:srgbClr val="6D6E6C"/>
                </a:solidFill>
              </a:rPr>
              <a:t> to </a:t>
            </a:r>
            <a:r>
              <a:rPr lang="en-US" dirty="0" err="1">
                <a:solidFill>
                  <a:srgbClr val="6D6E6C"/>
                </a:solidFill>
              </a:rPr>
              <a:t>ćwiczenie</a:t>
            </a:r>
            <a:r>
              <a:rPr lang="en-US" dirty="0">
                <a:solidFill>
                  <a:srgbClr val="6D6E6C"/>
                </a:solidFill>
              </a:rPr>
              <a:t>, aby </a:t>
            </a:r>
            <a:r>
              <a:rPr lang="en-US" dirty="0" err="1">
                <a:solidFill>
                  <a:srgbClr val="6D6E6C"/>
                </a:solidFill>
              </a:rPr>
              <a:t>pomogło</a:t>
            </a:r>
            <a:r>
              <a:rPr lang="en-US" dirty="0">
                <a:solidFill>
                  <a:srgbClr val="6D6E6C"/>
                </a:solidFill>
              </a:rPr>
              <a:t> Ci to </a:t>
            </a:r>
            <a:r>
              <a:rPr lang="en-US" dirty="0" err="1">
                <a:solidFill>
                  <a:srgbClr val="6D6E6C"/>
                </a:solidFill>
              </a:rPr>
              <a:t>przemyśleć</a:t>
            </a:r>
            <a:endParaRPr lang="en-US" dirty="0" err="1">
              <a:cs typeface="Calibri"/>
            </a:endParaRPr>
          </a:p>
        </p:txBody>
      </p:sp>
      <p:pic>
        <p:nvPicPr>
          <p:cNvPr id="8" name="Picture 7" descr="Fireworks in the sky&#10;&#10;Description automatically generated">
            <a:extLst>
              <a:ext uri="{FF2B5EF4-FFF2-40B4-BE49-F238E27FC236}">
                <a16:creationId xmlns:a16="http://schemas.microsoft.com/office/drawing/2014/main" id="{8D0ADE7B-CAAF-4FD0-826B-CFEEF270AF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04633" y="4333820"/>
            <a:ext cx="1683098" cy="163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52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3B2770-DD7F-8842-888F-65036F9FFFD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67550" y="2227565"/>
            <a:ext cx="9656064" cy="3862339"/>
          </a:xfrm>
        </p:spPr>
        <p:txBody>
          <a:bodyPr/>
          <a:lstStyle/>
          <a:p>
            <a:r>
              <a:rPr lang="en-US" b="1" dirty="0">
                <a:solidFill>
                  <a:srgbClr val="EE7123"/>
                </a:solidFill>
              </a:rPr>
              <a:t>ĆWICZENIE 1:</a:t>
            </a:r>
          </a:p>
          <a:p>
            <a:endParaRPr lang="en-IE" dirty="0">
              <a:solidFill>
                <a:srgbClr val="EE7123"/>
              </a:solidFill>
            </a:endParaRPr>
          </a:p>
          <a:p>
            <a:r>
              <a:rPr lang="en-US" sz="2400" i="0" dirty="0"/>
              <a:t>  </a:t>
            </a:r>
            <a:r>
              <a:rPr lang="en-US" sz="2400" i="0" dirty="0" err="1"/>
              <a:t>Burza</a:t>
            </a:r>
            <a:r>
              <a:rPr lang="en-US" sz="2400" i="0" dirty="0"/>
              <a:t> </a:t>
            </a:r>
            <a:r>
              <a:rPr lang="en-US" sz="2400" i="0" dirty="0" err="1"/>
              <a:t>mózgów</a:t>
            </a:r>
            <a:r>
              <a:rPr lang="en-US" sz="2400" i="0" dirty="0"/>
              <a:t> </a:t>
            </a:r>
            <a:r>
              <a:rPr lang="en-US" sz="2400" i="0" dirty="0" err="1"/>
              <a:t>listy</a:t>
            </a:r>
            <a:r>
              <a:rPr lang="en-US" sz="2400" i="0" dirty="0"/>
              <a:t> </a:t>
            </a:r>
            <a:r>
              <a:rPr lang="en-US" sz="2400" i="0" dirty="0" err="1"/>
              <a:t>wszystkich</a:t>
            </a:r>
            <a:r>
              <a:rPr lang="en-US" sz="2400" i="0" dirty="0"/>
              <a:t> </a:t>
            </a:r>
            <a:r>
              <a:rPr lang="en-US" sz="2400" i="0" dirty="0" err="1"/>
              <a:t>tych</a:t>
            </a:r>
            <a:r>
              <a:rPr lang="en-US" sz="2400" i="0" dirty="0"/>
              <a:t> </a:t>
            </a:r>
            <a:r>
              <a:rPr lang="en-US" sz="2400" i="0" dirty="0" err="1"/>
              <a:t>obowiązków</a:t>
            </a:r>
            <a:r>
              <a:rPr lang="en-US" sz="2400" i="0" dirty="0"/>
              <a:t>, </a:t>
            </a:r>
            <a:r>
              <a:rPr lang="en-US" sz="2400" i="0" dirty="0" err="1"/>
              <a:t>które</a:t>
            </a:r>
            <a:r>
              <a:rPr lang="en-US" sz="2400" i="0" dirty="0"/>
              <a:t> </a:t>
            </a:r>
            <a:r>
              <a:rPr lang="en-US" sz="2400" i="0" dirty="0" err="1"/>
              <a:t>zabierają</a:t>
            </a:r>
            <a:r>
              <a:rPr lang="en-US" sz="2400" i="0" dirty="0"/>
              <a:t> </a:t>
            </a:r>
            <a:r>
              <a:rPr lang="en-US" sz="2400" i="0" dirty="0" err="1"/>
              <a:t>dużo</a:t>
            </a:r>
            <a:r>
              <a:rPr lang="en-US" sz="2400" i="0" dirty="0"/>
              <a:t> </a:t>
            </a:r>
            <a:r>
              <a:rPr lang="en-US" sz="2400" i="0" dirty="0" err="1"/>
              <a:t>czasu</a:t>
            </a:r>
            <a:r>
              <a:rPr lang="en-US" sz="2400" i="0" dirty="0"/>
              <a:t> </a:t>
            </a:r>
            <a:r>
              <a:rPr lang="en-US" sz="2400" i="0" dirty="0" err="1"/>
              <a:t>lub</a:t>
            </a:r>
            <a:r>
              <a:rPr lang="en-US" sz="2400" i="0" dirty="0"/>
              <a:t> </a:t>
            </a:r>
            <a:r>
              <a:rPr lang="en-US" sz="2400" i="0" dirty="0" err="1"/>
              <a:t>zabierają</a:t>
            </a:r>
            <a:r>
              <a:rPr lang="en-US" sz="2400" i="0" dirty="0"/>
              <a:t> </a:t>
            </a:r>
            <a:r>
              <a:rPr lang="en-US" sz="2400" i="0" dirty="0" err="1"/>
              <a:t>coś</a:t>
            </a:r>
            <a:r>
              <a:rPr lang="en-US" sz="2400" i="0" dirty="0"/>
              <a:t> </a:t>
            </a:r>
            <a:r>
              <a:rPr lang="en-US" sz="2400" i="0" dirty="0" err="1"/>
              <a:t>ważniejszego</a:t>
            </a:r>
            <a:r>
              <a:rPr lang="en-US" sz="2400" i="0" dirty="0"/>
              <a:t>, co </a:t>
            </a:r>
            <a:r>
              <a:rPr lang="en-US" sz="2400" i="0" dirty="0" err="1"/>
              <a:t>możesz</a:t>
            </a:r>
            <a:r>
              <a:rPr lang="en-US" sz="2400" i="0" dirty="0"/>
              <a:t> </a:t>
            </a:r>
            <a:r>
              <a:rPr lang="en-US" sz="2400" i="0" dirty="0" err="1"/>
              <a:t>robić</a:t>
            </a:r>
            <a:r>
              <a:rPr lang="en-US" sz="2400" i="0" dirty="0"/>
              <a:t>.. </a:t>
            </a:r>
          </a:p>
          <a:p>
            <a:endParaRPr lang="en-IE" sz="2400" i="0" dirty="0"/>
          </a:p>
          <a:p>
            <a:r>
              <a:rPr lang="en-US" sz="3200" b="1" dirty="0" err="1">
                <a:solidFill>
                  <a:srgbClr val="EE7123"/>
                </a:solidFill>
              </a:rPr>
              <a:t>Pomyśl</a:t>
            </a:r>
            <a:r>
              <a:rPr lang="en-US" sz="3200" b="1" dirty="0">
                <a:solidFill>
                  <a:srgbClr val="EE7123"/>
                </a:solidFill>
              </a:rPr>
              <a:t> o </a:t>
            </a:r>
            <a:r>
              <a:rPr lang="en-US" sz="3200" b="1" dirty="0" err="1">
                <a:solidFill>
                  <a:srgbClr val="EE7123"/>
                </a:solidFill>
              </a:rPr>
              <a:t>tych</a:t>
            </a:r>
            <a:r>
              <a:rPr lang="en-US" sz="3200" b="1" dirty="0">
                <a:solidFill>
                  <a:srgbClr val="EE7123"/>
                </a:solidFill>
              </a:rPr>
              <a:t> </a:t>
            </a:r>
            <a:r>
              <a:rPr lang="en-US" sz="3200" b="1" dirty="0" err="1">
                <a:solidFill>
                  <a:srgbClr val="EE7123"/>
                </a:solidFill>
              </a:rPr>
              <a:t>wszystkich</a:t>
            </a:r>
            <a:r>
              <a:rPr lang="en-US" sz="3200" b="1" dirty="0">
                <a:solidFill>
                  <a:srgbClr val="EE7123"/>
                </a:solidFill>
              </a:rPr>
              <a:t> </a:t>
            </a:r>
            <a:r>
              <a:rPr lang="en-US" sz="3200" b="1" dirty="0" err="1">
                <a:solidFill>
                  <a:srgbClr val="EE7123"/>
                </a:solidFill>
              </a:rPr>
              <a:t>rzeczach</a:t>
            </a:r>
            <a:r>
              <a:rPr lang="en-US" sz="3200" b="1" dirty="0">
                <a:solidFill>
                  <a:srgbClr val="EE7123"/>
                </a:solidFill>
              </a:rPr>
              <a:t>, </a:t>
            </a:r>
            <a:r>
              <a:rPr lang="en-US" sz="3200" b="1" dirty="0" err="1">
                <a:solidFill>
                  <a:srgbClr val="EE7123"/>
                </a:solidFill>
              </a:rPr>
              <a:t>które</a:t>
            </a:r>
            <a:r>
              <a:rPr lang="en-US" sz="3200" b="1" dirty="0">
                <a:solidFill>
                  <a:srgbClr val="EE7123"/>
                </a:solidFill>
              </a:rPr>
              <a:t> </a:t>
            </a:r>
            <a:r>
              <a:rPr lang="en-US" sz="3200" b="1" dirty="0" err="1">
                <a:solidFill>
                  <a:srgbClr val="EE7123"/>
                </a:solidFill>
              </a:rPr>
              <a:t>mógłbyś</a:t>
            </a:r>
            <a:r>
              <a:rPr lang="en-US" sz="3200" b="1" dirty="0">
                <a:solidFill>
                  <a:srgbClr val="EE7123"/>
                </a:solidFill>
              </a:rPr>
              <a:t> </a:t>
            </a:r>
            <a:r>
              <a:rPr lang="en-US" sz="3200" b="1" dirty="0" err="1">
                <a:solidFill>
                  <a:srgbClr val="EE7123"/>
                </a:solidFill>
              </a:rPr>
              <a:t>delegować</a:t>
            </a:r>
            <a:r>
              <a:rPr lang="en-US" sz="3200" b="1" dirty="0">
                <a:solidFill>
                  <a:srgbClr val="EE7123"/>
                </a:solidFill>
              </a:rPr>
              <a:t>. </a:t>
            </a:r>
            <a:r>
              <a:rPr lang="en-US" sz="3200" b="1" dirty="0" err="1">
                <a:solidFill>
                  <a:srgbClr val="EE7123"/>
                </a:solidFill>
              </a:rPr>
              <a:t>Zapisz</a:t>
            </a:r>
            <a:r>
              <a:rPr lang="en-US" sz="3200" b="1" dirty="0">
                <a:solidFill>
                  <a:srgbClr val="EE7123"/>
                </a:solidFill>
              </a:rPr>
              <a:t> </a:t>
            </a:r>
            <a:r>
              <a:rPr lang="en-US" sz="3200" b="1" dirty="0" err="1">
                <a:solidFill>
                  <a:srgbClr val="EE7123"/>
                </a:solidFill>
              </a:rPr>
              <a:t>je</a:t>
            </a:r>
            <a:r>
              <a:rPr lang="en-US" sz="3200" b="1" dirty="0">
                <a:solidFill>
                  <a:srgbClr val="EE7123"/>
                </a:solidFill>
              </a:rPr>
              <a:t>.</a:t>
            </a:r>
            <a:endParaRPr lang="en-US" dirty="0"/>
          </a:p>
        </p:txBody>
      </p:sp>
      <p:grpSp>
        <p:nvGrpSpPr>
          <p:cNvPr id="6" name="Google Shape;518;p39">
            <a:extLst>
              <a:ext uri="{FF2B5EF4-FFF2-40B4-BE49-F238E27FC236}">
                <a16:creationId xmlns:a16="http://schemas.microsoft.com/office/drawing/2014/main" id="{80BE99BF-81D7-964F-A93A-16018FC9DB8A}"/>
              </a:ext>
            </a:extLst>
          </p:cNvPr>
          <p:cNvGrpSpPr/>
          <p:nvPr/>
        </p:nvGrpSpPr>
        <p:grpSpPr>
          <a:xfrm>
            <a:off x="5931059" y="768096"/>
            <a:ext cx="585927" cy="585893"/>
            <a:chOff x="1923675" y="1633650"/>
            <a:chExt cx="436000" cy="435975"/>
          </a:xfrm>
        </p:grpSpPr>
        <p:sp>
          <p:nvSpPr>
            <p:cNvPr id="7" name="Google Shape;519;p39">
              <a:extLst>
                <a:ext uri="{FF2B5EF4-FFF2-40B4-BE49-F238E27FC236}">
                  <a16:creationId xmlns:a16="http://schemas.microsoft.com/office/drawing/2014/main" id="{104EDFA2-C8B0-C94F-8AB0-7432B6BBDD9B}"/>
                </a:ext>
              </a:extLst>
            </p:cNvPr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20;p39">
              <a:extLst>
                <a:ext uri="{FF2B5EF4-FFF2-40B4-BE49-F238E27FC236}">
                  <a16:creationId xmlns:a16="http://schemas.microsoft.com/office/drawing/2014/main" id="{CE58FCC0-BCE7-824E-B14F-5FFE960C9040}"/>
                </a:ext>
              </a:extLst>
            </p:cNvPr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21;p39">
              <a:extLst>
                <a:ext uri="{FF2B5EF4-FFF2-40B4-BE49-F238E27FC236}">
                  <a16:creationId xmlns:a16="http://schemas.microsoft.com/office/drawing/2014/main" id="{EBBC119B-1F8E-4C41-9350-DC4405BB9261}"/>
                </a:ext>
              </a:extLst>
            </p:cNvPr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22;p39">
              <a:extLst>
                <a:ext uri="{FF2B5EF4-FFF2-40B4-BE49-F238E27FC236}">
                  <a16:creationId xmlns:a16="http://schemas.microsoft.com/office/drawing/2014/main" id="{1FB952F3-554C-144A-80F8-7F6077887F5B}"/>
                </a:ext>
              </a:extLst>
            </p:cNvPr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23;p39">
              <a:extLst>
                <a:ext uri="{FF2B5EF4-FFF2-40B4-BE49-F238E27FC236}">
                  <a16:creationId xmlns:a16="http://schemas.microsoft.com/office/drawing/2014/main" id="{847B78CA-C962-BD4D-9549-49542028AC7B}"/>
                </a:ext>
              </a:extLst>
            </p:cNvPr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24;p39">
              <a:extLst>
                <a:ext uri="{FF2B5EF4-FFF2-40B4-BE49-F238E27FC236}">
                  <a16:creationId xmlns:a16="http://schemas.microsoft.com/office/drawing/2014/main" id="{DB45B596-1671-964E-9005-2EA78BBC74C4}"/>
                </a:ext>
              </a:extLst>
            </p:cNvPr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39580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522054" cy="309821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/>
              <a:t>OPRACUJMY </a:t>
            </a:r>
            <a:r>
              <a:rPr lang="en-US" sz="3200" b="1" dirty="0"/>
              <a:t>OPIS </a:t>
            </a:r>
            <a:r>
              <a:rPr lang="en-US" sz="3200" b="1" dirty="0">
                <a:solidFill>
                  <a:srgbClr val="92D050"/>
                </a:solidFill>
              </a:rPr>
              <a:t>STANOWISKA </a:t>
            </a:r>
            <a:endParaRPr lang="en-IE" sz="3200">
              <a:cs typeface="Calibri"/>
            </a:endParaRPr>
          </a:p>
          <a:p>
            <a:r>
              <a:rPr lang="en-US" sz="3200" b="1" dirty="0">
                <a:solidFill>
                  <a:srgbClr val="92D050"/>
                </a:solidFill>
              </a:rPr>
              <a:t>PRACY </a:t>
            </a:r>
            <a:endParaRPr lang="en-IE" sz="3200" dirty="0"/>
          </a:p>
          <a:p>
            <a:r>
              <a:rPr lang="en-US" sz="3200" dirty="0"/>
              <a:t>DLA PIERWSZEGO PRACOWNIKA</a:t>
            </a:r>
            <a:endParaRPr lang="en-IE" sz="3200">
              <a:cs typeface="Calibri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96512" y="537318"/>
            <a:ext cx="7649046" cy="507709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6"/>
            </a:pPr>
            <a:r>
              <a:rPr lang="en-US" b="1" dirty="0" err="1">
                <a:solidFill>
                  <a:srgbClr val="CE1779"/>
                </a:solidFill>
              </a:rPr>
              <a:t>Zapewnienie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pożądanych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lat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doświadczenia</a:t>
            </a:r>
            <a:r>
              <a:rPr lang="en-US" b="1" dirty="0">
                <a:solidFill>
                  <a:srgbClr val="CE1779"/>
                </a:solidFill>
              </a:rPr>
              <a:t>.  </a:t>
            </a:r>
            <a:r>
              <a:rPr lang="en-US" dirty="0" err="1"/>
              <a:t>Zatrudniaj</a:t>
            </a:r>
            <a:r>
              <a:rPr lang="en-US" dirty="0"/>
              <a:t> </a:t>
            </a:r>
            <a:r>
              <a:rPr lang="en-US" dirty="0" err="1"/>
              <a:t>jednak</a:t>
            </a:r>
            <a:r>
              <a:rPr lang="en-US" dirty="0"/>
              <a:t> </a:t>
            </a:r>
            <a:r>
              <a:rPr lang="en-US" dirty="0" err="1"/>
              <a:t>ostrożnie</a:t>
            </a:r>
            <a:r>
              <a:rPr lang="en-US" dirty="0"/>
              <a:t>. </a:t>
            </a:r>
            <a:r>
              <a:rPr lang="en-US" dirty="0" err="1"/>
              <a:t>Szczególnie</a:t>
            </a:r>
            <a:r>
              <a:rPr lang="en-US" dirty="0"/>
              <a:t> w </a:t>
            </a:r>
            <a:r>
              <a:rPr lang="en-US" dirty="0" err="1"/>
              <a:t>przypadku</a:t>
            </a:r>
            <a:r>
              <a:rPr lang="en-US" dirty="0"/>
              <a:t> </a:t>
            </a:r>
            <a:r>
              <a:rPr lang="en-US" dirty="0" err="1"/>
              <a:t>pracowników</a:t>
            </a:r>
            <a:r>
              <a:rPr lang="en-US" dirty="0"/>
              <a:t> </a:t>
            </a:r>
            <a:r>
              <a:rPr lang="en-US" dirty="0" err="1"/>
              <a:t>technicznych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zmieniających</a:t>
            </a:r>
            <a:r>
              <a:rPr lang="en-US" dirty="0"/>
              <a:t> </a:t>
            </a:r>
            <a:r>
              <a:rPr lang="en-US" dirty="0" err="1"/>
              <a:t>karierę</a:t>
            </a:r>
            <a:r>
              <a:rPr lang="en-US" dirty="0"/>
              <a:t> </a:t>
            </a:r>
            <a:r>
              <a:rPr lang="en-US" dirty="0" err="1"/>
              <a:t>zawodową</a:t>
            </a:r>
            <a:r>
              <a:rPr lang="en-US" dirty="0"/>
              <a:t> w </a:t>
            </a:r>
            <a:r>
              <a:rPr lang="en-US" dirty="0" err="1"/>
              <a:t>średnim</a:t>
            </a:r>
            <a:r>
              <a:rPr lang="en-US" dirty="0"/>
              <a:t> </a:t>
            </a:r>
            <a:r>
              <a:rPr lang="en-US" dirty="0" err="1"/>
              <a:t>wieku</a:t>
            </a:r>
            <a:r>
              <a:rPr lang="en-US" dirty="0"/>
              <a:t>, </a:t>
            </a:r>
            <a:r>
              <a:rPr lang="en-US" dirty="0" err="1"/>
              <a:t>kandydaci</a:t>
            </a:r>
            <a:r>
              <a:rPr lang="en-US" dirty="0"/>
              <a:t> </a:t>
            </a:r>
            <a:r>
              <a:rPr lang="en-US" dirty="0" err="1"/>
              <a:t>mogą</a:t>
            </a:r>
            <a:r>
              <a:rPr lang="en-US" dirty="0"/>
              <a:t> </a:t>
            </a:r>
            <a:r>
              <a:rPr lang="en-US" dirty="0" err="1"/>
              <a:t>mieć</a:t>
            </a:r>
            <a:r>
              <a:rPr lang="en-US" dirty="0"/>
              <a:t> </a:t>
            </a:r>
            <a:r>
              <a:rPr lang="en-US" dirty="0" err="1"/>
              <a:t>solidne</a:t>
            </a:r>
            <a:r>
              <a:rPr lang="en-US" dirty="0"/>
              <a:t> </a:t>
            </a:r>
            <a:r>
              <a:rPr lang="en-US" dirty="0" err="1"/>
              <a:t>podstawy</a:t>
            </a:r>
            <a:r>
              <a:rPr lang="en-US" dirty="0"/>
              <a:t> </a:t>
            </a:r>
            <a:r>
              <a:rPr lang="en-US" dirty="0" err="1"/>
              <a:t>szkoleniowe</a:t>
            </a:r>
            <a:r>
              <a:rPr lang="en-US" dirty="0"/>
              <a:t>, ale </a:t>
            </a:r>
            <a:r>
              <a:rPr lang="en-US" dirty="0" err="1"/>
              <a:t>mniejsze</a:t>
            </a:r>
            <a:r>
              <a:rPr lang="en-US" dirty="0"/>
              <a:t> </a:t>
            </a:r>
            <a:r>
              <a:rPr lang="en-US" dirty="0" err="1"/>
              <a:t>doświadczenie</a:t>
            </a:r>
            <a:r>
              <a:rPr lang="en-US" dirty="0"/>
              <a:t> w </a:t>
            </a:r>
            <a:r>
              <a:rPr lang="en-US" dirty="0" err="1"/>
              <a:t>tej</a:t>
            </a:r>
            <a:r>
              <a:rPr lang="en-US" dirty="0"/>
              <a:t> </a:t>
            </a:r>
            <a:r>
              <a:rPr lang="en-US" dirty="0" err="1"/>
              <a:t>dziedzinie</a:t>
            </a:r>
            <a:r>
              <a:rPr lang="en-US" dirty="0"/>
              <a:t>.</a:t>
            </a:r>
          </a:p>
          <a:p>
            <a:pPr marL="457200" lvl="0" indent="-457200">
              <a:buFont typeface="+mj-lt"/>
              <a:buAutoNum type="arabicPeriod" startAt="6"/>
            </a:pPr>
            <a:r>
              <a:rPr lang="en-US" b="1" dirty="0" err="1">
                <a:solidFill>
                  <a:srgbClr val="CE1779"/>
                </a:solidFill>
              </a:rPr>
              <a:t>Szczegóły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dotyczące</a:t>
            </a:r>
            <a:r>
              <a:rPr lang="en-US" b="1" dirty="0">
                <a:solidFill>
                  <a:srgbClr val="CE1779"/>
                </a:solidFill>
              </a:rPr>
              <a:t> </a:t>
            </a:r>
            <a:r>
              <a:rPr lang="en-US" b="1" dirty="0" err="1">
                <a:solidFill>
                  <a:srgbClr val="CE1779"/>
                </a:solidFill>
              </a:rPr>
              <a:t>lokalizacji</a:t>
            </a:r>
            <a:r>
              <a:rPr lang="en-US" b="1" dirty="0">
                <a:solidFill>
                  <a:srgbClr val="CE1779"/>
                </a:solidFill>
              </a:rPr>
              <a:t>: </a:t>
            </a:r>
            <a:r>
              <a:rPr lang="en-US" dirty="0" err="1"/>
              <a:t>Wyjaśnij</a:t>
            </a:r>
            <a:r>
              <a:rPr lang="en-US" dirty="0"/>
              <a:t> </a:t>
            </a:r>
            <a:r>
              <a:rPr lang="en-US" dirty="0" err="1"/>
              <a:t>specyfikę</a:t>
            </a:r>
            <a:r>
              <a:rPr lang="en-US" dirty="0"/>
              <a:t> </a:t>
            </a:r>
            <a:r>
              <a:rPr lang="en-US" dirty="0" err="1"/>
              <a:t>stanowiska</a:t>
            </a:r>
            <a:r>
              <a:rPr lang="en-US" dirty="0"/>
              <a:t> - </a:t>
            </a:r>
            <a:r>
              <a:rPr lang="en-US" dirty="0" err="1"/>
              <a:t>Gdzie</a:t>
            </a:r>
            <a:r>
              <a:rPr lang="en-US" dirty="0"/>
              <a:t> </a:t>
            </a:r>
            <a:r>
              <a:rPr lang="en-US" dirty="0" err="1"/>
              <a:t>znajduje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dane</a:t>
            </a:r>
            <a:r>
              <a:rPr lang="en-US" dirty="0"/>
              <a:t> </a:t>
            </a:r>
            <a:r>
              <a:rPr lang="en-US" dirty="0" err="1"/>
              <a:t>stanowisko</a:t>
            </a:r>
            <a:r>
              <a:rPr lang="en-US" dirty="0"/>
              <a:t>?        </a:t>
            </a:r>
          </a:p>
          <a:p>
            <a:pPr lvl="0"/>
            <a:r>
              <a:rPr lang="en-US" dirty="0"/>
              <a:t>       </a:t>
            </a:r>
            <a:r>
              <a:rPr lang="en-US" dirty="0" err="1"/>
              <a:t>Czy</a:t>
            </a:r>
            <a:r>
              <a:rPr lang="en-US" dirty="0"/>
              <a:t> jest to </a:t>
            </a:r>
            <a:r>
              <a:rPr lang="en-US" dirty="0" err="1"/>
              <a:t>praca</a:t>
            </a:r>
            <a:r>
              <a:rPr lang="en-US" dirty="0"/>
              <a:t> </a:t>
            </a:r>
            <a:r>
              <a:rPr lang="en-US" dirty="0" err="1"/>
              <a:t>zdalna</a:t>
            </a:r>
            <a:r>
              <a:rPr lang="en-US" dirty="0"/>
              <a:t>? </a:t>
            </a:r>
          </a:p>
          <a:p>
            <a:pPr lvl="0"/>
            <a:r>
              <a:rPr lang="en-US" dirty="0"/>
              <a:t>       </a:t>
            </a:r>
            <a:r>
              <a:rPr lang="en-US" dirty="0" err="1"/>
              <a:t>Czy</a:t>
            </a:r>
            <a:r>
              <a:rPr lang="en-US" dirty="0"/>
              <a:t> jest to </a:t>
            </a:r>
            <a:r>
              <a:rPr lang="en-US" dirty="0" err="1"/>
              <a:t>praca</a:t>
            </a:r>
            <a:r>
              <a:rPr lang="en-US" dirty="0"/>
              <a:t> od </a:t>
            </a:r>
            <a:r>
              <a:rPr lang="en-US" dirty="0" err="1"/>
              <a:t>dziewiątej</a:t>
            </a:r>
            <a:r>
              <a:rPr lang="en-US" dirty="0"/>
              <a:t> do </a:t>
            </a:r>
            <a:r>
              <a:rPr lang="en-US" dirty="0" err="1"/>
              <a:t>piątej</a:t>
            </a:r>
            <a:r>
              <a:rPr lang="en-US" dirty="0"/>
              <a:t>? </a:t>
            </a:r>
          </a:p>
          <a:p>
            <a:pPr lvl="1" algn="just"/>
            <a:r>
              <a:rPr lang="en-US" dirty="0" err="1">
                <a:solidFill>
                  <a:srgbClr val="6D6E6C"/>
                </a:solidFill>
              </a:rPr>
              <a:t>Czy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wymagana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będzie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jakaś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podróż</a:t>
            </a:r>
            <a:r>
              <a:rPr lang="en-US" dirty="0">
                <a:solidFill>
                  <a:srgbClr val="6D6E6C"/>
                </a:solidFill>
              </a:rPr>
              <a:t>, a </a:t>
            </a:r>
            <a:r>
              <a:rPr lang="en-US" dirty="0" err="1">
                <a:solidFill>
                  <a:srgbClr val="6D6E6C"/>
                </a:solidFill>
              </a:rPr>
              <a:t>jeśli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tak</a:t>
            </a:r>
            <a:r>
              <a:rPr lang="en-US" dirty="0">
                <a:solidFill>
                  <a:srgbClr val="6D6E6C"/>
                </a:solidFill>
              </a:rPr>
              <a:t>, to </a:t>
            </a:r>
            <a:r>
              <a:rPr lang="en-US" dirty="0" err="1">
                <a:solidFill>
                  <a:srgbClr val="6D6E6C"/>
                </a:solidFill>
              </a:rPr>
              <a:t>czy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pracownik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musi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posiadać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prawo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jazdy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lub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własny</a:t>
            </a:r>
            <a:r>
              <a:rPr lang="en-US" dirty="0">
                <a:solidFill>
                  <a:srgbClr val="6D6E6C"/>
                </a:solidFill>
              </a:rPr>
              <a:t> </a:t>
            </a:r>
            <a:r>
              <a:rPr lang="en-US" dirty="0" err="1">
                <a:solidFill>
                  <a:srgbClr val="6D6E6C"/>
                </a:solidFill>
              </a:rPr>
              <a:t>samochód</a:t>
            </a:r>
            <a:r>
              <a:rPr lang="en-US" dirty="0">
                <a:solidFill>
                  <a:srgbClr val="6D6E6C"/>
                </a:solidFill>
              </a:rPr>
              <a:t>?</a:t>
            </a:r>
            <a:endParaRPr lang="en-IE" dirty="0">
              <a:solidFill>
                <a:srgbClr val="6D6E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4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522054" cy="242555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/>
              <a:t>OPRACUJMY </a:t>
            </a:r>
            <a:r>
              <a:rPr lang="en-US" sz="3200" b="1" dirty="0"/>
              <a:t>OPIS </a:t>
            </a:r>
            <a:r>
              <a:rPr lang="en-US" sz="3200" b="1" dirty="0">
                <a:solidFill>
                  <a:srgbClr val="92D050"/>
                </a:solidFill>
              </a:rPr>
              <a:t>STANOWISKA PRACY </a:t>
            </a:r>
            <a:endParaRPr lang="en-IE" sz="3200"/>
          </a:p>
          <a:p>
            <a:r>
              <a:rPr lang="en-US" sz="3200" dirty="0"/>
              <a:t>DLA PIERWSZEGO PRACOWNIKA</a:t>
            </a:r>
            <a:endParaRPr lang="en-IE" sz="3200">
              <a:cs typeface="Calibri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96512" y="537318"/>
            <a:ext cx="7649046" cy="5077098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8"/>
            </a:pPr>
            <a:r>
              <a:rPr lang="en-US" sz="2200" b="1" dirty="0" err="1">
                <a:solidFill>
                  <a:srgbClr val="CE1779"/>
                </a:solidFill>
              </a:rPr>
              <a:t>Wynagrodzenie</a:t>
            </a:r>
            <a:r>
              <a:rPr lang="en-US" sz="2200" b="1" dirty="0">
                <a:solidFill>
                  <a:srgbClr val="CE1779"/>
                </a:solidFill>
              </a:rPr>
              <a:t>: </a:t>
            </a:r>
            <a:r>
              <a:rPr lang="en-US" sz="2200" dirty="0" err="1"/>
              <a:t>Dobrą</a:t>
            </a:r>
            <a:r>
              <a:rPr lang="en-US" sz="2200" dirty="0"/>
              <a:t> </a:t>
            </a:r>
            <a:r>
              <a:rPr lang="en-US" sz="2200" dirty="0" err="1"/>
              <a:t>praktyką</a:t>
            </a:r>
            <a:r>
              <a:rPr lang="en-US" sz="2200" dirty="0"/>
              <a:t> jest </a:t>
            </a:r>
            <a:r>
              <a:rPr lang="en-US" sz="2200" dirty="0" err="1"/>
              <a:t>uwzględnienie</a:t>
            </a:r>
            <a:r>
              <a:rPr lang="en-US" sz="2200" dirty="0"/>
              <a:t> w </a:t>
            </a:r>
            <a:r>
              <a:rPr lang="en-US" sz="2200" dirty="0" err="1"/>
              <a:t>opisie</a:t>
            </a:r>
            <a:r>
              <a:rPr lang="en-US" sz="2200" dirty="0"/>
              <a:t> 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wynagrodzenia</a:t>
            </a:r>
            <a:r>
              <a:rPr lang="en-US" sz="2200" dirty="0"/>
              <a:t> </a:t>
            </a:r>
            <a:r>
              <a:rPr lang="en-US" sz="2200" dirty="0" err="1"/>
              <a:t>lub</a:t>
            </a:r>
            <a:r>
              <a:rPr lang="en-US" sz="2200" dirty="0"/>
              <a:t> </a:t>
            </a:r>
            <a:r>
              <a:rPr lang="en-US" sz="2200" dirty="0" err="1"/>
              <a:t>przedziału</a:t>
            </a:r>
            <a:r>
              <a:rPr lang="en-US" sz="2200" dirty="0"/>
              <a:t> </a:t>
            </a:r>
            <a:r>
              <a:rPr lang="en-US" sz="2200" dirty="0" err="1"/>
              <a:t>wynagrodzenia</a:t>
            </a:r>
            <a:r>
              <a:rPr lang="en-US" sz="2200" dirty="0"/>
              <a:t>.  </a:t>
            </a:r>
            <a:r>
              <a:rPr lang="en-US" sz="2200" dirty="0" err="1"/>
              <a:t>Pozwala</a:t>
            </a:r>
            <a:r>
              <a:rPr lang="en-US" sz="2200" dirty="0"/>
              <a:t> to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uniknięcie</a:t>
            </a:r>
            <a:r>
              <a:rPr lang="en-US" sz="2200" dirty="0"/>
              <a:t> </a:t>
            </a:r>
            <a:r>
              <a:rPr lang="en-US" sz="2200" dirty="0" err="1"/>
              <a:t>błędnych</a:t>
            </a:r>
            <a:r>
              <a:rPr lang="en-US" sz="2200" dirty="0"/>
              <a:t> </a:t>
            </a:r>
            <a:r>
              <a:rPr lang="en-US" sz="2200" dirty="0" err="1"/>
              <a:t>przekonań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oszczędność</a:t>
            </a:r>
            <a:r>
              <a:rPr lang="en-US" sz="2200" dirty="0"/>
              <a:t> </a:t>
            </a:r>
            <a:r>
              <a:rPr lang="en-US" sz="2200" dirty="0" err="1"/>
              <a:t>czasu</a:t>
            </a:r>
            <a:r>
              <a:rPr lang="en-US" sz="2200" dirty="0"/>
              <a:t>. Jest to </a:t>
            </a:r>
            <a:r>
              <a:rPr lang="en-US" sz="2200" dirty="0" err="1"/>
              <a:t>również</a:t>
            </a:r>
            <a:r>
              <a:rPr lang="en-US" sz="2200" dirty="0"/>
              <a:t> </a:t>
            </a:r>
            <a:r>
              <a:rPr lang="en-US" sz="2200" dirty="0" err="1"/>
              <a:t>dobre</a:t>
            </a:r>
            <a:r>
              <a:rPr lang="en-US" sz="2200" dirty="0"/>
              <a:t> </a:t>
            </a:r>
            <a:r>
              <a:rPr lang="en-US" sz="2200" dirty="0" err="1"/>
              <a:t>miejsce</a:t>
            </a:r>
            <a:r>
              <a:rPr lang="en-US" sz="2200" dirty="0"/>
              <a:t> do </a:t>
            </a:r>
            <a:r>
              <a:rPr lang="en-US" sz="2200" dirty="0" err="1"/>
              <a:t>włączenia</a:t>
            </a:r>
            <a:r>
              <a:rPr lang="en-US" sz="2200" dirty="0"/>
              <a:t> </a:t>
            </a:r>
            <a:r>
              <a:rPr lang="en-US" sz="2200" dirty="0" err="1"/>
              <a:t>wszelkich</a:t>
            </a:r>
            <a:r>
              <a:rPr lang="en-US" sz="2200" dirty="0"/>
              <a:t> </a:t>
            </a:r>
            <a:r>
              <a:rPr lang="en-US" sz="2200" dirty="0" err="1"/>
              <a:t>świadczeń</a:t>
            </a:r>
            <a:r>
              <a:rPr lang="en-US" sz="2200" dirty="0"/>
              <a:t>. </a:t>
            </a:r>
            <a:r>
              <a:rPr lang="en-US" sz="2200" dirty="0" err="1"/>
              <a:t>Niektórzy</a:t>
            </a:r>
            <a:r>
              <a:rPr lang="en-US" sz="2200" dirty="0"/>
              <a:t> </a:t>
            </a:r>
            <a:r>
              <a:rPr lang="en-US" sz="2200" dirty="0" err="1"/>
              <a:t>pracownicy</a:t>
            </a:r>
            <a:r>
              <a:rPr lang="en-US" sz="2200" dirty="0"/>
              <a:t> </a:t>
            </a:r>
            <a:r>
              <a:rPr lang="en-US" sz="2200" dirty="0" err="1"/>
              <a:t>decydują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nieco</a:t>
            </a:r>
            <a:r>
              <a:rPr lang="en-US" sz="2200" dirty="0"/>
              <a:t> </a:t>
            </a:r>
            <a:r>
              <a:rPr lang="en-US" sz="2200" dirty="0" err="1"/>
              <a:t>niższe</a:t>
            </a:r>
            <a:r>
              <a:rPr lang="en-US" sz="2200" dirty="0"/>
              <a:t> </a:t>
            </a:r>
            <a:r>
              <a:rPr lang="en-US" sz="2200" dirty="0" err="1"/>
              <a:t>wynagrodzenie</a:t>
            </a:r>
            <a:r>
              <a:rPr lang="en-US" sz="2200" dirty="0"/>
              <a:t> </a:t>
            </a:r>
            <a:r>
              <a:rPr lang="en-US" sz="2200" dirty="0" err="1"/>
              <a:t>niż</a:t>
            </a:r>
            <a:r>
              <a:rPr lang="en-US" sz="2200" dirty="0"/>
              <a:t> standard </a:t>
            </a:r>
            <a:r>
              <a:rPr lang="en-US" sz="2200" dirty="0" err="1"/>
              <a:t>branżowy</a:t>
            </a:r>
            <a:r>
              <a:rPr lang="en-US" sz="2200" dirty="0"/>
              <a:t>, ale </a:t>
            </a:r>
            <a:r>
              <a:rPr lang="en-US" sz="2200" dirty="0" err="1"/>
              <a:t>preferują</a:t>
            </a:r>
            <a:r>
              <a:rPr lang="en-US" sz="2200" dirty="0"/>
              <a:t> </a:t>
            </a:r>
            <a:r>
              <a:rPr lang="en-US" sz="2200" dirty="0" err="1"/>
              <a:t>świadczenia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dodatki</a:t>
            </a:r>
            <a:r>
              <a:rPr lang="en-US" sz="2200" dirty="0"/>
              <a:t>.  </a:t>
            </a:r>
            <a:r>
              <a:rPr lang="en-US" sz="2200" dirty="0" err="1"/>
              <a:t>Chcesz</a:t>
            </a:r>
            <a:r>
              <a:rPr lang="en-US" sz="2200" dirty="0"/>
              <a:t> </a:t>
            </a:r>
            <a:r>
              <a:rPr lang="en-US" sz="2200" dirty="0" err="1"/>
              <a:t>mieć</a:t>
            </a:r>
            <a:r>
              <a:rPr lang="en-US" sz="2200" dirty="0"/>
              <a:t> </a:t>
            </a:r>
            <a:r>
              <a:rPr lang="en-US" sz="2200" dirty="0" err="1"/>
              <a:t>pewność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sprawdzasz</a:t>
            </a:r>
            <a:r>
              <a:rPr lang="en-US" sz="2200" dirty="0"/>
              <a:t> </a:t>
            </a:r>
            <a:r>
              <a:rPr lang="en-US" sz="2200" dirty="0" err="1"/>
              <a:t>tylko</a:t>
            </a:r>
            <a:r>
              <a:rPr lang="en-US" sz="2200" dirty="0"/>
              <a:t> </a:t>
            </a:r>
            <a:r>
              <a:rPr lang="en-US" sz="2200" dirty="0" err="1"/>
              <a:t>tych</a:t>
            </a:r>
            <a:r>
              <a:rPr lang="en-US" sz="2200" dirty="0"/>
              <a:t> </a:t>
            </a:r>
            <a:r>
              <a:rPr lang="en-US" sz="2200" dirty="0" err="1"/>
              <a:t>kandydatów</a:t>
            </a:r>
            <a:r>
              <a:rPr lang="en-US" sz="2200" dirty="0"/>
              <a:t>, </a:t>
            </a:r>
            <a:r>
              <a:rPr lang="en-US" sz="2200" dirty="0" err="1"/>
              <a:t>którzy</a:t>
            </a:r>
            <a:r>
              <a:rPr lang="en-US" sz="2200" dirty="0"/>
              <a:t> </a:t>
            </a:r>
            <a:r>
              <a:rPr lang="en-US" sz="2200" dirty="0" err="1"/>
              <a:t>chętnie</a:t>
            </a:r>
            <a:r>
              <a:rPr lang="en-US" sz="2200" dirty="0"/>
              <a:t> </a:t>
            </a:r>
            <a:r>
              <a:rPr lang="en-US" sz="2200" dirty="0" err="1"/>
              <a:t>zarobią</a:t>
            </a:r>
            <a:r>
              <a:rPr lang="en-US" sz="2200" dirty="0"/>
              <a:t> to, </a:t>
            </a:r>
            <a:r>
              <a:rPr lang="en-US" sz="2200" dirty="0" err="1"/>
              <a:t>na</a:t>
            </a:r>
            <a:r>
              <a:rPr lang="en-US" sz="2200" dirty="0"/>
              <a:t> co </a:t>
            </a:r>
            <a:r>
              <a:rPr lang="en-US" sz="2200" dirty="0" err="1"/>
              <a:t>cię</a:t>
            </a:r>
            <a:r>
              <a:rPr lang="en-US" sz="2200" dirty="0"/>
              <a:t> </a:t>
            </a:r>
            <a:r>
              <a:rPr lang="en-US" sz="2200" dirty="0" err="1"/>
              <a:t>stać</a:t>
            </a:r>
            <a:r>
              <a:rPr lang="en-US" sz="2200" dirty="0"/>
              <a:t>.</a:t>
            </a:r>
          </a:p>
          <a:p>
            <a:pPr marL="457200" lvl="0" indent="-457200">
              <a:buFont typeface="+mj-lt"/>
              <a:buAutoNum type="arabicPeriod" startAt="8"/>
            </a:pPr>
            <a:endParaRPr lang="en-US" sz="2200" b="1" dirty="0">
              <a:solidFill>
                <a:srgbClr val="CE1779"/>
              </a:solidFill>
            </a:endParaRPr>
          </a:p>
          <a:p>
            <a:pPr marL="457200" lvl="0" indent="-457200">
              <a:buFont typeface="+mj-lt"/>
              <a:buAutoNum type="arabicPeriod" startAt="8"/>
            </a:pPr>
            <a:r>
              <a:rPr lang="en-US" sz="2200" b="1" dirty="0" err="1">
                <a:solidFill>
                  <a:srgbClr val="CE1779"/>
                </a:solidFill>
              </a:rPr>
              <a:t>Jeśli</a:t>
            </a:r>
            <a:r>
              <a:rPr lang="en-US" sz="2200" b="1" dirty="0">
                <a:solidFill>
                  <a:srgbClr val="CE1779"/>
                </a:solidFill>
              </a:rPr>
              <a:t> to </a:t>
            </a:r>
            <a:r>
              <a:rPr lang="en-US" sz="2200" b="1" dirty="0" err="1">
                <a:solidFill>
                  <a:srgbClr val="CE1779"/>
                </a:solidFill>
              </a:rPr>
              <a:t>możliwe</a:t>
            </a:r>
            <a:r>
              <a:rPr lang="en-US" sz="2200" b="1" dirty="0">
                <a:solidFill>
                  <a:srgbClr val="CE1779"/>
                </a:solidFill>
              </a:rPr>
              <a:t>, </a:t>
            </a:r>
            <a:r>
              <a:rPr lang="en-US" sz="2200" b="1" dirty="0" err="1">
                <a:solidFill>
                  <a:srgbClr val="CE1779"/>
                </a:solidFill>
              </a:rPr>
              <a:t>dołączaj</a:t>
            </a:r>
            <a:r>
              <a:rPr lang="en-US" sz="2200" b="1" dirty="0">
                <a:solidFill>
                  <a:srgbClr val="CE1779"/>
                </a:solidFill>
              </a:rPr>
              <a:t> </a:t>
            </a:r>
            <a:r>
              <a:rPr lang="en-US" sz="2200" b="1" dirty="0" err="1">
                <a:solidFill>
                  <a:srgbClr val="CE1779"/>
                </a:solidFill>
              </a:rPr>
              <a:t>wideo</a:t>
            </a:r>
            <a:r>
              <a:rPr lang="en-US" sz="2200" b="1" dirty="0">
                <a:solidFill>
                  <a:srgbClr val="CE1779"/>
                </a:solidFill>
              </a:rPr>
              <a:t> </a:t>
            </a:r>
            <a:r>
              <a:rPr lang="en-US" sz="2200" b="1" dirty="0" err="1">
                <a:solidFill>
                  <a:srgbClr val="CE1779"/>
                </a:solidFill>
              </a:rPr>
              <a:t>i</a:t>
            </a:r>
            <a:r>
              <a:rPr lang="en-US" sz="2200" b="1" dirty="0">
                <a:solidFill>
                  <a:srgbClr val="CE1779"/>
                </a:solidFill>
              </a:rPr>
              <a:t> </a:t>
            </a:r>
            <a:r>
              <a:rPr lang="en-US" sz="2200" b="1" dirty="0" err="1">
                <a:solidFill>
                  <a:srgbClr val="CE1779"/>
                </a:solidFill>
              </a:rPr>
              <a:t>zdjęcia</a:t>
            </a:r>
            <a:r>
              <a:rPr lang="en-US" sz="2200" b="1" dirty="0">
                <a:solidFill>
                  <a:srgbClr val="CE1779"/>
                </a:solidFill>
              </a:rPr>
              <a:t>. </a:t>
            </a:r>
            <a:r>
              <a:rPr lang="en-US" sz="2200" dirty="0"/>
              <a:t>To </a:t>
            </a:r>
            <a:r>
              <a:rPr lang="en-US" sz="2200" dirty="0" err="1"/>
              <a:t>zwiększy</a:t>
            </a:r>
            <a:r>
              <a:rPr lang="en-US" sz="2200" dirty="0"/>
              <a:t> </a:t>
            </a:r>
            <a:r>
              <a:rPr lang="en-US" sz="2200" dirty="0" err="1"/>
              <a:t>zaangażowanie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. </a:t>
            </a:r>
            <a:r>
              <a:rPr lang="en-US" sz="2200" i="1" dirty="0"/>
              <a:t>Na </a:t>
            </a:r>
            <a:r>
              <a:rPr lang="en-US" sz="2200" i="1" dirty="0" err="1"/>
              <a:t>poziomie</a:t>
            </a:r>
            <a:r>
              <a:rPr lang="en-US" sz="2200" i="1" dirty="0"/>
              <a:t> </a:t>
            </a:r>
            <a:r>
              <a:rPr lang="en-US" sz="2200" i="1" dirty="0" err="1"/>
              <a:t>praktycznym</a:t>
            </a:r>
            <a:r>
              <a:rPr lang="en-US" sz="2200" i="1" dirty="0"/>
              <a:t>, </a:t>
            </a:r>
            <a:r>
              <a:rPr lang="en-US" sz="2200" i="1" dirty="0" err="1"/>
              <a:t>umieść</a:t>
            </a:r>
            <a:r>
              <a:rPr lang="en-US" sz="2200" i="1" dirty="0"/>
              <a:t> logo </a:t>
            </a:r>
            <a:r>
              <a:rPr lang="en-US" sz="2200" i="1" dirty="0" err="1"/>
              <a:t>swojej</a:t>
            </a:r>
            <a:r>
              <a:rPr lang="en-US" sz="2200" i="1" dirty="0"/>
              <a:t> </a:t>
            </a:r>
            <a:r>
              <a:rPr lang="en-US" sz="2200" i="1" dirty="0" err="1"/>
              <a:t>firmy</a:t>
            </a:r>
            <a:r>
              <a:rPr lang="en-US" sz="2200" i="1" dirty="0"/>
              <a:t> </a:t>
            </a:r>
            <a:r>
              <a:rPr lang="en-US" sz="2200" i="1" dirty="0" err="1"/>
              <a:t>na</a:t>
            </a:r>
            <a:r>
              <a:rPr lang="en-US" sz="2200" i="1" dirty="0"/>
              <a:t> </a:t>
            </a:r>
            <a:r>
              <a:rPr lang="en-US" sz="2200" i="1" dirty="0" err="1"/>
              <a:t>opisie</a:t>
            </a:r>
            <a:r>
              <a:rPr lang="en-US" sz="2200" i="1" dirty="0"/>
              <a:t> </a:t>
            </a:r>
            <a:r>
              <a:rPr lang="en-US" sz="2200" i="1" dirty="0" err="1"/>
              <a:t>i</a:t>
            </a:r>
            <a:r>
              <a:rPr lang="en-US" sz="2200" i="1" dirty="0"/>
              <a:t> </a:t>
            </a:r>
            <a:r>
              <a:rPr lang="en-US" sz="2200" i="1" dirty="0" err="1"/>
              <a:t>zdjęciach</a:t>
            </a:r>
            <a:r>
              <a:rPr lang="en-US" sz="2200" i="1" dirty="0"/>
              <a:t>, </a:t>
            </a:r>
            <a:r>
              <a:rPr lang="en-US" sz="2200" i="1" dirty="0" err="1"/>
              <a:t>jeśli</a:t>
            </a:r>
            <a:r>
              <a:rPr lang="en-US" sz="2200" i="1" dirty="0"/>
              <a:t> </a:t>
            </a:r>
            <a:r>
              <a:rPr lang="en-US" sz="2200" i="1" dirty="0" err="1"/>
              <a:t>są</a:t>
            </a:r>
            <a:r>
              <a:rPr lang="en-US" sz="2200" i="1" dirty="0"/>
              <a:t> one </a:t>
            </a:r>
            <a:r>
              <a:rPr lang="en-US" sz="2200" i="1" dirty="0" err="1"/>
              <a:t>odpowiednie</a:t>
            </a:r>
            <a:r>
              <a:rPr lang="en-US" sz="2200" i="1" dirty="0"/>
              <a:t>. Na </a:t>
            </a:r>
            <a:r>
              <a:rPr lang="en-US" sz="2200" i="1" dirty="0" err="1"/>
              <a:t>koniec</a:t>
            </a:r>
            <a:r>
              <a:rPr lang="en-US" sz="2200" i="1" dirty="0"/>
              <a:t>, </a:t>
            </a:r>
            <a:r>
              <a:rPr lang="en-US" sz="2200" i="1" dirty="0" err="1"/>
              <a:t>dołącz</a:t>
            </a:r>
            <a:r>
              <a:rPr lang="en-US" sz="2200" i="1" dirty="0"/>
              <a:t> </a:t>
            </a:r>
            <a:r>
              <a:rPr lang="en-US" sz="2200" i="1" dirty="0" err="1"/>
              <a:t>jasną</a:t>
            </a:r>
            <a:r>
              <a:rPr lang="en-US" sz="2200" i="1" dirty="0"/>
              <a:t> </a:t>
            </a:r>
            <a:r>
              <a:rPr lang="en-US" sz="2200" i="1" dirty="0" err="1"/>
              <a:t>instrukcję</a:t>
            </a:r>
            <a:r>
              <a:rPr lang="en-US" sz="2200" i="1" dirty="0"/>
              <a:t> </a:t>
            </a:r>
            <a:r>
              <a:rPr lang="en-US" sz="2200" i="1" dirty="0" err="1"/>
              <a:t>aplikowania</a:t>
            </a:r>
            <a:r>
              <a:rPr lang="en-US" sz="2200" i="1" dirty="0"/>
              <a:t>. </a:t>
            </a:r>
            <a:r>
              <a:rPr lang="en-US" sz="2200" i="1" dirty="0" err="1"/>
              <a:t>Chcesz</a:t>
            </a:r>
            <a:r>
              <a:rPr lang="en-US" sz="2200" i="1" dirty="0"/>
              <a:t>, aby </a:t>
            </a:r>
            <a:r>
              <a:rPr lang="en-US" sz="2200" i="1" dirty="0" err="1"/>
              <a:t>kandydaci</a:t>
            </a:r>
            <a:r>
              <a:rPr lang="en-US" sz="2200" i="1" dirty="0"/>
              <a:t> </a:t>
            </a:r>
            <a:r>
              <a:rPr lang="en-US" sz="2200" i="1" dirty="0" err="1"/>
              <a:t>wiedzieli</a:t>
            </a:r>
            <a:r>
              <a:rPr lang="en-US" sz="2200" i="1" dirty="0"/>
              <a:t> </a:t>
            </a:r>
            <a:r>
              <a:rPr lang="en-US" sz="2200" i="1" dirty="0" err="1"/>
              <a:t>dokładnie</a:t>
            </a:r>
            <a:r>
              <a:rPr lang="en-US" sz="2200" i="1" dirty="0"/>
              <a:t>, </a:t>
            </a:r>
            <a:r>
              <a:rPr lang="en-US" sz="2200" i="1" dirty="0" err="1"/>
              <a:t>jak</a:t>
            </a:r>
            <a:r>
              <a:rPr lang="en-US" sz="2200" i="1" dirty="0"/>
              <a:t> </a:t>
            </a:r>
            <a:r>
              <a:rPr lang="en-US" sz="2200" i="1" dirty="0" err="1"/>
              <a:t>się</a:t>
            </a:r>
            <a:r>
              <a:rPr lang="en-US" sz="2200" i="1" dirty="0"/>
              <a:t> </a:t>
            </a:r>
            <a:r>
              <a:rPr lang="en-US" sz="2200" i="1" dirty="0" err="1"/>
              <a:t>zgłosić</a:t>
            </a:r>
            <a:r>
              <a:rPr lang="en-US" sz="2200" i="1" dirty="0"/>
              <a:t> </a:t>
            </a:r>
            <a:r>
              <a:rPr lang="en-US" sz="2200" i="1" dirty="0" err="1"/>
              <a:t>i</a:t>
            </a:r>
            <a:r>
              <a:rPr lang="en-US" sz="2200" i="1" dirty="0"/>
              <a:t> co </a:t>
            </a:r>
            <a:r>
              <a:rPr lang="en-US" sz="2200" i="1" dirty="0" err="1"/>
              <a:t>powinni</a:t>
            </a:r>
            <a:r>
              <a:rPr lang="en-US" sz="2200" i="1" dirty="0"/>
              <a:t> </a:t>
            </a:r>
            <a:r>
              <a:rPr lang="en-US" sz="2200" i="1" dirty="0" err="1"/>
              <a:t>zawrzeć</a:t>
            </a:r>
            <a:r>
              <a:rPr lang="en-US" sz="2200" i="1" dirty="0"/>
              <a:t> w </a:t>
            </a:r>
            <a:r>
              <a:rPr lang="en-US" sz="2200" i="1" dirty="0" err="1"/>
              <a:t>swojej</a:t>
            </a:r>
            <a:r>
              <a:rPr lang="en-US" sz="2200" i="1" dirty="0"/>
              <a:t> </a:t>
            </a:r>
            <a:r>
              <a:rPr lang="en-US" sz="2200" i="1" dirty="0" err="1"/>
              <a:t>aplikacji</a:t>
            </a:r>
            <a:r>
              <a:rPr lang="en-US" sz="2200" i="1" dirty="0"/>
              <a:t> (np. </a:t>
            </a:r>
            <a:r>
              <a:rPr lang="en-US" sz="2200" i="1" dirty="0" err="1"/>
              <a:t>informacje</a:t>
            </a:r>
            <a:r>
              <a:rPr lang="en-US" sz="2200" i="1" dirty="0"/>
              <a:t> </a:t>
            </a:r>
            <a:r>
              <a:rPr lang="en-US" sz="2200" i="1" dirty="0" err="1"/>
              <a:t>zapasowe</a:t>
            </a:r>
            <a:r>
              <a:rPr lang="en-US" sz="2200" i="1" dirty="0"/>
              <a:t>, </a:t>
            </a:r>
            <a:r>
              <a:rPr lang="en-US" sz="2200" i="1" dirty="0" err="1"/>
              <a:t>dane</a:t>
            </a:r>
            <a:r>
              <a:rPr lang="en-US" sz="2200" i="1" dirty="0"/>
              <a:t> </a:t>
            </a:r>
            <a:r>
              <a:rPr lang="en-US" sz="2200" i="1" dirty="0" err="1"/>
              <a:t>kontaktowe</a:t>
            </a:r>
            <a:r>
              <a:rPr lang="en-US" sz="2200" i="1" dirty="0"/>
              <a:t> </a:t>
            </a:r>
            <a:r>
              <a:rPr lang="en-US" sz="2200" i="1" dirty="0" err="1"/>
              <a:t>referencji</a:t>
            </a:r>
            <a:r>
              <a:rPr lang="en-US" sz="2200" i="1" dirty="0"/>
              <a:t> )</a:t>
            </a:r>
            <a:endParaRPr lang="en-IE" sz="2200" i="1" dirty="0"/>
          </a:p>
        </p:txBody>
      </p:sp>
    </p:spTree>
    <p:extLst>
      <p:ext uri="{BB962C8B-B14F-4D97-AF65-F5344CB8AC3E}">
        <p14:creationId xmlns:p14="http://schemas.microsoft.com/office/powerpoint/2010/main" val="3717877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82B04-D144-E64F-AAA1-1B395F8FA8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062" y="3425319"/>
            <a:ext cx="8289199" cy="2090300"/>
          </a:xfrm>
        </p:spPr>
        <p:txBody>
          <a:bodyPr>
            <a:noAutofit/>
          </a:bodyPr>
          <a:lstStyle/>
          <a:p>
            <a:pPr algn="l"/>
            <a:r>
              <a:rPr lang="en-US" sz="2800" i="0" dirty="0"/>
              <a:t>W </a:t>
            </a:r>
            <a:r>
              <a:rPr lang="en-US" sz="2800" i="0" dirty="0" err="1"/>
              <a:t>tym</a:t>
            </a:r>
            <a:r>
              <a:rPr lang="en-US" sz="2800" i="0" dirty="0"/>
              <a:t> module </a:t>
            </a:r>
            <a:r>
              <a:rPr lang="en-US" sz="2800" i="0" dirty="0" err="1"/>
              <a:t>koncentrujemy</a:t>
            </a:r>
            <a:r>
              <a:rPr lang="en-US" sz="2800" i="0" dirty="0"/>
              <a:t> </a:t>
            </a:r>
            <a:r>
              <a:rPr lang="en-US" sz="2800" i="0" dirty="0" err="1"/>
              <a:t>się</a:t>
            </a:r>
            <a:r>
              <a:rPr lang="en-US" sz="2800" i="0" dirty="0"/>
              <a:t> </a:t>
            </a:r>
            <a:r>
              <a:rPr lang="en-US" sz="2800" i="0" dirty="0" err="1"/>
              <a:t>na</a:t>
            </a:r>
            <a:r>
              <a:rPr lang="en-US" sz="2800" i="0" dirty="0"/>
              <a:t> </a:t>
            </a:r>
            <a:r>
              <a:rPr lang="en-US" sz="2800" i="0" dirty="0" err="1"/>
              <a:t>tym</a:t>
            </a:r>
            <a:r>
              <a:rPr lang="en-US" sz="2800" i="0" dirty="0"/>
              <a:t> </a:t>
            </a:r>
            <a:r>
              <a:rPr lang="en-US" sz="2800" i="0" dirty="0" err="1"/>
              <a:t>jakie</a:t>
            </a:r>
            <a:r>
              <a:rPr lang="en-US" sz="2800" i="0" dirty="0"/>
              <a:t> </a:t>
            </a:r>
            <a:r>
              <a:rPr lang="en-US" sz="2800" i="0" dirty="0" err="1"/>
              <a:t>elementy</a:t>
            </a:r>
            <a:r>
              <a:rPr lang="en-US" sz="2800" i="0" dirty="0"/>
              <a:t> </a:t>
            </a:r>
            <a:r>
              <a:rPr lang="en-US" sz="2800" i="0" dirty="0" err="1"/>
              <a:t>opisują</a:t>
            </a:r>
            <a:r>
              <a:rPr lang="en-US" sz="2800" i="0" dirty="0"/>
              <a:t> </a:t>
            </a:r>
            <a:r>
              <a:rPr lang="en-US" sz="2800" i="0" dirty="0" err="1"/>
              <a:t>Twojego</a:t>
            </a:r>
            <a:r>
              <a:rPr lang="en-US" sz="2800" i="0" dirty="0"/>
              <a:t> </a:t>
            </a:r>
            <a:r>
              <a:rPr lang="en-US" sz="2800" i="0" dirty="0" err="1"/>
              <a:t>pierwszego</a:t>
            </a:r>
            <a:r>
              <a:rPr lang="en-US" sz="2800" i="0" dirty="0"/>
              <a:t> </a:t>
            </a:r>
            <a:r>
              <a:rPr lang="en-US" sz="2800" i="0" dirty="0" err="1"/>
              <a:t>pracownika</a:t>
            </a:r>
            <a:r>
              <a:rPr lang="en-US" sz="2800" i="0" dirty="0"/>
              <a:t>, </a:t>
            </a:r>
            <a:r>
              <a:rPr lang="en-US" sz="2800" i="0" dirty="0" err="1"/>
              <a:t>które</a:t>
            </a:r>
            <a:r>
              <a:rPr lang="en-US" sz="2800" i="0" dirty="0"/>
              <a:t> </a:t>
            </a:r>
            <a:r>
              <a:rPr lang="en-US" sz="2800" i="0" dirty="0" err="1"/>
              <a:t>będą</a:t>
            </a:r>
            <a:r>
              <a:rPr lang="en-US" sz="2800" i="0" dirty="0"/>
              <a:t> </a:t>
            </a:r>
            <a:r>
              <a:rPr lang="en-US" sz="2800" i="0" dirty="0" err="1"/>
              <a:t>miały</a:t>
            </a:r>
            <a:r>
              <a:rPr lang="en-US" sz="2800" i="0" dirty="0"/>
              <a:t> </a:t>
            </a:r>
            <a:r>
              <a:rPr lang="en-US" sz="2800" i="0" dirty="0" err="1"/>
              <a:t>wpływ</a:t>
            </a:r>
            <a:r>
              <a:rPr lang="en-US" sz="2800" i="0" dirty="0"/>
              <a:t> </a:t>
            </a:r>
            <a:r>
              <a:rPr lang="en-US" sz="2800" i="0" dirty="0" err="1"/>
              <a:t>na</a:t>
            </a:r>
            <a:r>
              <a:rPr lang="en-US" sz="2800" i="0" dirty="0"/>
              <a:t> </a:t>
            </a:r>
            <a:r>
              <a:rPr lang="en-US" sz="2800" i="0" dirty="0" err="1"/>
              <a:t>Ciebie</a:t>
            </a:r>
            <a:r>
              <a:rPr lang="en-US" sz="2800" i="0" dirty="0"/>
              <a:t> </a:t>
            </a:r>
            <a:r>
              <a:rPr lang="en-US" sz="2800" i="0" dirty="0" err="1"/>
              <a:t>i</a:t>
            </a:r>
            <a:r>
              <a:rPr lang="en-US" sz="2800" i="0" dirty="0"/>
              <a:t> </a:t>
            </a:r>
            <a:r>
              <a:rPr lang="en-US" sz="2800" i="0" dirty="0" err="1"/>
              <a:t>Twoją</a:t>
            </a:r>
            <a:r>
              <a:rPr lang="en-US" sz="2800" i="0" dirty="0"/>
              <a:t> </a:t>
            </a:r>
            <a:r>
              <a:rPr lang="en-US" sz="2800" i="0" dirty="0" err="1"/>
              <a:t>firmę</a:t>
            </a:r>
            <a:r>
              <a:rPr lang="en-US" sz="2800" i="0" dirty="0"/>
              <a:t>. </a:t>
            </a:r>
            <a:endParaRPr lang="en-IE" sz="2800" i="0">
              <a:cs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86B58E-2727-44F5-819B-8CED634E143F}"/>
              </a:ext>
            </a:extLst>
          </p:cNvPr>
          <p:cNvSpPr/>
          <p:nvPr/>
        </p:nvSpPr>
        <p:spPr>
          <a:xfrm>
            <a:off x="4703380" y="99536"/>
            <a:ext cx="7388771" cy="6001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1100" dirty="0">
                <a:latin typeface="MVWVBI+Helvetica"/>
              </a:rPr>
              <a:t>Projekt ten </a:t>
            </a:r>
            <a:r>
              <a:rPr lang="en-US" sz="1100" dirty="0" err="1">
                <a:latin typeface="MVWVBI+Helvetica"/>
              </a:rPr>
              <a:t>został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sfinansowany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przy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wsparciu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finansowym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Komisji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Europejskiej</a:t>
            </a:r>
            <a:r>
              <a:rPr lang="en-US" sz="1100" dirty="0">
                <a:latin typeface="MVWVBI+Helvetica"/>
              </a:rPr>
              <a:t>. </a:t>
            </a:r>
            <a:r>
              <a:rPr lang="en-US" sz="1100" dirty="0" err="1">
                <a:latin typeface="MVWVBI+Helvetica"/>
              </a:rPr>
              <a:t>Niniejsza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publikacja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odzwierciedla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jedynie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stanowisko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jej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autora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i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Komisja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Europejska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nie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ponosi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odpowiedzialności</a:t>
            </a:r>
            <a:r>
              <a:rPr lang="en-US" sz="1100" dirty="0">
                <a:latin typeface="MVWVBI+Helvetica"/>
              </a:rPr>
              <a:t> za </a:t>
            </a:r>
            <a:r>
              <a:rPr lang="en-US" sz="1100" dirty="0" err="1">
                <a:latin typeface="MVWVBI+Helvetica"/>
              </a:rPr>
              <a:t>umieszczoną</a:t>
            </a:r>
            <a:r>
              <a:rPr lang="en-US" sz="1100" dirty="0">
                <a:latin typeface="MVWVBI+Helvetica"/>
              </a:rPr>
              <a:t> w </a:t>
            </a:r>
            <a:r>
              <a:rPr lang="en-US" sz="1100" dirty="0" err="1">
                <a:latin typeface="MVWVBI+Helvetica"/>
              </a:rPr>
              <a:t>niej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zawartość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merytoryczną</a:t>
            </a:r>
            <a:r>
              <a:rPr lang="en-US" sz="1100" dirty="0">
                <a:latin typeface="MVWVBI+Helvetica"/>
              </a:rPr>
              <a:t> ani za </a:t>
            </a:r>
            <a:r>
              <a:rPr lang="en-US" sz="1100" dirty="0" err="1">
                <a:latin typeface="MVWVBI+Helvetica"/>
              </a:rPr>
              <a:t>sposób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wykorzystania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zawartych</a:t>
            </a:r>
            <a:r>
              <a:rPr lang="en-US" sz="1100" dirty="0">
                <a:latin typeface="MVWVBI+Helvetica"/>
              </a:rPr>
              <a:t> w </a:t>
            </a:r>
            <a:r>
              <a:rPr lang="en-US" sz="1100" dirty="0" err="1">
                <a:latin typeface="MVWVBI+Helvetica"/>
              </a:rPr>
              <a:t>niej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informacji</a:t>
            </a:r>
            <a:r>
              <a:rPr lang="en-US" sz="1100" dirty="0">
                <a:latin typeface="MVWVBI+Helvetica"/>
              </a:rPr>
              <a:t>. </a:t>
            </a:r>
            <a:r>
              <a:rPr lang="en-US" sz="1100" dirty="0" err="1">
                <a:latin typeface="MVWVBI+Helvetica"/>
              </a:rPr>
              <a:t>Numer</a:t>
            </a:r>
            <a:r>
              <a:rPr lang="en-US" sz="1100" dirty="0">
                <a:latin typeface="MVWVBI+Helvetica"/>
              </a:rPr>
              <a:t> </a:t>
            </a:r>
            <a:r>
              <a:rPr lang="en-US" sz="1100" dirty="0" err="1">
                <a:latin typeface="MVWVBI+Helvetica"/>
              </a:rPr>
              <a:t>projektu</a:t>
            </a:r>
            <a:r>
              <a:rPr lang="en-US" sz="1100" dirty="0">
                <a:latin typeface="MVWVBI+Helvetica"/>
              </a:rPr>
              <a:t>: 2018-1-UK01-KA202-048089</a:t>
            </a:r>
            <a:r>
              <a:rPr lang="en-IE" sz="1100" b="1" dirty="0"/>
              <a:t> </a:t>
            </a:r>
            <a:endParaRPr lang="en-IE" sz="1100" dirty="0"/>
          </a:p>
        </p:txBody>
      </p:sp>
    </p:spTree>
    <p:extLst>
      <p:ext uri="{BB962C8B-B14F-4D97-AF65-F5344CB8AC3E}">
        <p14:creationId xmlns:p14="http://schemas.microsoft.com/office/powerpoint/2010/main" val="2795504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2.4 </a:t>
            </a:r>
            <a:r>
              <a:rPr lang="pl-PL" b="1" dirty="0"/>
              <a:t>MAŁE JEST PIĘKNE</a:t>
            </a:r>
            <a:endParaRPr lang="en-US" dirty="0"/>
          </a:p>
        </p:txBody>
      </p:sp>
      <p:pic>
        <p:nvPicPr>
          <p:cNvPr id="6" name="Picture 5" descr="A hummingbird flying in the sky&#10;&#10;Description automatically generated">
            <a:extLst>
              <a:ext uri="{FF2B5EF4-FFF2-40B4-BE49-F238E27FC236}">
                <a16:creationId xmlns:a16="http://schemas.microsoft.com/office/drawing/2014/main" id="{852435B2-2489-4360-A356-E62E52A21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2835" y="2388106"/>
            <a:ext cx="3048006" cy="208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24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C929479-62F4-0045-A516-9B3D20F5DFC5}"/>
              </a:ext>
            </a:extLst>
          </p:cNvPr>
          <p:cNvSpPr/>
          <p:nvPr/>
        </p:nvSpPr>
        <p:spPr>
          <a:xfrm>
            <a:off x="3493008" y="1719072"/>
            <a:ext cx="8540496" cy="40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64726" y="511193"/>
            <a:ext cx="7820030" cy="522895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err="1"/>
              <a:t>Gospodarka</a:t>
            </a:r>
            <a:r>
              <a:rPr lang="en-US" dirty="0"/>
              <a:t> w </a:t>
            </a:r>
            <a:r>
              <a:rPr lang="en-US" err="1"/>
              <a:t>całej</a:t>
            </a:r>
            <a:r>
              <a:rPr lang="en-US" dirty="0"/>
              <a:t> </a:t>
            </a:r>
            <a:r>
              <a:rPr lang="en-US" err="1"/>
              <a:t>Europie</a:t>
            </a:r>
            <a:r>
              <a:rPr lang="en-US" dirty="0"/>
              <a:t> </a:t>
            </a:r>
            <a:r>
              <a:rPr lang="en-US" err="1"/>
              <a:t>podlega</a:t>
            </a:r>
            <a:r>
              <a:rPr lang="en-US" dirty="0"/>
              <a:t> </a:t>
            </a:r>
            <a:r>
              <a:rPr lang="en-US" err="1"/>
              <a:t>ciągłej</a:t>
            </a:r>
            <a:r>
              <a:rPr lang="en-US" dirty="0"/>
              <a:t> </a:t>
            </a:r>
            <a:r>
              <a:rPr lang="en-US"/>
              <a:t>fluktuacji. Jako</a:t>
            </a:r>
            <a:r>
              <a:rPr lang="en-US" dirty="0"/>
              <a:t> </a:t>
            </a:r>
            <a:r>
              <a:rPr lang="en-US" err="1"/>
              <a:t>właścicielowi</a:t>
            </a:r>
            <a:r>
              <a:rPr lang="en-US" dirty="0"/>
              <a:t> </a:t>
            </a:r>
            <a:r>
              <a:rPr lang="en-US" err="1"/>
              <a:t>małej</a:t>
            </a:r>
            <a:r>
              <a:rPr lang="en-US" dirty="0"/>
              <a:t> </a:t>
            </a:r>
            <a:r>
              <a:rPr lang="en-US" err="1"/>
              <a:t>firmy</a:t>
            </a:r>
            <a:r>
              <a:rPr lang="en-US" dirty="0"/>
              <a:t> </a:t>
            </a:r>
            <a:r>
              <a:rPr lang="en-US" err="1"/>
              <a:t>trudno</a:t>
            </a:r>
            <a:r>
              <a:rPr lang="en-US" dirty="0"/>
              <a:t> </a:t>
            </a:r>
            <a:r>
              <a:rPr lang="en-US" err="1"/>
              <a:t>będzie</a:t>
            </a:r>
            <a:r>
              <a:rPr lang="en-US" dirty="0"/>
              <a:t> </a:t>
            </a:r>
            <a:r>
              <a:rPr lang="en-US" err="1"/>
              <a:t>konkurować</a:t>
            </a:r>
            <a:r>
              <a:rPr lang="en-US" dirty="0"/>
              <a:t> o </a:t>
            </a:r>
            <a:r>
              <a:rPr lang="en-US" err="1"/>
              <a:t>pensję</a:t>
            </a:r>
            <a:r>
              <a:rPr lang="en-US" dirty="0"/>
              <a:t> "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miarę</a:t>
            </a:r>
            <a:r>
              <a:rPr lang="en-US" dirty="0"/>
              <a:t>" o </a:t>
            </a:r>
            <a:r>
              <a:rPr lang="en-US" err="1"/>
              <a:t>idealnego</a:t>
            </a:r>
            <a:r>
              <a:rPr lang="en-US" dirty="0"/>
              <a:t> </a:t>
            </a:r>
            <a:r>
              <a:rPr lang="en-US" err="1"/>
              <a:t>kandydata</a:t>
            </a:r>
            <a:r>
              <a:rPr lang="en-US" dirty="0"/>
              <a:t>, </a:t>
            </a:r>
            <a:r>
              <a:rPr lang="en-US" err="1"/>
              <a:t>jednak</a:t>
            </a:r>
            <a:r>
              <a:rPr lang="en-US" dirty="0"/>
              <a:t> </a:t>
            </a:r>
            <a:r>
              <a:rPr lang="en-US" err="1"/>
              <a:t>istnieje</a:t>
            </a:r>
            <a:r>
              <a:rPr lang="en-US" dirty="0"/>
              <a:t> </a:t>
            </a:r>
            <a:r>
              <a:rPr lang="en-US" err="1"/>
              <a:t>wiele</a:t>
            </a:r>
            <a:r>
              <a:rPr lang="en-US" dirty="0"/>
              <a:t> </a:t>
            </a:r>
            <a:r>
              <a:rPr lang="en-US" err="1"/>
              <a:t>korzyści</a:t>
            </a:r>
            <a:r>
              <a:rPr lang="en-US" dirty="0"/>
              <a:t> </a:t>
            </a:r>
            <a:r>
              <a:rPr lang="en-US" err="1"/>
              <a:t>nieekonomicznych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możliwości</a:t>
            </a:r>
            <a:r>
              <a:rPr lang="en-US" dirty="0"/>
              <a:t> </a:t>
            </a:r>
            <a:r>
              <a:rPr lang="en-US" err="1"/>
              <a:t>wzrostu</a:t>
            </a:r>
            <a:r>
              <a:rPr lang="en-US" dirty="0"/>
              <a:t> </a:t>
            </a:r>
            <a:r>
              <a:rPr lang="en-US" err="1"/>
              <a:t>zatrudnienia</a:t>
            </a:r>
            <a:r>
              <a:rPr lang="en-US" dirty="0"/>
              <a:t>, </a:t>
            </a:r>
            <a:r>
              <a:rPr lang="en-US" err="1"/>
              <a:t>które</a:t>
            </a:r>
            <a:r>
              <a:rPr lang="en-US" dirty="0"/>
              <a:t> </a:t>
            </a:r>
            <a:r>
              <a:rPr lang="en-US" err="1"/>
              <a:t>należy</a:t>
            </a:r>
            <a:r>
              <a:rPr lang="en-US" dirty="0"/>
              <a:t> </a:t>
            </a:r>
            <a:r>
              <a:rPr lang="en-US" err="1"/>
              <a:t>podkreślić</a:t>
            </a:r>
            <a:r>
              <a:rPr lang="en-US" dirty="0"/>
              <a:t> w </a:t>
            </a:r>
            <a:r>
              <a:rPr lang="en-US" err="1"/>
              <a:t>ramach</a:t>
            </a:r>
            <a:r>
              <a:rPr lang="en-US" dirty="0"/>
              <a:t> </a:t>
            </a:r>
            <a:r>
              <a:rPr lang="en-US" err="1"/>
              <a:t>ogólnej</a:t>
            </a:r>
            <a:r>
              <a:rPr lang="en-US" dirty="0"/>
              <a:t> </a:t>
            </a:r>
            <a:r>
              <a:rPr lang="en-US" err="1"/>
              <a:t>oferty</a:t>
            </a:r>
            <a:r>
              <a:rPr lang="en-US" dirty="0"/>
              <a:t>.  </a:t>
            </a:r>
          </a:p>
          <a:p>
            <a:pPr algn="just"/>
            <a:endParaRPr lang="en-US" dirty="0"/>
          </a:p>
          <a:p>
            <a:pPr algn="just"/>
            <a:r>
              <a:rPr lang="en-US" dirty="0" err="1"/>
              <a:t>Opracowując</a:t>
            </a:r>
            <a:r>
              <a:rPr lang="en-US" dirty="0"/>
              <a:t> ten </a:t>
            </a:r>
            <a:r>
              <a:rPr lang="en-US" dirty="0" err="1"/>
              <a:t>kurs</a:t>
            </a:r>
            <a:r>
              <a:rPr lang="en-US" dirty="0"/>
              <a:t>, </a:t>
            </a:r>
            <a:r>
              <a:rPr lang="en-US" dirty="0" err="1"/>
              <a:t>zapytaliśmy</a:t>
            </a:r>
            <a:r>
              <a:rPr lang="en-US" dirty="0"/>
              <a:t> </a:t>
            </a:r>
            <a:r>
              <a:rPr lang="en-US" dirty="0" err="1"/>
              <a:t>pracowników</a:t>
            </a:r>
            <a:r>
              <a:rPr lang="en-US" dirty="0"/>
              <a:t> </a:t>
            </a:r>
            <a:r>
              <a:rPr lang="en-US" dirty="0" err="1"/>
              <a:t>pracujących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prowadzących</a:t>
            </a:r>
            <a:r>
              <a:rPr lang="en-US" dirty="0"/>
              <a:t> </a:t>
            </a:r>
            <a:r>
              <a:rPr lang="en-US" dirty="0" err="1"/>
              <a:t>jednoosobową</a:t>
            </a:r>
            <a:r>
              <a:rPr lang="en-US" dirty="0"/>
              <a:t> </a:t>
            </a:r>
            <a:r>
              <a:rPr lang="en-US" dirty="0" err="1"/>
              <a:t>działalność</a:t>
            </a:r>
            <a:r>
              <a:rPr lang="en-US" dirty="0"/>
              <a:t> </a:t>
            </a:r>
            <a:r>
              <a:rPr lang="en-US" dirty="0" err="1"/>
              <a:t>gospodarczą</a:t>
            </a:r>
            <a:r>
              <a:rPr lang="en-US" dirty="0"/>
              <a:t> I </a:t>
            </a:r>
            <a:r>
              <a:rPr lang="en-US" dirty="0" err="1"/>
              <a:t>małych</a:t>
            </a:r>
            <a:r>
              <a:rPr lang="en-US" dirty="0"/>
              <a:t> firm, co ich </a:t>
            </a:r>
            <a:r>
              <a:rPr lang="en-US" dirty="0" err="1"/>
              <a:t>przyciągnęło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to </a:t>
            </a:r>
            <a:r>
              <a:rPr lang="en-US" dirty="0" err="1"/>
              <a:t>stanowisko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jakie</a:t>
            </a:r>
            <a:r>
              <a:rPr lang="en-US" dirty="0"/>
              <a:t> </a:t>
            </a:r>
            <a:r>
              <a:rPr lang="en-US" dirty="0" err="1"/>
              <a:t>były</a:t>
            </a:r>
            <a:r>
              <a:rPr lang="en-US" dirty="0"/>
              <a:t> </a:t>
            </a:r>
            <a:r>
              <a:rPr lang="en-US" dirty="0" err="1"/>
              <a:t>korzyści</a:t>
            </a:r>
            <a:r>
              <a:rPr lang="en-US" dirty="0"/>
              <a:t> z </a:t>
            </a:r>
            <a:r>
              <a:rPr lang="en-US" dirty="0" err="1"/>
              <a:t>pracy</a:t>
            </a:r>
            <a:r>
              <a:rPr lang="en-US" dirty="0"/>
              <a:t> w </a:t>
            </a:r>
            <a:r>
              <a:rPr lang="en-US" dirty="0" err="1"/>
              <a:t>małej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   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Ich </a:t>
            </a:r>
            <a:r>
              <a:rPr lang="en-US" err="1"/>
              <a:t>spostrzeżenia</a:t>
            </a:r>
            <a:r>
              <a:rPr lang="en-US" dirty="0"/>
              <a:t> </a:t>
            </a:r>
            <a:r>
              <a:rPr lang="en-US" err="1"/>
              <a:t>są</a:t>
            </a:r>
            <a:r>
              <a:rPr lang="en-US" dirty="0"/>
              <a:t> </a:t>
            </a:r>
            <a:r>
              <a:rPr lang="en-US" err="1"/>
              <a:t>ważne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to </a:t>
            </a:r>
            <a:r>
              <a:rPr lang="en-US" err="1"/>
              <a:t>właśnie</a:t>
            </a:r>
            <a:r>
              <a:rPr lang="en-US" dirty="0"/>
              <a:t> </a:t>
            </a:r>
            <a:r>
              <a:rPr lang="en-US" err="1"/>
              <a:t>te</a:t>
            </a:r>
            <a:r>
              <a:rPr lang="en-US" dirty="0"/>
              <a:t> </a:t>
            </a:r>
            <a:r>
              <a:rPr lang="en-US" err="1"/>
              <a:t>aspekty</a:t>
            </a:r>
            <a:r>
              <a:rPr lang="en-US" dirty="0"/>
              <a:t> </a:t>
            </a:r>
            <a:r>
              <a:rPr lang="en-US" err="1"/>
              <a:t>roli</a:t>
            </a:r>
            <a:r>
              <a:rPr lang="en-US" dirty="0"/>
              <a:t>, </a:t>
            </a:r>
            <a:r>
              <a:rPr lang="en-US" err="1"/>
              <a:t>które</a:t>
            </a:r>
            <a:r>
              <a:rPr lang="en-US" dirty="0"/>
              <a:t> </a:t>
            </a:r>
            <a:r>
              <a:rPr lang="en-US" err="1"/>
              <a:t>należy</a:t>
            </a:r>
            <a:r>
              <a:rPr lang="en-US" dirty="0"/>
              <a:t> </a:t>
            </a:r>
            <a:r>
              <a:rPr lang="en-US" err="1"/>
              <a:t>podkreślić</a:t>
            </a:r>
            <a:r>
              <a:rPr lang="en-US" dirty="0"/>
              <a:t> w </a:t>
            </a:r>
            <a:r>
              <a:rPr lang="en-US" err="1"/>
              <a:t>opisie</a:t>
            </a:r>
            <a:r>
              <a:rPr lang="en-US" dirty="0"/>
              <a:t> </a:t>
            </a:r>
            <a:r>
              <a:rPr lang="en-US" err="1"/>
              <a:t>stanowiska</a:t>
            </a:r>
            <a:r>
              <a:rPr lang="en-US" dirty="0"/>
              <a:t>, </a:t>
            </a:r>
            <a:r>
              <a:rPr lang="en-US" err="1"/>
              <a:t>rozmowach</a:t>
            </a:r>
            <a:r>
              <a:rPr lang="en-US" dirty="0"/>
              <a:t> </a:t>
            </a:r>
            <a:r>
              <a:rPr lang="en-US" err="1"/>
              <a:t>kwalifikacyjnych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późniejszej</a:t>
            </a:r>
            <a:r>
              <a:rPr lang="en-US" dirty="0"/>
              <a:t> </a:t>
            </a:r>
            <a:r>
              <a:rPr lang="en-US" err="1"/>
              <a:t>ofercie</a:t>
            </a:r>
            <a:r>
              <a:rPr lang="en-US" dirty="0"/>
              <a:t> </a:t>
            </a:r>
            <a:r>
              <a:rPr lang="en-US" err="1"/>
              <a:t>pracy</a:t>
            </a:r>
            <a:r>
              <a:rPr lang="en-US" dirty="0"/>
              <a:t>. </a:t>
            </a:r>
            <a:endParaRPr lang="en-IE" dirty="0"/>
          </a:p>
        </p:txBody>
      </p:sp>
      <p:pic>
        <p:nvPicPr>
          <p:cNvPr id="8" name="Picture 7" descr="A close up of a toy&#10;&#10;Description automatically generated">
            <a:extLst>
              <a:ext uri="{FF2B5EF4-FFF2-40B4-BE49-F238E27FC236}">
                <a16:creationId xmlns:a16="http://schemas.microsoft.com/office/drawing/2014/main" id="{26268068-B070-4462-B037-3D362DAB7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80228" y="3750002"/>
            <a:ext cx="3535750" cy="28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92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2784" y="2564440"/>
            <a:ext cx="5916447" cy="2990993"/>
          </a:xfrm>
        </p:spPr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 err="1"/>
              <a:t>Uczysz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o </a:t>
            </a:r>
            <a:r>
              <a:rPr lang="en-US" dirty="0" err="1"/>
              <a:t>pasji</a:t>
            </a:r>
            <a:r>
              <a:rPr lang="en-US" dirty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 err="1"/>
              <a:t>Uczysz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-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rozwiązać</a:t>
            </a:r>
            <a:r>
              <a:rPr lang="en-US" dirty="0"/>
              <a:t> problem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własną</a:t>
            </a:r>
            <a:r>
              <a:rPr lang="en-US" dirty="0"/>
              <a:t> </a:t>
            </a:r>
            <a:r>
              <a:rPr lang="en-US" dirty="0" err="1"/>
              <a:t>rękę</a:t>
            </a:r>
            <a:r>
              <a:rPr lang="en-US" dirty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 err="1"/>
              <a:t>Uczysz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przedsiębiorczości</a:t>
            </a:r>
            <a:r>
              <a:rPr lang="en-US" dirty="0"/>
              <a:t> -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uczyć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od </a:t>
            </a:r>
            <a:r>
              <a:rPr lang="en-US" dirty="0" err="1"/>
              <a:t>założyciela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bezpośrednio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niego</a:t>
            </a:r>
            <a:r>
              <a:rPr lang="en-US" dirty="0"/>
              <a:t> </a:t>
            </a:r>
            <a:r>
              <a:rPr lang="en-US" dirty="0" err="1"/>
              <a:t>zainspirowany</a:t>
            </a:r>
            <a:r>
              <a:rPr lang="en-US" dirty="0"/>
              <a:t>.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zainteresowanych</a:t>
            </a:r>
            <a:r>
              <a:rPr lang="en-US" dirty="0"/>
              <a:t> </a:t>
            </a:r>
            <a:r>
              <a:rPr lang="en-US" dirty="0" err="1"/>
              <a:t>prowadzeniem</a:t>
            </a:r>
            <a:r>
              <a:rPr lang="en-US" dirty="0"/>
              <a:t> </a:t>
            </a:r>
            <a:r>
              <a:rPr lang="en-US" dirty="0" err="1"/>
              <a:t>własnego</a:t>
            </a:r>
            <a:r>
              <a:rPr lang="en-US" dirty="0"/>
              <a:t> </a:t>
            </a:r>
            <a:r>
              <a:rPr lang="en-US" dirty="0" err="1"/>
              <a:t>biznesu</a:t>
            </a:r>
            <a:r>
              <a:rPr lang="en-US" dirty="0"/>
              <a:t> jest to </a:t>
            </a:r>
            <a:r>
              <a:rPr lang="en-US" dirty="0" err="1"/>
              <a:t>ważna</a:t>
            </a:r>
            <a:r>
              <a:rPr lang="en-US" dirty="0"/>
              <a:t> </a:t>
            </a:r>
            <a:r>
              <a:rPr lang="en-US" dirty="0" err="1"/>
              <a:t>szansa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4" y="730798"/>
            <a:ext cx="6469216" cy="1394604"/>
          </a:xfrm>
        </p:spPr>
        <p:txBody>
          <a:bodyPr>
            <a:normAutofit lnSpcReduction="10000"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PRZEDSIĘBIORCZE NAUCZANIE</a:t>
            </a:r>
            <a:r>
              <a:rPr lang="en-US" sz="3200" dirty="0"/>
              <a:t>. PRACA RAMIĘ W RAMIĘ Z PRZEDSIĘBIORCĄ-ZAŁOŻYCIELEM.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5" y="357375"/>
            <a:ext cx="3516679" cy="2593142"/>
          </a:xfrm>
        </p:spPr>
        <p:txBody>
          <a:bodyPr/>
          <a:lstStyle/>
          <a:p>
            <a:r>
              <a:rPr lang="en-US" dirty="0"/>
              <a:t>PROMOWANIE </a:t>
            </a:r>
            <a:r>
              <a:rPr lang="en-US" b="1" dirty="0"/>
              <a:t>KORZYŚCI</a:t>
            </a:r>
            <a:r>
              <a:rPr lang="en-US" dirty="0"/>
              <a:t> PŁYNĄCYCH Z PRACY W MAŁEJ FIRMIE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pic>
        <p:nvPicPr>
          <p:cNvPr id="7" name="Picture 6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9F63C060-91D1-4D66-8929-B001E4BAED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0795" y="3424031"/>
            <a:ext cx="3433969" cy="343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8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69FC8794-2136-C345-B465-B2344F719A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1737360"/>
            <a:ext cx="5916447" cy="4540610"/>
          </a:xfrm>
        </p:spPr>
        <p:txBody>
          <a:bodyPr/>
          <a:lstStyle/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Pracownik</a:t>
            </a:r>
            <a:r>
              <a:rPr lang="en-US" dirty="0"/>
              <a:t> </a:t>
            </a:r>
            <a:r>
              <a:rPr lang="en-US" dirty="0" err="1"/>
              <a:t>zdobędzie</a:t>
            </a:r>
            <a:r>
              <a:rPr lang="en-US" dirty="0"/>
              <a:t> </a:t>
            </a:r>
            <a:r>
              <a:rPr lang="en-US" dirty="0" err="1"/>
              <a:t>wiedzę</a:t>
            </a:r>
            <a:r>
              <a:rPr lang="en-US" dirty="0"/>
              <a:t> w </a:t>
            </a:r>
            <a:r>
              <a:rPr lang="en-US" dirty="0" err="1"/>
              <a:t>wielu</a:t>
            </a:r>
            <a:r>
              <a:rPr lang="en-US" dirty="0"/>
              <a:t> </a:t>
            </a:r>
            <a:r>
              <a:rPr lang="en-US" dirty="0" err="1"/>
              <a:t>obszarach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w </a:t>
            </a:r>
            <a:r>
              <a:rPr lang="en-US" dirty="0" err="1"/>
              <a:t>zakresie</a:t>
            </a:r>
            <a:r>
              <a:rPr lang="en-US" dirty="0"/>
              <a:t> </a:t>
            </a:r>
            <a:r>
              <a:rPr lang="en-US" dirty="0" err="1"/>
              <a:t>różnych</a:t>
            </a:r>
            <a:r>
              <a:rPr lang="en-US" dirty="0"/>
              <a:t> </a:t>
            </a:r>
            <a:r>
              <a:rPr lang="en-US" dirty="0" err="1"/>
              <a:t>funkcji</a:t>
            </a:r>
            <a:r>
              <a:rPr lang="en-US" dirty="0"/>
              <a:t> </a:t>
            </a:r>
            <a:r>
              <a:rPr lang="en-US" dirty="0" err="1"/>
              <a:t>biznesowych</a:t>
            </a:r>
            <a:r>
              <a:rPr lang="en-US" dirty="0"/>
              <a:t> - </a:t>
            </a:r>
            <a:r>
              <a:rPr lang="en-US" dirty="0" err="1"/>
              <a:t>produkcji</a:t>
            </a:r>
            <a:r>
              <a:rPr lang="en-US" dirty="0"/>
              <a:t>/</a:t>
            </a:r>
            <a:r>
              <a:rPr lang="en-US" dirty="0" err="1"/>
              <a:t>świadczenia</a:t>
            </a:r>
            <a:r>
              <a:rPr lang="en-US" dirty="0"/>
              <a:t> </a:t>
            </a:r>
            <a:r>
              <a:rPr lang="en-US" dirty="0" err="1"/>
              <a:t>usług</a:t>
            </a:r>
            <a:r>
              <a:rPr lang="en-US" dirty="0"/>
              <a:t>, </a:t>
            </a:r>
            <a:r>
              <a:rPr lang="en-US" dirty="0" err="1"/>
              <a:t>sprzedaży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obsługi</a:t>
            </a:r>
            <a:r>
              <a:rPr lang="en-US" dirty="0"/>
              <a:t> </a:t>
            </a:r>
            <a:r>
              <a:rPr lang="en-US" dirty="0" err="1"/>
              <a:t>klienta</a:t>
            </a:r>
            <a:r>
              <a:rPr lang="en-US" dirty="0"/>
              <a:t>, </a:t>
            </a:r>
            <a:r>
              <a:rPr lang="en-US" dirty="0" err="1"/>
              <a:t>finansów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strategii</a:t>
            </a:r>
            <a:r>
              <a:rPr lang="en-US" dirty="0"/>
              <a:t> </a:t>
            </a:r>
            <a:r>
              <a:rPr lang="en-US" dirty="0" err="1"/>
              <a:t>rozwoju</a:t>
            </a:r>
            <a:r>
              <a:rPr lang="en-US" dirty="0"/>
              <a:t>. 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praca</a:t>
            </a:r>
            <a:r>
              <a:rPr lang="en-US" dirty="0"/>
              <a:t> jest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dynamiczna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to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interesująca</a:t>
            </a:r>
            <a:r>
              <a:rPr lang="en-US" dirty="0"/>
              <a:t>.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Małe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 </a:t>
            </a:r>
            <a:r>
              <a:rPr lang="en-US" dirty="0" err="1"/>
              <a:t>muszą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zwinne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poruszać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szybciej</a:t>
            </a:r>
            <a:r>
              <a:rPr lang="en-US" dirty="0"/>
              <a:t>, a w </a:t>
            </a:r>
            <a:r>
              <a:rPr lang="en-US" dirty="0" err="1"/>
              <a:t>odpowiedzi</a:t>
            </a:r>
            <a:r>
              <a:rPr lang="en-US" dirty="0"/>
              <a:t> </a:t>
            </a:r>
            <a:r>
              <a:rPr lang="en-US" dirty="0" err="1"/>
              <a:t>otrzymasz</a:t>
            </a:r>
            <a:r>
              <a:rPr lang="en-US" dirty="0"/>
              <a:t> </a:t>
            </a:r>
            <a:r>
              <a:rPr lang="en-US" dirty="0" err="1"/>
              <a:t>możliwość</a:t>
            </a:r>
            <a:r>
              <a:rPr lang="en-US" dirty="0"/>
              <a:t> </a:t>
            </a:r>
            <a:r>
              <a:rPr lang="en-US" dirty="0" err="1"/>
              <a:t>poznania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zobaczenia</a:t>
            </a:r>
            <a:r>
              <a:rPr lang="en-US" dirty="0"/>
              <a:t> </a:t>
            </a:r>
            <a:r>
              <a:rPr lang="en-US" dirty="0" err="1"/>
              <a:t>całego</a:t>
            </a:r>
            <a:r>
              <a:rPr lang="en-US" dirty="0"/>
              <a:t> </a:t>
            </a:r>
            <a:r>
              <a:rPr lang="en-US" dirty="0" err="1"/>
              <a:t>biznesu</a:t>
            </a:r>
            <a:r>
              <a:rPr lang="en-US" dirty="0"/>
              <a:t> pod </a:t>
            </a:r>
            <a:r>
              <a:rPr lang="en-US" dirty="0" err="1"/>
              <a:t>różnymi</a:t>
            </a:r>
            <a:r>
              <a:rPr lang="en-US" dirty="0"/>
              <a:t> </a:t>
            </a:r>
            <a:r>
              <a:rPr lang="en-US" dirty="0" err="1"/>
              <a:t>względami</a:t>
            </a:r>
            <a:r>
              <a:rPr lang="en-US" dirty="0"/>
              <a:t> </a:t>
            </a:r>
            <a:r>
              <a:rPr lang="en-US" dirty="0" err="1"/>
              <a:t>oraz</a:t>
            </a:r>
            <a:r>
              <a:rPr lang="en-US" dirty="0"/>
              <a:t> </a:t>
            </a:r>
            <a:r>
              <a:rPr lang="en-US" dirty="0" err="1"/>
              <a:t>jego</a:t>
            </a:r>
            <a:r>
              <a:rPr lang="en-US" dirty="0"/>
              <a:t> </a:t>
            </a:r>
            <a:r>
              <a:rPr lang="en-US" dirty="0" err="1"/>
              <a:t>rozwoju</a:t>
            </a:r>
            <a:r>
              <a:rPr lang="en-US" dirty="0"/>
              <a:t>. </a:t>
            </a:r>
            <a:endParaRPr lang="en-I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16CD02-EEA0-3348-AA0A-33E54AAB12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WIELOPOZIOMOWE DOŚWIADCZENIE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32E3509-D8D5-EC43-9C5A-487E224A31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357374"/>
            <a:ext cx="3452394" cy="3433969"/>
          </a:xfrm>
        </p:spPr>
        <p:txBody>
          <a:bodyPr>
            <a:normAutofit/>
          </a:bodyPr>
          <a:lstStyle/>
          <a:p>
            <a:r>
              <a:rPr lang="en-US" sz="3400" dirty="0"/>
              <a:t>PROMOWANIE </a:t>
            </a:r>
            <a:r>
              <a:rPr lang="en-US" sz="3400" b="1" dirty="0"/>
              <a:t>KORZYŚCI</a:t>
            </a:r>
            <a:r>
              <a:rPr lang="en-US" sz="3400" dirty="0"/>
              <a:t> PŁYNĄCYCH Z PRACY W MAŁEJ FIRMIE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ECA29DD-60AA-3D4B-A72D-69618D2B793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1EBADFD4-74EF-4CAC-9A99-90A567C234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-1" y="3115979"/>
            <a:ext cx="4285397" cy="372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06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49A507E5-ABC1-B14E-AD48-960C197F317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2066544"/>
            <a:ext cx="5916447" cy="37225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krzywa</a:t>
            </a:r>
            <a:r>
              <a:rPr lang="en-US" dirty="0"/>
              <a:t> </a:t>
            </a:r>
            <a:r>
              <a:rPr lang="en-US" dirty="0" err="1"/>
              <a:t>uczenia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pionowa</a:t>
            </a:r>
            <a:r>
              <a:rPr lang="en-US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strefa</a:t>
            </a:r>
            <a:r>
              <a:rPr lang="en-US" dirty="0"/>
              <a:t> </a:t>
            </a:r>
            <a:r>
              <a:rPr lang="en-US" dirty="0" err="1"/>
              <a:t>komfortu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rozciągnięta</a:t>
            </a:r>
            <a:r>
              <a:rPr lang="en-US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Będziesz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uczyć</a:t>
            </a:r>
            <a:r>
              <a:rPr lang="en-US" dirty="0"/>
              <a:t> w </a:t>
            </a:r>
            <a:r>
              <a:rPr lang="en-US" dirty="0" err="1"/>
              <a:t>tempie</a:t>
            </a:r>
            <a:r>
              <a:rPr lang="en-US" dirty="0"/>
              <a:t> </a:t>
            </a:r>
            <a:r>
              <a:rPr lang="en-US" dirty="0" err="1"/>
              <a:t>nieporównywalnym</a:t>
            </a:r>
            <a:r>
              <a:rPr lang="en-US" dirty="0"/>
              <a:t> </a:t>
            </a:r>
            <a:r>
              <a:rPr lang="en-US" dirty="0" err="1"/>
              <a:t>szybszym</a:t>
            </a:r>
            <a:r>
              <a:rPr lang="en-US" dirty="0"/>
              <a:t> </a:t>
            </a:r>
            <a:r>
              <a:rPr lang="en-US" dirty="0" err="1"/>
              <a:t>niż</a:t>
            </a:r>
            <a:r>
              <a:rPr lang="en-US" dirty="0"/>
              <a:t> ma to </a:t>
            </a:r>
            <a:r>
              <a:rPr lang="en-US" dirty="0" err="1"/>
              <a:t>miejsce</a:t>
            </a:r>
            <a:r>
              <a:rPr lang="en-US" dirty="0"/>
              <a:t> w </a:t>
            </a:r>
            <a:r>
              <a:rPr lang="en-US" dirty="0" err="1"/>
              <a:t>dużej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 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964414-8D34-8945-A72C-9AAF35725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>
            <a:normAutofit/>
          </a:bodyPr>
          <a:lstStyle/>
          <a:p>
            <a:r>
              <a:rPr lang="en-US" dirty="0"/>
              <a:t>ROZWÓJ ZAWODOWY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AC1E7E4-269E-5340-BA06-FD905AEEE3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9F2CCF8-A265-4666-BEF6-B0414E008B2D}"/>
              </a:ext>
            </a:extLst>
          </p:cNvPr>
          <p:cNvSpPr txBox="1">
            <a:spLocks/>
          </p:cNvSpPr>
          <p:nvPr/>
        </p:nvSpPr>
        <p:spPr>
          <a:xfrm>
            <a:off x="388086" y="357374"/>
            <a:ext cx="3452394" cy="343396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i="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PROMOWANIE </a:t>
            </a:r>
            <a:r>
              <a:rPr lang="en-US" b="1" dirty="0"/>
              <a:t>KORZYŚCI</a:t>
            </a:r>
            <a:r>
              <a:rPr lang="en-US" dirty="0"/>
              <a:t> PŁYNĄCYCH Z PRACY W MAŁEJ FIRMIE</a:t>
            </a:r>
          </a:p>
        </p:txBody>
      </p:sp>
      <p:pic>
        <p:nvPicPr>
          <p:cNvPr id="9" name="Picture 8" descr="A picture containing cake, chocolate, piece, sitting&#10;&#10;Description automatically generated">
            <a:extLst>
              <a:ext uri="{FF2B5EF4-FFF2-40B4-BE49-F238E27FC236}">
                <a16:creationId xmlns:a16="http://schemas.microsoft.com/office/drawing/2014/main" id="{3CB6108B-7E84-483F-BE15-8AC7E426B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" y="3684896"/>
            <a:ext cx="4230805" cy="317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08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2784" y="2195949"/>
            <a:ext cx="5916447" cy="367258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Jako</a:t>
            </a:r>
            <a:r>
              <a:rPr lang="en-US" dirty="0"/>
              <a:t> </a:t>
            </a:r>
            <a:r>
              <a:rPr lang="en-US" dirty="0" err="1"/>
              <a:t>pierwszy</a:t>
            </a:r>
            <a:r>
              <a:rPr lang="en-US" dirty="0"/>
              <a:t> </a:t>
            </a:r>
            <a:r>
              <a:rPr lang="en-US" dirty="0" err="1"/>
              <a:t>pracownik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część</a:t>
            </a:r>
            <a:r>
              <a:rPr lang="en-US" dirty="0"/>
              <a:t> </a:t>
            </a:r>
            <a:r>
              <a:rPr lang="en-US" dirty="0" err="1"/>
              <a:t>pierwszego</a:t>
            </a:r>
            <a:r>
              <a:rPr lang="en-US" dirty="0"/>
              <a:t> </a:t>
            </a:r>
            <a:r>
              <a:rPr lang="en-US" dirty="0" err="1"/>
              <a:t>zespołu</a:t>
            </a:r>
            <a:r>
              <a:rPr lang="en-US" dirty="0"/>
              <a:t>, </a:t>
            </a: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praca</a:t>
            </a:r>
            <a:r>
              <a:rPr lang="en-US" dirty="0"/>
              <a:t> </a:t>
            </a:r>
            <a:r>
              <a:rPr lang="en-US" dirty="0" err="1"/>
              <a:t>naprawdę</a:t>
            </a:r>
            <a:r>
              <a:rPr lang="en-US" dirty="0"/>
              <a:t> ma </a:t>
            </a:r>
            <a:r>
              <a:rPr lang="en-US" dirty="0" err="1"/>
              <a:t>znaczenie</a:t>
            </a:r>
            <a:r>
              <a:rPr lang="en-US" dirty="0"/>
              <a:t>. 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/>
              <a:t>Nie </a:t>
            </a:r>
            <a:r>
              <a:rPr lang="en-US" dirty="0" err="1"/>
              <a:t>jesteś</a:t>
            </a:r>
            <a:r>
              <a:rPr lang="en-US" dirty="0"/>
              <a:t> </a:t>
            </a:r>
            <a:r>
              <a:rPr lang="en-US" dirty="0" err="1"/>
              <a:t>trybikiem</a:t>
            </a:r>
            <a:r>
              <a:rPr lang="en-US" dirty="0"/>
              <a:t> w </a:t>
            </a:r>
            <a:r>
              <a:rPr lang="en-US" dirty="0" err="1"/>
              <a:t>kole</a:t>
            </a:r>
            <a:r>
              <a:rPr lang="en-US" dirty="0"/>
              <a:t> - </a:t>
            </a:r>
            <a:r>
              <a:rPr lang="en-US" dirty="0" err="1"/>
              <a:t>Twój</a:t>
            </a:r>
            <a:r>
              <a:rPr lang="en-US" dirty="0"/>
              <a:t> </a:t>
            </a:r>
            <a:r>
              <a:rPr lang="en-US" dirty="0" err="1"/>
              <a:t>wkład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miał</a:t>
            </a:r>
            <a:r>
              <a:rPr lang="en-US" dirty="0"/>
              <a:t> </a:t>
            </a:r>
            <a:r>
              <a:rPr lang="en-US" dirty="0" err="1"/>
              <a:t>bezpośredni</a:t>
            </a:r>
            <a:r>
              <a:rPr lang="en-US" dirty="0"/>
              <a:t> </a:t>
            </a:r>
            <a:r>
              <a:rPr lang="en-US" dirty="0" err="1"/>
              <a:t>wpływ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przyszłość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  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Twój</a:t>
            </a:r>
            <a:r>
              <a:rPr lang="en-US" dirty="0"/>
              <a:t> </a:t>
            </a:r>
            <a:r>
              <a:rPr lang="en-US" dirty="0" err="1"/>
              <a:t>wkład</a:t>
            </a:r>
            <a:r>
              <a:rPr lang="en-US" dirty="0"/>
              <a:t> jest </a:t>
            </a:r>
            <a:r>
              <a:rPr lang="en-US" dirty="0" err="1"/>
              <a:t>doceniany</a:t>
            </a:r>
            <a:r>
              <a:rPr lang="en-US" dirty="0"/>
              <a:t>, a Ty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mieć</a:t>
            </a:r>
            <a:r>
              <a:rPr lang="en-US" dirty="0"/>
              <a:t> </a:t>
            </a:r>
            <a:r>
              <a:rPr lang="en-US" dirty="0" err="1"/>
              <a:t>większy</a:t>
            </a:r>
            <a:r>
              <a:rPr lang="en-US" dirty="0"/>
              <a:t> </a:t>
            </a:r>
            <a:r>
              <a:rPr lang="en-US" dirty="0" err="1"/>
              <a:t>wpływ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przyszłość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Wiąże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z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większa</a:t>
            </a:r>
            <a:r>
              <a:rPr lang="en-US" dirty="0"/>
              <a:t> </a:t>
            </a:r>
            <a:r>
              <a:rPr lang="en-US" dirty="0" err="1"/>
              <a:t>odpowiedzialność</a:t>
            </a:r>
            <a:r>
              <a:rPr lang="en-US" dirty="0"/>
              <a:t>, a </a:t>
            </a:r>
            <a:r>
              <a:rPr lang="en-US" dirty="0" err="1"/>
              <a:t>wraz</a:t>
            </a:r>
            <a:r>
              <a:rPr lang="en-US" dirty="0"/>
              <a:t> z </a:t>
            </a:r>
            <a:r>
              <a:rPr lang="en-US" dirty="0" err="1"/>
              <a:t>nią</a:t>
            </a:r>
            <a:r>
              <a:rPr lang="en-US" dirty="0"/>
              <a:t> </a:t>
            </a:r>
            <a:r>
              <a:rPr lang="en-US" dirty="0" err="1"/>
              <a:t>większa</a:t>
            </a:r>
            <a:r>
              <a:rPr lang="en-US" dirty="0"/>
              <a:t> </a:t>
            </a:r>
            <a:r>
              <a:rPr lang="en-US" dirty="0" err="1"/>
              <a:t>wartość</a:t>
            </a:r>
            <a:r>
              <a:rPr lang="en-US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4" y="730798"/>
            <a:ext cx="5231728" cy="2067266"/>
          </a:xfrm>
        </p:spPr>
        <p:txBody>
          <a:bodyPr>
            <a:normAutofit/>
          </a:bodyPr>
          <a:lstStyle/>
          <a:p>
            <a:r>
              <a:rPr lang="en-US" dirty="0"/>
              <a:t>BYCIE DOCENIANYM I WYWIERANIE WPŁYWU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6730D59-7073-4977-9A1A-EC3CC104B66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357374"/>
            <a:ext cx="3452394" cy="3433969"/>
          </a:xfrm>
        </p:spPr>
        <p:txBody>
          <a:bodyPr>
            <a:normAutofit/>
          </a:bodyPr>
          <a:lstStyle/>
          <a:p>
            <a:r>
              <a:rPr lang="en-US" sz="3400" dirty="0"/>
              <a:t>PROMOWANIE </a:t>
            </a:r>
            <a:r>
              <a:rPr lang="en-US" sz="3400" b="1" dirty="0"/>
              <a:t>KORZYŚCI</a:t>
            </a:r>
            <a:r>
              <a:rPr lang="en-US" sz="3400" dirty="0"/>
              <a:t> PŁYNĄCYCH Z PRACY W MAŁEJ FIRMIE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345C78-F670-4E36-BA9C-CF4F8D57DB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185413"/>
            <a:ext cx="4258101" cy="367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83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C929479-62F4-0045-A516-9B3D20F5DFC5}"/>
              </a:ext>
            </a:extLst>
          </p:cNvPr>
          <p:cNvSpPr/>
          <p:nvPr/>
        </p:nvSpPr>
        <p:spPr>
          <a:xfrm>
            <a:off x="3493008" y="1719072"/>
            <a:ext cx="8540496" cy="40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051543" y="1923783"/>
            <a:ext cx="7820030" cy="450535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Korzyści</a:t>
            </a:r>
            <a:r>
              <a:rPr lang="en-US" dirty="0"/>
              <a:t> z </a:t>
            </a:r>
            <a:r>
              <a:rPr lang="en-US" dirty="0" err="1"/>
              <a:t>pracy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prowadzących</a:t>
            </a:r>
            <a:r>
              <a:rPr lang="en-US" dirty="0"/>
              <a:t> </a:t>
            </a:r>
            <a:r>
              <a:rPr lang="en-US" dirty="0" err="1"/>
              <a:t>jednoosobową</a:t>
            </a:r>
            <a:r>
              <a:rPr lang="en-US" dirty="0"/>
              <a:t> </a:t>
            </a:r>
            <a:r>
              <a:rPr lang="en-US" dirty="0" err="1"/>
              <a:t>działalność</a:t>
            </a:r>
            <a:r>
              <a:rPr lang="en-US" dirty="0"/>
              <a:t> </a:t>
            </a:r>
            <a:r>
              <a:rPr lang="en-US" dirty="0" err="1"/>
              <a:t>gospodarczą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małych</a:t>
            </a:r>
            <a:r>
              <a:rPr lang="en-US" dirty="0"/>
              <a:t> firm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ważne</a:t>
            </a:r>
            <a:r>
              <a:rPr lang="en-US" dirty="0"/>
              <a:t>.  </a:t>
            </a:r>
          </a:p>
          <a:p>
            <a:pPr algn="just"/>
            <a:r>
              <a:rPr lang="en-US" dirty="0" err="1"/>
              <a:t>Jednak</a:t>
            </a:r>
            <a:r>
              <a:rPr lang="en-US" dirty="0"/>
              <a:t> </a:t>
            </a:r>
            <a:r>
              <a:rPr lang="en-US" dirty="0" err="1"/>
              <a:t>prawdziwą</a:t>
            </a:r>
            <a:r>
              <a:rPr lang="en-US" dirty="0"/>
              <a:t> </a:t>
            </a:r>
            <a:r>
              <a:rPr lang="en-US" dirty="0" err="1"/>
              <a:t>nauką</a:t>
            </a:r>
            <a:r>
              <a:rPr lang="en-US" dirty="0"/>
              <a:t> jest to,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pracownicy</a:t>
            </a:r>
            <a:r>
              <a:rPr lang="en-US" dirty="0"/>
              <a:t> </a:t>
            </a:r>
            <a:r>
              <a:rPr lang="en-US" dirty="0" err="1"/>
              <a:t>mają</a:t>
            </a:r>
            <a:r>
              <a:rPr lang="en-US" dirty="0"/>
              <a:t> </a:t>
            </a:r>
            <a:r>
              <a:rPr lang="en-US" dirty="0" err="1"/>
              <a:t>wspólne</a:t>
            </a:r>
            <a:r>
              <a:rPr lang="en-US" dirty="0"/>
              <a:t> </a:t>
            </a:r>
            <a:r>
              <a:rPr lang="en-US" dirty="0" err="1"/>
              <a:t>niedogodności</a:t>
            </a:r>
            <a:r>
              <a:rPr lang="en-US" dirty="0"/>
              <a:t> </a:t>
            </a:r>
            <a:r>
              <a:rPr lang="en-US" dirty="0" err="1"/>
              <a:t>związane</a:t>
            </a:r>
            <a:r>
              <a:rPr lang="en-US" dirty="0"/>
              <a:t> z </a:t>
            </a:r>
            <a:r>
              <a:rPr lang="en-US" dirty="0" err="1"/>
              <a:t>pracą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jednego</a:t>
            </a:r>
            <a:r>
              <a:rPr lang="en-US" dirty="0"/>
              <a:t> </a:t>
            </a:r>
            <a:r>
              <a:rPr lang="en-US" dirty="0" err="1"/>
              <a:t>przedsiębiorcy</a:t>
            </a:r>
            <a:r>
              <a:rPr lang="en-US" dirty="0"/>
              <a:t>. </a:t>
            </a:r>
            <a:r>
              <a:rPr lang="en-US" dirty="0" err="1"/>
              <a:t>Ważne</a:t>
            </a:r>
            <a:r>
              <a:rPr lang="en-US" dirty="0"/>
              <a:t> jest, aby </a:t>
            </a:r>
            <a:r>
              <a:rPr lang="en-US" dirty="0" err="1"/>
              <a:t>rozważyć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przezwyciężyć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wady</a:t>
            </a:r>
            <a:r>
              <a:rPr lang="en-US" dirty="0"/>
              <a:t>, </a:t>
            </a:r>
            <a:r>
              <a:rPr lang="en-US" dirty="0" err="1"/>
              <a:t>zapewniając</a:t>
            </a:r>
            <a:r>
              <a:rPr lang="en-US" dirty="0"/>
              <a:t> </a:t>
            </a:r>
            <a:r>
              <a:rPr lang="en-US" dirty="0" err="1"/>
              <a:t>kandydatów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znacznie</a:t>
            </a:r>
            <a:r>
              <a:rPr lang="en-US" dirty="0"/>
              <a:t> </a:t>
            </a:r>
            <a:r>
              <a:rPr lang="en-US" dirty="0" err="1"/>
              <a:t>rozwiniesz</a:t>
            </a:r>
            <a:r>
              <a:rPr lang="en-US" dirty="0"/>
              <a:t> ich </a:t>
            </a:r>
            <a:r>
              <a:rPr lang="en-US" dirty="0" err="1"/>
              <a:t>karierę</a:t>
            </a:r>
            <a:r>
              <a:rPr lang="en-US" dirty="0"/>
              <a:t>.  </a:t>
            </a:r>
          </a:p>
          <a:p>
            <a:pPr algn="just"/>
            <a:endParaRPr lang="en-US" dirty="0"/>
          </a:p>
          <a:p>
            <a:pPr algn="just"/>
            <a:r>
              <a:rPr lang="en-US" dirty="0" err="1"/>
              <a:t>Zanurzmy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w </a:t>
            </a:r>
            <a:r>
              <a:rPr lang="en-US" dirty="0" err="1"/>
              <a:t>postrzeganych</a:t>
            </a:r>
            <a:r>
              <a:rPr lang="en-US" dirty="0"/>
              <a:t> </a:t>
            </a:r>
            <a:r>
              <a:rPr lang="en-US" dirty="0" err="1"/>
              <a:t>wadach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w </a:t>
            </a:r>
            <a:r>
              <a:rPr lang="en-US" dirty="0" err="1"/>
              <a:t>jaki</a:t>
            </a:r>
            <a:r>
              <a:rPr lang="en-US" dirty="0"/>
              <a:t> </a:t>
            </a:r>
            <a:r>
              <a:rPr lang="en-US" dirty="0" err="1"/>
              <a:t>sposób</a:t>
            </a:r>
            <a:r>
              <a:rPr lang="en-US" dirty="0"/>
              <a:t> </a:t>
            </a:r>
            <a:r>
              <a:rPr lang="en-US" dirty="0" err="1"/>
              <a:t>można</a:t>
            </a:r>
            <a:r>
              <a:rPr lang="en-US" dirty="0"/>
              <a:t> je </a:t>
            </a:r>
            <a:r>
              <a:rPr lang="en-US" dirty="0" err="1"/>
              <a:t>przezwyciężyć</a:t>
            </a:r>
            <a:r>
              <a:rPr lang="en-US" dirty="0"/>
              <a:t>.  </a:t>
            </a:r>
            <a:r>
              <a:rPr lang="en-US" dirty="0" err="1"/>
              <a:t>Wyjaśnijmy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obszary</a:t>
            </a:r>
            <a:r>
              <a:rPr lang="en-US" dirty="0"/>
              <a:t> w </a:t>
            </a:r>
            <a:r>
              <a:rPr lang="en-US" dirty="0" err="1"/>
              <a:t>opisie</a:t>
            </a:r>
            <a:r>
              <a:rPr lang="en-US" dirty="0"/>
              <a:t> </a:t>
            </a: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</a:t>
            </a:r>
            <a:endParaRPr lang="en-IE" dirty="0"/>
          </a:p>
        </p:txBody>
      </p:sp>
      <p:pic>
        <p:nvPicPr>
          <p:cNvPr id="3" name="Picture 2" descr="A close up of a persons hand&#10;&#10;Description automatically generated">
            <a:extLst>
              <a:ext uri="{FF2B5EF4-FFF2-40B4-BE49-F238E27FC236}">
                <a16:creationId xmlns:a16="http://schemas.microsoft.com/office/drawing/2014/main" id="{6468495D-C537-47AA-A78C-3A98A88A4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870532"/>
            <a:ext cx="3712191" cy="298746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8A34B6E-9024-4446-8DD7-2861014EC626}"/>
              </a:ext>
            </a:extLst>
          </p:cNvPr>
          <p:cNvSpPr txBox="1">
            <a:spLocks/>
          </p:cNvSpPr>
          <p:nvPr/>
        </p:nvSpPr>
        <p:spPr>
          <a:xfrm>
            <a:off x="3889612" y="321365"/>
            <a:ext cx="8143892" cy="20672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EE7123"/>
                </a:solidFill>
              </a:rPr>
              <a:t>PRZEJRZYSTOŚĆ JEST KLUCZEM DO ZBUDOWANIA ZWYCIĘSKIEGO PARTNERSTWA</a:t>
            </a:r>
          </a:p>
        </p:txBody>
      </p:sp>
    </p:spTree>
    <p:extLst>
      <p:ext uri="{BB962C8B-B14F-4D97-AF65-F5344CB8AC3E}">
        <p14:creationId xmlns:p14="http://schemas.microsoft.com/office/powerpoint/2010/main" val="2689448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2784" y="2304288"/>
            <a:ext cx="5944960" cy="3251145"/>
          </a:xfrm>
        </p:spPr>
        <p:txBody>
          <a:bodyPr/>
          <a:lstStyle/>
          <a:p>
            <a:pPr algn="just"/>
            <a:r>
              <a:rPr lang="en-US" dirty="0" err="1"/>
              <a:t>Przyjęcie</a:t>
            </a:r>
            <a:r>
              <a:rPr lang="en-US" dirty="0"/>
              <a:t> </a:t>
            </a:r>
            <a:r>
              <a:rPr lang="en-US" dirty="0" err="1"/>
              <a:t>pierwszego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 to </a:t>
            </a:r>
            <a:r>
              <a:rPr lang="en-US" dirty="0" err="1"/>
              <a:t>idealny</a:t>
            </a:r>
            <a:r>
              <a:rPr lang="en-US" dirty="0"/>
              <a:t> moment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określenie</a:t>
            </a:r>
            <a:r>
              <a:rPr lang="en-US" dirty="0"/>
              <a:t> </a:t>
            </a:r>
            <a:r>
              <a:rPr lang="en-US" dirty="0" err="1"/>
              <a:t>procedur</a:t>
            </a:r>
            <a:r>
              <a:rPr lang="en-US" dirty="0"/>
              <a:t> w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muszą</a:t>
            </a:r>
            <a:r>
              <a:rPr lang="en-US" dirty="0"/>
              <a:t> one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uciążliwe</a:t>
            </a:r>
            <a:r>
              <a:rPr lang="en-US" dirty="0"/>
              <a:t>, a </a:t>
            </a:r>
            <a:r>
              <a:rPr lang="en-US" dirty="0" err="1"/>
              <a:t>raczej</a:t>
            </a:r>
            <a:r>
              <a:rPr lang="en-US" dirty="0"/>
              <a:t> </a:t>
            </a:r>
            <a:r>
              <a:rPr lang="en-US" dirty="0" err="1"/>
              <a:t>powinny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sformułowane</a:t>
            </a:r>
            <a:r>
              <a:rPr lang="en-US" dirty="0"/>
              <a:t> w </a:t>
            </a:r>
            <a:r>
              <a:rPr lang="en-US" dirty="0" err="1"/>
              <a:t>sposób</a:t>
            </a:r>
            <a:r>
              <a:rPr lang="en-US" dirty="0"/>
              <a:t> </a:t>
            </a:r>
            <a:r>
              <a:rPr lang="en-US" dirty="0" err="1"/>
              <a:t>zwięzły</a:t>
            </a:r>
            <a:r>
              <a:rPr lang="en-US" dirty="0"/>
              <a:t>.  Na </a:t>
            </a:r>
            <a:r>
              <a:rPr lang="en-US" dirty="0" err="1"/>
              <a:t>przykład</a:t>
            </a:r>
            <a:r>
              <a:rPr lang="en-US" dirty="0"/>
              <a:t> </a:t>
            </a:r>
            <a:r>
              <a:rPr lang="en-US" dirty="0" err="1"/>
              <a:t>stosowanie</a:t>
            </a:r>
            <a:r>
              <a:rPr lang="en-US" dirty="0"/>
              <a:t> </a:t>
            </a:r>
            <a:r>
              <a:rPr lang="en-US" dirty="0" err="1"/>
              <a:t>wykresów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diagramów</a:t>
            </a:r>
            <a:r>
              <a:rPr lang="en-US" dirty="0"/>
              <a:t> jest </a:t>
            </a:r>
            <a:r>
              <a:rPr lang="en-US" dirty="0" err="1"/>
              <a:t>bardzo</a:t>
            </a:r>
            <a:r>
              <a:rPr lang="en-US" dirty="0"/>
              <a:t> </a:t>
            </a:r>
            <a:r>
              <a:rPr lang="en-US" dirty="0" err="1"/>
              <a:t>skuteczne</a:t>
            </a:r>
            <a:r>
              <a:rPr lang="en-US" dirty="0"/>
              <a:t>. </a:t>
            </a:r>
          </a:p>
          <a:p>
            <a:pPr algn="just"/>
            <a:endParaRPr lang="en-US" dirty="0"/>
          </a:p>
          <a:p>
            <a:r>
              <a:rPr lang="en-US" b="1" dirty="0"/>
              <a:t>PRZECZYTAJ</a:t>
            </a:r>
            <a:r>
              <a:rPr lang="en-US" dirty="0"/>
              <a:t> - Ten </a:t>
            </a:r>
            <a:r>
              <a:rPr lang="en-US" dirty="0" err="1"/>
              <a:t>artykuł</a:t>
            </a:r>
            <a:r>
              <a:rPr lang="en-US" dirty="0"/>
              <a:t> </a:t>
            </a:r>
            <a:r>
              <a:rPr lang="en-US" dirty="0" err="1"/>
              <a:t>Forbesa</a:t>
            </a:r>
            <a:r>
              <a:rPr lang="en-US" dirty="0"/>
              <a:t> to </a:t>
            </a:r>
            <a:r>
              <a:rPr lang="en-US" dirty="0" err="1"/>
              <a:t>doskonałe</a:t>
            </a:r>
            <a:r>
              <a:rPr lang="en-US" dirty="0"/>
              <a:t> </a:t>
            </a:r>
            <a:r>
              <a:rPr lang="en-US" dirty="0" err="1"/>
              <a:t>miejsce</a:t>
            </a:r>
            <a:r>
              <a:rPr lang="en-US" dirty="0"/>
              <a:t> </a:t>
            </a:r>
            <a:r>
              <a:rPr lang="en-US" dirty="0" err="1"/>
              <a:t>startowe</a:t>
            </a:r>
            <a:r>
              <a:rPr lang="en-US" dirty="0"/>
              <a:t>. </a:t>
            </a:r>
            <a:r>
              <a:rPr lang="en-US" sz="1400" u="sng" dirty="0">
                <a:hlinkClick r:id="rId2"/>
              </a:rPr>
              <a:t>https://www.forbes.com/sites/allbusiness/2013/09/17/7-simple-tips-for-documenting-your-important-business-procedures/#3efd87291ab8</a:t>
            </a:r>
            <a:r>
              <a:rPr lang="en-IE" sz="1400" dirty="0"/>
              <a:t> </a:t>
            </a:r>
            <a:endParaRPr lang="en-US" sz="1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4" y="730798"/>
            <a:ext cx="6469216" cy="2067266"/>
          </a:xfrm>
        </p:spPr>
        <p:txBody>
          <a:bodyPr>
            <a:normAutofit/>
          </a:bodyPr>
          <a:lstStyle/>
          <a:p>
            <a:r>
              <a:rPr lang="en-US" dirty="0"/>
              <a:t>NIE ISTNIEJĄ ŻADNE STANDARDOWE PROCEDURY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5493" y="587303"/>
            <a:ext cx="3516679" cy="2109666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</a:t>
            </a:r>
            <a:r>
              <a:rPr lang="en-US" b="1" dirty="0"/>
              <a:t> </a:t>
            </a:r>
            <a:r>
              <a:rPr lang="en-US" dirty="0"/>
              <a:t>Z PRACY W </a:t>
            </a:r>
            <a:r>
              <a:rPr lang="en-US"/>
              <a:t>MAŁEJ </a:t>
            </a:r>
            <a:r>
              <a:rPr lang="en-US" dirty="0"/>
              <a:t>FIRMIE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pic>
        <p:nvPicPr>
          <p:cNvPr id="13" name="Picture 12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F951126C-4A70-45E1-AC88-F4A1BBEAAD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6145" r="5093"/>
          <a:stretch/>
        </p:blipFill>
        <p:spPr>
          <a:xfrm>
            <a:off x="-1" y="3006783"/>
            <a:ext cx="4307229" cy="385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91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69FC8794-2136-C345-B465-B2344F719A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7" y="5275904"/>
            <a:ext cx="5916447" cy="851298"/>
          </a:xfrm>
        </p:spPr>
        <p:txBody>
          <a:bodyPr/>
          <a:lstStyle/>
          <a:p>
            <a:pPr lvl="0" algn="just"/>
            <a:r>
              <a:rPr lang="en-US" dirty="0" err="1"/>
              <a:t>Należy</a:t>
            </a:r>
            <a:r>
              <a:rPr lang="en-US" dirty="0"/>
              <a:t> </a:t>
            </a:r>
            <a:r>
              <a:rPr lang="en-US" dirty="0" err="1"/>
              <a:t>jasno</a:t>
            </a:r>
            <a:r>
              <a:rPr lang="en-US" dirty="0"/>
              <a:t> </a:t>
            </a:r>
            <a:r>
              <a:rPr lang="en-US" dirty="0" err="1"/>
              <a:t>stwierdzić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firma</a:t>
            </a:r>
            <a:r>
              <a:rPr lang="en-US" dirty="0"/>
              <a:t> jest w </a:t>
            </a:r>
            <a:r>
              <a:rPr lang="en-US" dirty="0" err="1"/>
              <a:t>trybie</a:t>
            </a:r>
            <a:r>
              <a:rPr lang="en-US" dirty="0"/>
              <a:t> </a:t>
            </a:r>
            <a:r>
              <a:rPr lang="en-US" dirty="0" err="1"/>
              <a:t>wzrostu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jest </a:t>
            </a:r>
            <a:r>
              <a:rPr lang="en-US" dirty="0" err="1"/>
              <a:t>finansowo</a:t>
            </a:r>
            <a:r>
              <a:rPr lang="en-US" dirty="0"/>
              <a:t> </a:t>
            </a:r>
            <a:r>
              <a:rPr lang="en-US" dirty="0" err="1"/>
              <a:t>stabilna</a:t>
            </a:r>
            <a:r>
              <a:rPr lang="en-US" dirty="0"/>
              <a:t>, aby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rozwijać</a:t>
            </a:r>
            <a:r>
              <a:rPr lang="en-US" dirty="0"/>
              <a:t> </a:t>
            </a:r>
            <a:endParaRPr lang="en-I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16CD02-EEA0-3348-AA0A-33E54AAB12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8"/>
            <a:ext cx="5916446" cy="4206961"/>
          </a:xfrm>
        </p:spPr>
        <p:txBody>
          <a:bodyPr>
            <a:normAutofit fontScale="92500"/>
          </a:bodyPr>
          <a:lstStyle/>
          <a:p>
            <a:r>
              <a:rPr lang="en-US" dirty="0"/>
              <a:t>MASZ OGRANICZONE ZASOBY. WYNAGRODZENIA / PODWYŻKI ZALEŻĄ OD GENEROWANIA DOCHODÓW, JEŚLI MAŁE FIRMY NIE BĘDĄ GENEROWAĆ WYSTARCZAJĄCYCH DOCHODÓW, NIE BĘDĄ W STANIE UTRZYMAĆ STANOWISKA. 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32E3509-D8D5-EC43-9C5A-487E224A31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452394" cy="2498549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</a:t>
            </a:r>
            <a:endParaRPr lang="pl-PL" dirty="0"/>
          </a:p>
          <a:p>
            <a:r>
              <a:rPr lang="en-US" dirty="0"/>
              <a:t>Z PRACY W MAŁEJ FIRMIE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ECA29DD-60AA-3D4B-A72D-69618D2B793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DF70E44-E25B-4010-ACCB-0D2D7E7DD5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-2436"/>
          <a:stretch/>
        </p:blipFill>
        <p:spPr>
          <a:xfrm>
            <a:off x="0" y="3473915"/>
            <a:ext cx="4300128" cy="338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79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49A507E5-ABC1-B14E-AD48-960C197F317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2761488"/>
            <a:ext cx="5916447" cy="3027569"/>
          </a:xfrm>
        </p:spPr>
        <p:txBody>
          <a:bodyPr/>
          <a:lstStyle/>
          <a:p>
            <a:pPr algn="just"/>
            <a:r>
              <a:rPr lang="en-US" dirty="0" err="1"/>
              <a:t>Nacisk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równowagę</a:t>
            </a:r>
            <a:r>
              <a:rPr lang="en-US" dirty="0"/>
              <a:t> </a:t>
            </a:r>
            <a:r>
              <a:rPr lang="en-US" dirty="0" err="1"/>
              <a:t>między</a:t>
            </a:r>
            <a:r>
              <a:rPr lang="en-US" dirty="0"/>
              <a:t> </a:t>
            </a:r>
            <a:r>
              <a:rPr lang="en-US" dirty="0" err="1"/>
              <a:t>pracą</a:t>
            </a:r>
            <a:r>
              <a:rPr lang="en-US" dirty="0"/>
              <a:t> a </a:t>
            </a:r>
            <a:r>
              <a:rPr lang="en-US" dirty="0" err="1"/>
              <a:t>życiem</a:t>
            </a:r>
            <a:r>
              <a:rPr lang="en-US" dirty="0"/>
              <a:t> </a:t>
            </a:r>
            <a:r>
              <a:rPr lang="en-US" dirty="0" err="1"/>
              <a:t>prywatnym</a:t>
            </a:r>
            <a:r>
              <a:rPr lang="en-US" dirty="0"/>
              <a:t> jest </a:t>
            </a:r>
            <a:r>
              <a:rPr lang="en-US" dirty="0" err="1"/>
              <a:t>kluczowym</a:t>
            </a:r>
            <a:r>
              <a:rPr lang="en-US" dirty="0"/>
              <a:t> </a:t>
            </a:r>
            <a:r>
              <a:rPr lang="en-US" dirty="0" err="1"/>
              <a:t>obszarem</a:t>
            </a:r>
            <a:r>
              <a:rPr lang="en-US" dirty="0"/>
              <a:t>, w </a:t>
            </a:r>
            <a:r>
              <a:rPr lang="en-US" dirty="0" err="1"/>
              <a:t>którym</a:t>
            </a:r>
            <a:r>
              <a:rPr lang="en-US" dirty="0"/>
              <a:t> </a:t>
            </a:r>
            <a:r>
              <a:rPr lang="en-US" dirty="0" err="1"/>
              <a:t>małe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przyjazne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elastyczne</a:t>
            </a:r>
            <a:r>
              <a:rPr lang="en-US" dirty="0"/>
              <a:t> </a:t>
            </a:r>
            <a:r>
              <a:rPr lang="en-US" dirty="0" err="1"/>
              <a:t>niż</a:t>
            </a:r>
            <a:r>
              <a:rPr lang="en-US" dirty="0"/>
              <a:t> </a:t>
            </a:r>
            <a:r>
              <a:rPr lang="en-US" dirty="0" err="1"/>
              <a:t>praca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większego</a:t>
            </a:r>
            <a:r>
              <a:rPr lang="en-US" dirty="0"/>
              <a:t> </a:t>
            </a:r>
            <a:r>
              <a:rPr lang="en-US" dirty="0" err="1"/>
              <a:t>pracodawcy</a:t>
            </a:r>
            <a:r>
              <a:rPr lang="en-US" dirty="0"/>
              <a:t>.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964414-8D34-8945-A72C-9AAF35725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979291" cy="2029062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DODATKOWE BENEFITY</a:t>
            </a:r>
            <a:endParaRPr lang="en-US" dirty="0"/>
          </a:p>
          <a:p>
            <a:r>
              <a:rPr lang="en-US" dirty="0"/>
              <a:t>MOGĄ NIE BYĆ TAK DOBRE JAK W PORWNANIU DO PRACA W WIĘKSZEJ FIRMIE.</a:t>
            </a:r>
            <a:r>
              <a:rPr lang="en-IE" dirty="0"/>
              <a:t> </a:t>
            </a:r>
            <a:endParaRPr lang="en-US" dirty="0">
              <a:cs typeface="Calibri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A308059-B33E-6B4E-AFB5-5BAF39B202A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452394" cy="2677225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</a:t>
            </a:r>
            <a:endParaRPr lang="pl-PL" dirty="0"/>
          </a:p>
          <a:p>
            <a:r>
              <a:rPr lang="en-US" dirty="0"/>
              <a:t>Z PRACY W MAŁEJ FIRMIE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AC1E7E4-269E-5340-BA06-FD905AEEE3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043BFF1-1AA2-490E-BADD-391D7EAA40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514725"/>
            <a:ext cx="4258101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65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553474" y="483330"/>
            <a:ext cx="6103358" cy="507622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+mn-lt"/>
              </a:rPr>
              <a:t>W </a:t>
            </a:r>
            <a:r>
              <a:rPr lang="en-US" sz="2400" dirty="0" err="1">
                <a:latin typeface="+mn-lt"/>
              </a:rPr>
              <a:t>tym</a:t>
            </a:r>
            <a:r>
              <a:rPr lang="en-US" sz="2400" dirty="0">
                <a:latin typeface="+mn-lt"/>
              </a:rPr>
              <a:t> module, </a:t>
            </a:r>
            <a:r>
              <a:rPr lang="en-US" sz="2400" dirty="0" err="1">
                <a:latin typeface="+mn-lt"/>
              </a:rPr>
              <a:t>przeprowadzimy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przez</a:t>
            </a:r>
            <a:r>
              <a:rPr lang="en-US" sz="2400" dirty="0">
                <a:latin typeface="+mn-lt"/>
              </a:rPr>
              <a:t>...</a:t>
            </a:r>
          </a:p>
          <a:p>
            <a:endParaRPr lang="en-US" sz="2400" dirty="0">
              <a:latin typeface="+mn-lt"/>
            </a:endParaRPr>
          </a:p>
          <a:p>
            <a:r>
              <a:rPr lang="en-US" sz="2400" b="1" dirty="0">
                <a:solidFill>
                  <a:srgbClr val="CE1779"/>
                </a:solidFill>
                <a:latin typeface="+mn-lt"/>
              </a:rPr>
              <a:t>2.1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Określenie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roli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pierwszego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CE1779"/>
                </a:solidFill>
                <a:latin typeface="+mn-lt"/>
              </a:rPr>
              <a:t>pracownika</a:t>
            </a:r>
            <a:r>
              <a:rPr lang="en-US" sz="2400" b="1" dirty="0">
                <a:solidFill>
                  <a:srgbClr val="CE1779"/>
                </a:solidFill>
                <a:latin typeface="+mn-lt"/>
              </a:rPr>
              <a:t>.  </a:t>
            </a:r>
            <a:r>
              <a:rPr lang="en-US" sz="2400" dirty="0">
                <a:latin typeface="+mn-lt"/>
              </a:rPr>
              <a:t>Jaki </a:t>
            </a:r>
            <a:r>
              <a:rPr lang="en-US" sz="2400" dirty="0" err="1">
                <a:latin typeface="+mn-lt"/>
              </a:rPr>
              <a:t>typ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pracownika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mógłby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najlepiej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zaspokoić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Twoje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obecne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potrzeby</a:t>
            </a:r>
            <a:r>
              <a:rPr lang="en-US" sz="2400" dirty="0">
                <a:latin typeface="+mn-lt"/>
              </a:rPr>
              <a:t>?  </a:t>
            </a:r>
            <a:r>
              <a:rPr lang="en-US" sz="2400" dirty="0" err="1">
                <a:latin typeface="+mn-lt"/>
              </a:rPr>
              <a:t>Określ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jaki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poziom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doświadczenia</a:t>
            </a:r>
            <a:r>
              <a:rPr lang="en-US" sz="2400" dirty="0">
                <a:latin typeface="+mn-lt"/>
              </a:rPr>
              <a:t> jest Ci </a:t>
            </a:r>
            <a:r>
              <a:rPr lang="en-US" sz="2400" dirty="0" err="1">
                <a:latin typeface="+mn-lt"/>
              </a:rPr>
              <a:t>potrzebny</a:t>
            </a:r>
            <a:r>
              <a:rPr lang="en-US" sz="2400" dirty="0">
                <a:latin typeface="+mn-lt"/>
              </a:rPr>
              <a:t>. W </a:t>
            </a:r>
            <a:r>
              <a:rPr lang="en-US" sz="2400" dirty="0" err="1">
                <a:latin typeface="+mn-lt"/>
              </a:rPr>
              <a:t>jaki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sposób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będą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zwiększać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wartość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Twojej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firmy</a:t>
            </a:r>
            <a:r>
              <a:rPr lang="en-US" sz="2400" dirty="0">
                <a:latin typeface="+mn-lt"/>
              </a:rPr>
              <a:t>?</a:t>
            </a:r>
            <a:endParaRPr lang="en-IE" sz="1050" dirty="0">
              <a:latin typeface="+mn-lt"/>
            </a:endParaRPr>
          </a:p>
          <a:p>
            <a:pPr algn="just"/>
            <a:r>
              <a:rPr lang="en-US" sz="2400" b="1" dirty="0" err="1">
                <a:solidFill>
                  <a:srgbClr val="FDC010"/>
                </a:solidFill>
                <a:latin typeface="+mn-lt"/>
              </a:rPr>
              <a:t>Małe</a:t>
            </a:r>
            <a:r>
              <a:rPr lang="en-US" sz="2400" b="1" dirty="0">
                <a:solidFill>
                  <a:srgbClr val="FDC010"/>
                </a:solidFill>
                <a:latin typeface="+mn-lt"/>
              </a:rPr>
              <a:t> jest </a:t>
            </a:r>
            <a:r>
              <a:rPr lang="en-US" sz="2400" b="1" dirty="0" err="1">
                <a:solidFill>
                  <a:srgbClr val="FDC010"/>
                </a:solidFill>
                <a:latin typeface="+mn-lt"/>
              </a:rPr>
              <a:t>piękne</a:t>
            </a:r>
            <a:r>
              <a:rPr lang="en-US" sz="2400" b="1" dirty="0">
                <a:solidFill>
                  <a:srgbClr val="FDC010"/>
                </a:solidFill>
                <a:latin typeface="+mn-lt"/>
              </a:rPr>
              <a:t> - </a:t>
            </a:r>
            <a:r>
              <a:rPr lang="en-US" sz="2400" dirty="0" err="1">
                <a:latin typeface="+mn-lt"/>
              </a:rPr>
              <a:t>biorąc</a:t>
            </a:r>
            <a:r>
              <a:rPr lang="en-US" sz="2400" dirty="0">
                <a:latin typeface="+mn-lt"/>
              </a:rPr>
              <a:t> pod </a:t>
            </a:r>
            <a:r>
              <a:rPr lang="en-US" sz="2400" dirty="0" err="1">
                <a:latin typeface="+mn-lt"/>
              </a:rPr>
              <a:t>uwagę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że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jesteś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pierwszym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pracodawcą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będziesz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musiał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pracować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ciężej</a:t>
            </a:r>
            <a:r>
              <a:rPr lang="en-US" sz="2400" dirty="0">
                <a:latin typeface="+mn-lt"/>
              </a:rPr>
              <a:t>, aby </a:t>
            </a:r>
            <a:r>
              <a:rPr lang="en-US" sz="2400" dirty="0" err="1">
                <a:latin typeface="+mn-lt"/>
              </a:rPr>
              <a:t>przyciągnąć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odpowiedniego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kandydata</a:t>
            </a:r>
            <a:r>
              <a:rPr lang="en-US" sz="2400" dirty="0">
                <a:latin typeface="+mn-lt"/>
              </a:rPr>
              <a:t>. Na </a:t>
            </a:r>
            <a:r>
              <a:rPr lang="en-US" sz="2400" dirty="0" err="1">
                <a:latin typeface="+mn-lt"/>
              </a:rPr>
              <a:t>konkurencyjnym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rynku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pracy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kandydaci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mogą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postrzegać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większą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firmę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jako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mającą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lepsze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perspektywy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kariery</a:t>
            </a:r>
            <a:r>
              <a:rPr lang="en-US" sz="2400" dirty="0">
                <a:latin typeface="+mn-lt"/>
              </a:rPr>
              <a:t>.  </a:t>
            </a:r>
            <a:r>
              <a:rPr lang="en-US" sz="2400" dirty="0" err="1">
                <a:latin typeface="+mn-lt"/>
              </a:rPr>
              <a:t>Musisz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przekonać</a:t>
            </a:r>
            <a:r>
              <a:rPr lang="en-US" sz="2400" dirty="0">
                <a:latin typeface="+mn-lt"/>
              </a:rPr>
              <a:t> talent, </a:t>
            </a:r>
            <a:r>
              <a:rPr lang="en-US" sz="2400" dirty="0" err="1">
                <a:latin typeface="+mn-lt"/>
              </a:rPr>
              <a:t>że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praca</a:t>
            </a:r>
            <a:r>
              <a:rPr lang="en-US" sz="2400" dirty="0">
                <a:latin typeface="+mn-lt"/>
              </a:rPr>
              <a:t> w </a:t>
            </a:r>
            <a:r>
              <a:rPr lang="en-US" sz="2400" dirty="0" err="1">
                <a:latin typeface="+mn-lt"/>
              </a:rPr>
              <a:t>bardzo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małej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firmie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wiąże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z </a:t>
            </a:r>
            <a:r>
              <a:rPr lang="en-US" sz="2400" dirty="0" err="1">
                <a:latin typeface="+mn-lt"/>
              </a:rPr>
              <a:t>wieloma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korzyściami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 </a:t>
            </a:r>
            <a:r>
              <a:rPr lang="en-US" sz="2400" dirty="0" err="1">
                <a:latin typeface="+mn-lt"/>
              </a:rPr>
              <a:t>szansą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rozwój</a:t>
            </a:r>
            <a:r>
              <a:rPr lang="en-US" sz="2400" dirty="0">
                <a:latin typeface="+mn-lt"/>
              </a:rPr>
              <a:t>. </a:t>
            </a:r>
            <a:endParaRPr lang="en-US" sz="2400" dirty="0">
              <a:latin typeface="+mn-lt"/>
              <a:cs typeface="Calibri"/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0D51B58D-4E0D-C944-A8C8-AC3E9AA3DE5F}"/>
              </a:ext>
            </a:extLst>
          </p:cNvPr>
          <p:cNvSpPr txBox="1">
            <a:spLocks/>
          </p:cNvSpPr>
          <p:nvPr/>
        </p:nvSpPr>
        <p:spPr>
          <a:xfrm>
            <a:off x="7727698" y="2001800"/>
            <a:ext cx="4354050" cy="307266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MODUŁ 2:</a:t>
            </a:r>
            <a:endParaRPr lang="en-US" b="1" dirty="0">
              <a:solidFill>
                <a:schemeClr val="bg1"/>
              </a:solidFill>
              <a:cs typeface="Calibri" panose="020F0502020204030204"/>
            </a:endParaRPr>
          </a:p>
          <a:p>
            <a:pPr algn="ct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  <a:cs typeface="Calibri" panose="020F0502020204030204"/>
            </a:endParaRPr>
          </a:p>
          <a:p>
            <a:pPr algn="r">
              <a:lnSpc>
                <a:spcPts val="4320"/>
              </a:lnSpc>
              <a:spcBef>
                <a:spcPts val="0"/>
              </a:spcBef>
            </a:pPr>
            <a:r>
              <a:rPr lang="en-IE" dirty="0">
                <a:solidFill>
                  <a:schemeClr val="bg1"/>
                </a:solidFill>
              </a:rPr>
              <a:t>KTO JEST TWOIM IDEALNYM PRACOWNIKIEM?</a:t>
            </a:r>
            <a:endParaRPr lang="en-IE" dirty="0">
              <a:solidFill>
                <a:schemeClr val="bg1"/>
              </a:solidFill>
              <a:cs typeface="Calibri"/>
            </a:endParaRP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405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2784" y="2564440"/>
            <a:ext cx="5916447" cy="299099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Twój</a:t>
            </a:r>
            <a:r>
              <a:rPr lang="en-US" dirty="0"/>
              <a:t> </a:t>
            </a:r>
            <a:r>
              <a:rPr lang="en-US" dirty="0" err="1"/>
              <a:t>pracownik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uczyć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szkolić</a:t>
            </a:r>
            <a:r>
              <a:rPr lang="en-US" dirty="0"/>
              <a:t> </a:t>
            </a:r>
            <a:r>
              <a:rPr lang="en-US" dirty="0" err="1"/>
              <a:t>poprzez</a:t>
            </a:r>
            <a:r>
              <a:rPr lang="en-US" dirty="0"/>
              <a:t> </a:t>
            </a:r>
            <a:r>
              <a:rPr lang="en-US" dirty="0" err="1"/>
              <a:t>działanie</a:t>
            </a:r>
            <a:r>
              <a:rPr lang="en-US" dirty="0"/>
              <a:t>.  </a:t>
            </a:r>
            <a:r>
              <a:rPr lang="en-US" dirty="0" err="1"/>
              <a:t>Jednak</a:t>
            </a:r>
            <a:r>
              <a:rPr lang="en-US" dirty="0"/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przygotuj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się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/>
              <a:t>formalne</a:t>
            </a:r>
            <a:r>
              <a:rPr lang="en-US" dirty="0"/>
              <a:t> </a:t>
            </a:r>
            <a:r>
              <a:rPr lang="en-US" dirty="0" err="1"/>
              <a:t>szkolenie</a:t>
            </a:r>
            <a:r>
              <a:rPr lang="en-US" dirty="0"/>
              <a:t>. </a:t>
            </a:r>
            <a:r>
              <a:rPr lang="en-US" dirty="0" err="1"/>
              <a:t>Pracownicy</a:t>
            </a:r>
            <a:r>
              <a:rPr lang="en-US" dirty="0"/>
              <a:t> </a:t>
            </a:r>
            <a:r>
              <a:rPr lang="en-US" dirty="0" err="1"/>
              <a:t>cenią</a:t>
            </a:r>
            <a:r>
              <a:rPr lang="en-US" dirty="0"/>
              <a:t> </a:t>
            </a:r>
            <a:r>
              <a:rPr lang="en-US" dirty="0" err="1"/>
              <a:t>sobie</a:t>
            </a:r>
            <a:r>
              <a:rPr lang="en-US" dirty="0"/>
              <a:t> </a:t>
            </a:r>
            <a:r>
              <a:rPr lang="en-US" dirty="0" err="1"/>
              <a:t>rozwój</a:t>
            </a:r>
            <a:r>
              <a:rPr lang="en-US" dirty="0"/>
              <a:t> </a:t>
            </a:r>
            <a:r>
              <a:rPr lang="en-US" dirty="0" err="1"/>
              <a:t>zawodowy</a:t>
            </a:r>
            <a:r>
              <a:rPr lang="en-US" dirty="0"/>
              <a:t> - </a:t>
            </a:r>
            <a:r>
              <a:rPr lang="en-US" dirty="0" err="1"/>
              <a:t>podkreślają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skorzystają</a:t>
            </a:r>
            <a:r>
              <a:rPr lang="en-US" dirty="0"/>
              <a:t> z </a:t>
            </a:r>
            <a:r>
              <a:rPr lang="en-US" dirty="0" err="1"/>
              <a:t>posiadania</a:t>
            </a:r>
            <a:r>
              <a:rPr lang="en-US" dirty="0"/>
              <a:t> </a:t>
            </a:r>
            <a:r>
              <a:rPr lang="en-US" dirty="0" err="1"/>
              <a:t>mentora</a:t>
            </a:r>
            <a:r>
              <a:rPr lang="en-US" dirty="0"/>
              <a:t> w </a:t>
            </a:r>
            <a:r>
              <a:rPr lang="en-US" dirty="0" err="1"/>
              <a:t>firmie</a:t>
            </a:r>
            <a:r>
              <a:rPr lang="en-US" dirty="0"/>
              <a:t>. </a:t>
            </a:r>
            <a:endParaRPr lang="en-IE" sz="1100" dirty="0"/>
          </a:p>
          <a:p>
            <a:pPr algn="ctr"/>
            <a:r>
              <a:rPr lang="en-US" dirty="0" err="1">
                <a:solidFill>
                  <a:srgbClr val="2E95D2"/>
                </a:solidFill>
              </a:rPr>
              <a:t>Wspaniałą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rzeczą</a:t>
            </a:r>
            <a:r>
              <a:rPr lang="en-US" dirty="0">
                <a:solidFill>
                  <a:srgbClr val="2E95D2"/>
                </a:solidFill>
              </a:rPr>
              <a:t> w </a:t>
            </a:r>
            <a:r>
              <a:rPr lang="en-US" dirty="0" err="1">
                <a:solidFill>
                  <a:srgbClr val="2E95D2"/>
                </a:solidFill>
              </a:rPr>
              <a:t>pracy</a:t>
            </a:r>
            <a:r>
              <a:rPr lang="en-US" dirty="0">
                <a:solidFill>
                  <a:srgbClr val="2E95D2"/>
                </a:solidFill>
              </a:rPr>
              <a:t> w </a:t>
            </a:r>
            <a:r>
              <a:rPr lang="en-US" dirty="0" err="1">
                <a:solidFill>
                  <a:srgbClr val="2E95D2"/>
                </a:solidFill>
              </a:rPr>
              <a:t>małych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firmach</a:t>
            </a:r>
            <a:r>
              <a:rPr lang="en-US" dirty="0">
                <a:solidFill>
                  <a:srgbClr val="2E95D2"/>
                </a:solidFill>
              </a:rPr>
              <a:t> jest to, </a:t>
            </a:r>
            <a:r>
              <a:rPr lang="en-US" dirty="0" err="1">
                <a:solidFill>
                  <a:srgbClr val="2E95D2"/>
                </a:solidFill>
              </a:rPr>
              <a:t>że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możesz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wziąć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na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siebie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więcej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obowiązków</a:t>
            </a:r>
            <a:r>
              <a:rPr lang="en-US" dirty="0">
                <a:solidFill>
                  <a:srgbClr val="2E95D2"/>
                </a:solidFill>
              </a:rPr>
              <a:t>, a </a:t>
            </a:r>
            <a:r>
              <a:rPr lang="en-US" dirty="0" err="1">
                <a:solidFill>
                  <a:srgbClr val="2E95D2"/>
                </a:solidFill>
              </a:rPr>
              <a:t>wraz</a:t>
            </a:r>
            <a:r>
              <a:rPr lang="en-US" dirty="0">
                <a:solidFill>
                  <a:srgbClr val="2E95D2"/>
                </a:solidFill>
              </a:rPr>
              <a:t> z </a:t>
            </a:r>
            <a:r>
              <a:rPr lang="en-US" dirty="0" err="1">
                <a:solidFill>
                  <a:srgbClr val="2E95D2"/>
                </a:solidFill>
              </a:rPr>
              <a:t>nimi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poszerzyć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swoją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wiedzę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i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wejść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na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wyższy</a:t>
            </a:r>
            <a:r>
              <a:rPr lang="en-US" dirty="0">
                <a:solidFill>
                  <a:srgbClr val="2E95D2"/>
                </a:solidFill>
              </a:rPr>
              <a:t> </a:t>
            </a:r>
            <a:r>
              <a:rPr lang="en-US" dirty="0" err="1">
                <a:solidFill>
                  <a:srgbClr val="2E95D2"/>
                </a:solidFill>
              </a:rPr>
              <a:t>poziom</a:t>
            </a:r>
            <a:r>
              <a:rPr lang="en-US" dirty="0">
                <a:solidFill>
                  <a:srgbClr val="2E95D2"/>
                </a:solidFill>
              </a:rPr>
              <a:t>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4" y="730798"/>
            <a:ext cx="5231728" cy="1657363"/>
          </a:xfrm>
        </p:spPr>
        <p:txBody>
          <a:bodyPr>
            <a:normAutofit/>
          </a:bodyPr>
          <a:lstStyle/>
          <a:p>
            <a:r>
              <a:rPr lang="en-US" dirty="0"/>
              <a:t>JEST MNIEJ OSÓB W FIRMIE, OD KTÓRYCH MOŻNA SIĘ UCZYĆ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5" y="589390"/>
            <a:ext cx="3516679" cy="2372425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NIEDOGODNOŚC</a:t>
            </a:r>
            <a:r>
              <a:rPr lang="en-US" b="1" dirty="0"/>
              <a:t> </a:t>
            </a:r>
            <a:r>
              <a:rPr lang="en-US" dirty="0"/>
              <a:t>Z PRACY W MAŁEJ FIRMIE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pic>
        <p:nvPicPr>
          <p:cNvPr id="10" name="Picture 9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8B40ACC6-F22C-4ABD-9EB8-20C1C4DE4E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2404" y="3456296"/>
            <a:ext cx="4222050" cy="338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646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69FC8794-2136-C345-B465-B2344F719A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1755648"/>
            <a:ext cx="5916447" cy="4033409"/>
          </a:xfrm>
        </p:spPr>
        <p:txBody>
          <a:bodyPr/>
          <a:lstStyle/>
          <a:p>
            <a:pPr lvl="0" algn="just"/>
            <a:r>
              <a:rPr lang="en-US" dirty="0" err="1"/>
              <a:t>Jeśli</a:t>
            </a:r>
            <a:r>
              <a:rPr lang="en-US" dirty="0"/>
              <a:t> jest to </a:t>
            </a:r>
            <a:r>
              <a:rPr lang="en-US" dirty="0" err="1"/>
              <a:t>sprawka</a:t>
            </a:r>
            <a:r>
              <a:rPr lang="en-US" dirty="0"/>
              <a:t> </a:t>
            </a:r>
            <a:r>
              <a:rPr lang="en-US" dirty="0" err="1"/>
              <a:t>potencjalnego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, to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potrzebujesz</a:t>
            </a:r>
            <a:r>
              <a:rPr lang="en-US" dirty="0"/>
              <a:t> go w </a:t>
            </a:r>
            <a:r>
              <a:rPr lang="en-US" dirty="0" err="1"/>
              <a:t>swoim</a:t>
            </a:r>
            <a:r>
              <a:rPr lang="en-US" dirty="0"/>
              <a:t> </a:t>
            </a:r>
            <a:r>
              <a:rPr lang="en-US" dirty="0" err="1"/>
              <a:t>zespole</a:t>
            </a:r>
            <a:r>
              <a:rPr lang="en-US" dirty="0"/>
              <a:t>!</a:t>
            </a:r>
            <a:endParaRPr lang="en-I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16CD02-EEA0-3348-AA0A-33E54AAB12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>
            <a:normAutofit fontScale="92500"/>
          </a:bodyPr>
          <a:lstStyle/>
          <a:p>
            <a:r>
              <a:rPr lang="en-US" dirty="0"/>
              <a:t>NIE MOŻNA UKRYĆ BŁĘDÓW!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32E3509-D8D5-EC43-9C5A-487E224A31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715152" cy="2340894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NIEDOGODNOŚCI</a:t>
            </a:r>
            <a:endParaRPr lang="pl-PL" dirty="0"/>
          </a:p>
          <a:p>
            <a:r>
              <a:rPr lang="en-US" dirty="0"/>
              <a:t>Z PRACY W MAŁEJ FIRMIE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ECA29DD-60AA-3D4B-A72D-69618D2B793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15B0AE6-F926-43BE-A9A4-C8B566406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05217" y="3429000"/>
            <a:ext cx="2750337" cy="319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66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49A507E5-ABC1-B14E-AD48-960C197F317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2355088"/>
            <a:ext cx="5916447" cy="3433969"/>
          </a:xfrm>
        </p:spPr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err="1"/>
              <a:t>Pracownik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mógł</a:t>
            </a:r>
            <a:r>
              <a:rPr lang="en-US" dirty="0"/>
              <a:t> </a:t>
            </a:r>
            <a:r>
              <a:rPr lang="en-US" dirty="0" err="1"/>
              <a:t>wyeksponować</a:t>
            </a:r>
            <a:r>
              <a:rPr lang="en-US" dirty="0"/>
              <a:t> </a:t>
            </a:r>
            <a:r>
              <a:rPr lang="en-US" dirty="0" err="1"/>
              <a:t>wpływ</a:t>
            </a:r>
            <a:r>
              <a:rPr lang="en-US" dirty="0"/>
              <a:t>, </a:t>
            </a:r>
            <a:r>
              <a:rPr lang="en-US" dirty="0" err="1"/>
              <a:t>jaki</a:t>
            </a:r>
            <a:r>
              <a:rPr lang="en-US" dirty="0"/>
              <a:t> </a:t>
            </a:r>
            <a:r>
              <a:rPr lang="en-US" dirty="0" err="1"/>
              <a:t>wywarł</a:t>
            </a:r>
            <a:r>
              <a:rPr lang="en-US" dirty="0"/>
              <a:t> w </a:t>
            </a:r>
            <a:r>
              <a:rPr lang="en-US" dirty="0" err="1"/>
              <a:t>małej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Wykaże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kreatywnością</a:t>
            </a:r>
            <a:r>
              <a:rPr lang="en-US" dirty="0"/>
              <a:t>, </a:t>
            </a:r>
            <a:r>
              <a:rPr lang="en-US" dirty="0" err="1"/>
              <a:t>odpowiedzialnością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zarządzanie</a:t>
            </a:r>
            <a:r>
              <a:rPr lang="en-US" dirty="0"/>
              <a:t>, </a:t>
            </a:r>
            <a:r>
              <a:rPr lang="en-US" dirty="0" err="1"/>
              <a:t>zaangażowaniem</a:t>
            </a:r>
            <a:r>
              <a:rPr lang="en-US" dirty="0"/>
              <a:t> w </a:t>
            </a:r>
            <a:r>
              <a:rPr lang="en-US" dirty="0" err="1"/>
              <a:t>działalność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964414-8D34-8945-A72C-9AAF35725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49061" y="720289"/>
            <a:ext cx="6407412" cy="857158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IDENTYFIKACJA KRYZYSU!</a:t>
            </a:r>
            <a:endParaRPr lang="en-US" sz="2800" dirty="0">
              <a:cs typeface="Calibri"/>
            </a:endParaRPr>
          </a:p>
          <a:p>
            <a:r>
              <a:rPr lang="en-US" sz="2800" dirty="0"/>
              <a:t>TO NIE WYGLĄDA TAK IMPONUJĄCO W CV</a:t>
            </a:r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A308059-B33E-6B4E-AFB5-5BAF39B202A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757194" cy="2424976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NIEDOGODNOŚCI</a:t>
            </a:r>
            <a:endParaRPr lang="pl-PL" dirty="0"/>
          </a:p>
          <a:p>
            <a:r>
              <a:rPr lang="en-US" dirty="0"/>
              <a:t>Z PRACY W MAŁEJ FIRMIE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AC1E7E4-269E-5340-BA06-FD905AEEE3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6</a:t>
            </a:r>
          </a:p>
        </p:txBody>
      </p:sp>
      <p:pic>
        <p:nvPicPr>
          <p:cNvPr id="6" name="Picture 5" descr="A picture containing drawing, food, flower&#10;&#10;Description automatically generated">
            <a:extLst>
              <a:ext uri="{FF2B5EF4-FFF2-40B4-BE49-F238E27FC236}">
                <a16:creationId xmlns:a16="http://schemas.microsoft.com/office/drawing/2014/main" id="{1DBA4D9E-1FBF-4CD6-8979-E9A75906F3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40944" y="3305200"/>
            <a:ext cx="4189864" cy="354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173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22784" y="1860121"/>
            <a:ext cx="5916447" cy="117283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 err="1"/>
              <a:t>Podkreślenie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tworzenie</a:t>
            </a:r>
            <a:r>
              <a:rPr lang="en-US" dirty="0"/>
              <a:t> </a:t>
            </a:r>
            <a:r>
              <a:rPr lang="en-US" dirty="0" err="1"/>
              <a:t>sieci</a:t>
            </a:r>
            <a:r>
              <a:rPr lang="en-US" dirty="0"/>
              <a:t> </a:t>
            </a:r>
            <a:r>
              <a:rPr lang="en-US" dirty="0" err="1"/>
              <a:t>kontaktów</a:t>
            </a:r>
            <a:r>
              <a:rPr lang="en-US" dirty="0"/>
              <a:t> </a:t>
            </a:r>
            <a:r>
              <a:rPr lang="en-US" dirty="0" err="1"/>
              <a:t>biznesowych</a:t>
            </a:r>
            <a:r>
              <a:rPr lang="en-US" dirty="0"/>
              <a:t> jest </a:t>
            </a:r>
            <a:r>
              <a:rPr lang="en-US" dirty="0" err="1"/>
              <a:t>jeszcze</a:t>
            </a:r>
            <a:r>
              <a:rPr lang="en-US" dirty="0"/>
              <a:t> </a:t>
            </a:r>
            <a:r>
              <a:rPr lang="en-US" dirty="0" err="1"/>
              <a:t>ważniejsze</a:t>
            </a:r>
            <a:r>
              <a:rPr lang="en-US" dirty="0"/>
              <a:t> w </a:t>
            </a:r>
            <a:r>
              <a:rPr lang="en-US" dirty="0" err="1"/>
              <a:t>małych</a:t>
            </a:r>
            <a:r>
              <a:rPr lang="en-US" dirty="0"/>
              <a:t> </a:t>
            </a:r>
            <a:r>
              <a:rPr lang="en-US" dirty="0" err="1"/>
              <a:t>przedsiębiorstwach</a:t>
            </a:r>
            <a:r>
              <a:rPr lang="en-US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4" y="730798"/>
            <a:ext cx="5231728" cy="1134578"/>
          </a:xfrm>
        </p:spPr>
        <p:txBody>
          <a:bodyPr>
            <a:normAutofit/>
          </a:bodyPr>
          <a:lstStyle/>
          <a:p>
            <a:r>
              <a:rPr lang="en-US" dirty="0"/>
              <a:t>OGRANICZONA SIEĆ KONTAKTÓW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5" y="589390"/>
            <a:ext cx="3747906" cy="2519569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NIEDOGODNOŚCI</a:t>
            </a:r>
            <a:r>
              <a:rPr lang="en-US" b="1" dirty="0"/>
              <a:t> </a:t>
            </a:r>
            <a:r>
              <a:rPr lang="en-US" dirty="0"/>
              <a:t>Z PRACY W MAŁEJ FIRMIE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7</a:t>
            </a:r>
          </a:p>
        </p:txBody>
      </p:sp>
      <p:pic>
        <p:nvPicPr>
          <p:cNvPr id="10" name="Picture 9" descr="A picture containing toy, table, indoor, sitting&#10;&#10;Description automatically generated">
            <a:extLst>
              <a:ext uri="{FF2B5EF4-FFF2-40B4-BE49-F238E27FC236}">
                <a16:creationId xmlns:a16="http://schemas.microsoft.com/office/drawing/2014/main" id="{256269FC-F1EE-4918-B67D-1E3598B5DD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" y="3357626"/>
            <a:ext cx="4254416" cy="343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752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A9EDB93-3656-184A-883C-47ABA7FA9A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67776" y="5439891"/>
            <a:ext cx="785328" cy="105698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”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FD39F4-00B7-0B40-AEEA-0CBD6FA368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4482" y="2955539"/>
            <a:ext cx="7150498" cy="3541338"/>
          </a:xfrm>
        </p:spPr>
        <p:txBody>
          <a:bodyPr>
            <a:normAutofit/>
          </a:bodyPr>
          <a:lstStyle/>
          <a:p>
            <a:r>
              <a:rPr lang="en-US" sz="2600" dirty="0" err="1"/>
              <a:t>Jako</a:t>
            </a:r>
            <a:r>
              <a:rPr lang="en-US" sz="2600" dirty="0"/>
              <a:t> </a:t>
            </a:r>
            <a:r>
              <a:rPr lang="en-US" sz="2600" dirty="0" err="1"/>
              <a:t>pierwszy</a:t>
            </a:r>
            <a:r>
              <a:rPr lang="en-US" sz="2600" dirty="0"/>
              <a:t> </a:t>
            </a:r>
            <a:r>
              <a:rPr lang="en-US" sz="2600" dirty="0" err="1"/>
              <a:t>pracownik</a:t>
            </a:r>
            <a:r>
              <a:rPr lang="en-US" sz="2600" dirty="0"/>
              <a:t> w </a:t>
            </a:r>
            <a:r>
              <a:rPr lang="en-US" sz="2600" dirty="0" err="1"/>
              <a:t>firmie</a:t>
            </a:r>
            <a:r>
              <a:rPr lang="en-US" sz="2600" dirty="0"/>
              <a:t>, </a:t>
            </a:r>
            <a:r>
              <a:rPr lang="en-US" sz="2600" dirty="0" err="1"/>
              <a:t>musiałem</a:t>
            </a:r>
            <a:r>
              <a:rPr lang="en-US" sz="2600" dirty="0"/>
              <a:t> </a:t>
            </a:r>
            <a:r>
              <a:rPr lang="en-US" sz="2600" dirty="0" err="1"/>
              <a:t>sprostać</a:t>
            </a:r>
            <a:r>
              <a:rPr lang="en-US" sz="2600" dirty="0"/>
              <a:t> </a:t>
            </a:r>
            <a:r>
              <a:rPr lang="en-US" sz="2600" dirty="0" err="1"/>
              <a:t>różnym</a:t>
            </a:r>
            <a:r>
              <a:rPr lang="en-US" sz="2600" dirty="0"/>
              <a:t> </a:t>
            </a:r>
            <a:r>
              <a:rPr lang="en-US" sz="2600" dirty="0" err="1"/>
              <a:t>obowiązkom</a:t>
            </a:r>
            <a:r>
              <a:rPr lang="en-US" sz="2600" dirty="0"/>
              <a:t>. W </a:t>
            </a:r>
            <a:r>
              <a:rPr lang="en-US" sz="2600" dirty="0" err="1"/>
              <a:t>danym</a:t>
            </a:r>
            <a:r>
              <a:rPr lang="en-US" sz="2600" dirty="0"/>
              <a:t> </a:t>
            </a:r>
            <a:r>
              <a:rPr lang="en-US" sz="2600" dirty="0" err="1"/>
              <a:t>dniu</a:t>
            </a:r>
            <a:r>
              <a:rPr lang="en-US" sz="2600" dirty="0"/>
              <a:t> </a:t>
            </a:r>
            <a:r>
              <a:rPr lang="en-US" sz="2600" dirty="0" err="1"/>
              <a:t>musiałem</a:t>
            </a:r>
            <a:r>
              <a:rPr lang="en-US" sz="2600" dirty="0"/>
              <a:t> </a:t>
            </a:r>
            <a:r>
              <a:rPr lang="en-US" sz="2600" dirty="0" err="1"/>
              <a:t>nosić</a:t>
            </a:r>
            <a:r>
              <a:rPr lang="en-US" sz="2600" dirty="0"/>
              <a:t> </a:t>
            </a:r>
            <a:r>
              <a:rPr lang="en-US" sz="2600" dirty="0" err="1"/>
              <a:t>wiele</a:t>
            </a:r>
            <a:r>
              <a:rPr lang="en-US" sz="2600" dirty="0"/>
              <a:t> </a:t>
            </a:r>
            <a:r>
              <a:rPr lang="en-US" sz="2600" dirty="0" err="1"/>
              <a:t>różnych</a:t>
            </a:r>
            <a:r>
              <a:rPr lang="en-US" sz="2600" dirty="0"/>
              <a:t> </a:t>
            </a:r>
            <a:r>
              <a:rPr lang="en-US" sz="2600" dirty="0" err="1"/>
              <a:t>kapeluszy</a:t>
            </a:r>
            <a:r>
              <a:rPr lang="en-US" sz="2600" dirty="0"/>
              <a:t>. </a:t>
            </a:r>
            <a:r>
              <a:rPr lang="en-US" sz="2600" dirty="0" err="1"/>
              <a:t>Lubiłem</a:t>
            </a:r>
            <a:r>
              <a:rPr lang="en-US" sz="2600" dirty="0"/>
              <a:t> </a:t>
            </a:r>
            <a:r>
              <a:rPr lang="en-US" sz="2600" dirty="0" err="1"/>
              <a:t>angażować</a:t>
            </a:r>
            <a:r>
              <a:rPr lang="en-US" sz="2600" dirty="0"/>
              <a:t> </a:t>
            </a:r>
            <a:r>
              <a:rPr lang="en-US" sz="2600" dirty="0" err="1"/>
              <a:t>się</a:t>
            </a:r>
            <a:r>
              <a:rPr lang="en-US" sz="2600" dirty="0"/>
              <a:t> w </a:t>
            </a:r>
            <a:r>
              <a:rPr lang="en-US" sz="2600" dirty="0" err="1"/>
              <a:t>różne</a:t>
            </a:r>
            <a:r>
              <a:rPr lang="en-US" sz="2600" dirty="0"/>
              <a:t> </a:t>
            </a:r>
            <a:r>
              <a:rPr lang="en-US" sz="2600" dirty="0" err="1"/>
              <a:t>projekty</a:t>
            </a:r>
            <a:r>
              <a:rPr lang="en-US" sz="2600" dirty="0"/>
              <a:t>, a </a:t>
            </a:r>
            <a:r>
              <a:rPr lang="en-US" sz="2600" dirty="0" err="1"/>
              <a:t>moje</a:t>
            </a:r>
            <a:r>
              <a:rPr lang="en-US" sz="2600" dirty="0"/>
              <a:t> </a:t>
            </a:r>
            <a:r>
              <a:rPr lang="en-US" sz="2600" dirty="0" err="1"/>
              <a:t>opinie</a:t>
            </a:r>
            <a:r>
              <a:rPr lang="en-US" sz="2600" dirty="0"/>
              <a:t> </a:t>
            </a:r>
            <a:r>
              <a:rPr lang="en-US" sz="2600" dirty="0" err="1"/>
              <a:t>zawsze</a:t>
            </a:r>
            <a:r>
              <a:rPr lang="en-US" sz="2600" dirty="0"/>
              <a:t> </a:t>
            </a:r>
            <a:r>
              <a:rPr lang="en-US" sz="2600" dirty="0" err="1"/>
              <a:t>były</a:t>
            </a:r>
            <a:r>
              <a:rPr lang="en-US" sz="2600" dirty="0"/>
              <a:t> brane pod </a:t>
            </a:r>
            <a:r>
              <a:rPr lang="en-US" sz="2600" dirty="0" err="1"/>
              <a:t>uwagę</a:t>
            </a:r>
            <a:r>
              <a:rPr lang="en-US" sz="2600" dirty="0"/>
              <a:t>. W </a:t>
            </a:r>
            <a:r>
              <a:rPr lang="en-US" sz="2600" dirty="0" err="1"/>
              <a:t>dużej</a:t>
            </a:r>
            <a:r>
              <a:rPr lang="en-US" sz="2600" dirty="0"/>
              <a:t> </a:t>
            </a:r>
            <a:r>
              <a:rPr lang="en-US" sz="2600" dirty="0" err="1"/>
              <a:t>firmie</a:t>
            </a:r>
            <a:r>
              <a:rPr lang="en-US" sz="2600" dirty="0"/>
              <a:t> jest </a:t>
            </a:r>
            <a:r>
              <a:rPr lang="en-US" sz="2600" dirty="0" err="1"/>
              <a:t>się</a:t>
            </a:r>
            <a:r>
              <a:rPr lang="en-US" sz="2600" dirty="0"/>
              <a:t> </a:t>
            </a:r>
            <a:r>
              <a:rPr lang="en-US" sz="2600" dirty="0" err="1"/>
              <a:t>zatrudnionym</a:t>
            </a:r>
            <a:r>
              <a:rPr lang="en-US" sz="2600" dirty="0"/>
              <a:t> </a:t>
            </a:r>
            <a:r>
              <a:rPr lang="en-US" sz="2600" dirty="0" err="1"/>
              <a:t>na</a:t>
            </a:r>
            <a:r>
              <a:rPr lang="en-US" sz="2600" dirty="0"/>
              <a:t> </a:t>
            </a:r>
            <a:r>
              <a:rPr lang="en-US" sz="2600" dirty="0" err="1"/>
              <a:t>stanowisku</a:t>
            </a:r>
            <a:r>
              <a:rPr lang="en-US" sz="2600" dirty="0"/>
              <a:t> </a:t>
            </a:r>
            <a:r>
              <a:rPr lang="en-US" sz="2600" dirty="0" err="1"/>
              <a:t>pracy</a:t>
            </a:r>
            <a:r>
              <a:rPr lang="en-US" sz="2600" dirty="0"/>
              <a:t> </a:t>
            </a:r>
            <a:r>
              <a:rPr lang="en-US" sz="2600" dirty="0" err="1"/>
              <a:t>i</a:t>
            </a:r>
            <a:r>
              <a:rPr lang="en-US" sz="2600" dirty="0"/>
              <a:t> </a:t>
            </a:r>
            <a:r>
              <a:rPr lang="en-US" sz="2600" dirty="0" err="1"/>
              <a:t>nie</a:t>
            </a:r>
            <a:r>
              <a:rPr lang="en-US" sz="2600" dirty="0"/>
              <a:t> ma </a:t>
            </a:r>
            <a:r>
              <a:rPr lang="en-US" sz="2600" dirty="0" err="1"/>
              <a:t>się</a:t>
            </a:r>
            <a:r>
              <a:rPr lang="en-US" sz="2600" dirty="0"/>
              <a:t> </a:t>
            </a:r>
            <a:r>
              <a:rPr lang="en-US" sz="2600" dirty="0" err="1"/>
              <a:t>tak</a:t>
            </a:r>
            <a:r>
              <a:rPr lang="en-US" sz="2600" dirty="0"/>
              <a:t> </a:t>
            </a:r>
            <a:r>
              <a:rPr lang="en-US" sz="2600" dirty="0" err="1"/>
              <a:t>wielu</a:t>
            </a:r>
            <a:r>
              <a:rPr lang="en-US" sz="2600" dirty="0"/>
              <a:t> </a:t>
            </a:r>
            <a:r>
              <a:rPr lang="en-US" sz="2600" dirty="0" err="1"/>
              <a:t>szans</a:t>
            </a:r>
            <a:r>
              <a:rPr lang="en-US" sz="2600" dirty="0"/>
              <a:t> </a:t>
            </a:r>
            <a:r>
              <a:rPr lang="en-US" sz="2600" dirty="0" err="1"/>
              <a:t>na</a:t>
            </a:r>
            <a:r>
              <a:rPr lang="en-US" sz="2600" dirty="0"/>
              <a:t> </a:t>
            </a:r>
            <a:r>
              <a:rPr lang="en-US" sz="2600" dirty="0" err="1"/>
              <a:t>zaangażowanie</a:t>
            </a:r>
            <a:r>
              <a:rPr lang="en-US" sz="2600" dirty="0"/>
              <a:t> </a:t>
            </a:r>
            <a:r>
              <a:rPr lang="en-US" sz="2600" dirty="0" err="1"/>
              <a:t>się</a:t>
            </a:r>
            <a:r>
              <a:rPr lang="en-US" sz="2600" dirty="0"/>
              <a:t> w </a:t>
            </a:r>
            <a:r>
              <a:rPr lang="en-US" sz="2600" dirty="0" err="1"/>
              <a:t>różne</a:t>
            </a:r>
            <a:r>
              <a:rPr lang="en-US" sz="2600" dirty="0"/>
              <a:t> </a:t>
            </a:r>
            <a:r>
              <a:rPr lang="en-US" sz="2600" dirty="0" err="1"/>
              <a:t>projekty</a:t>
            </a:r>
            <a:r>
              <a:rPr lang="en-US" sz="2600" dirty="0"/>
              <a:t>.   </a:t>
            </a:r>
            <a:endParaRPr lang="en-IE" sz="2600" dirty="0"/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557EA3A-0472-554E-AFA2-2A4C1934C4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3886" y="2937251"/>
            <a:ext cx="1066690" cy="122166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“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8D739A1-080B-4440-8C9A-75FD6FE6F20D}"/>
              </a:ext>
            </a:extLst>
          </p:cNvPr>
          <p:cNvSpPr txBox="1">
            <a:spLocks/>
          </p:cNvSpPr>
          <p:nvPr/>
        </p:nvSpPr>
        <p:spPr>
          <a:xfrm>
            <a:off x="493886" y="1647676"/>
            <a:ext cx="4308414" cy="9995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E" sz="2800" i="0" dirty="0" err="1"/>
              <a:t>Jeden</a:t>
            </a:r>
            <a:r>
              <a:rPr lang="en-IE" sz="2800" i="0" dirty="0"/>
              <a:t> z </a:t>
            </a:r>
            <a:r>
              <a:rPr lang="en-IE" sz="2800" i="0" dirty="0" err="1"/>
              <a:t>naszych</a:t>
            </a:r>
            <a:r>
              <a:rPr lang="en-IE" sz="2800" i="0" dirty="0"/>
              <a:t> </a:t>
            </a:r>
            <a:r>
              <a:rPr lang="en-IE" sz="2800" i="0" dirty="0" err="1"/>
              <a:t>doradców</a:t>
            </a:r>
            <a:r>
              <a:rPr lang="en-IE" sz="2800" i="0" dirty="0"/>
              <a:t> </a:t>
            </a:r>
            <a:r>
              <a:rPr lang="en-IE" sz="2800" i="0" dirty="0" err="1"/>
              <a:t>zawodowych</a:t>
            </a:r>
            <a:r>
              <a:rPr lang="en-IE" sz="2800" i="0" dirty="0"/>
              <a:t> </a:t>
            </a:r>
            <a:r>
              <a:rPr lang="en-IE" sz="2800" i="0" dirty="0" err="1"/>
              <a:t>wyjaśnia</a:t>
            </a:r>
            <a:r>
              <a:rPr lang="en-IE" sz="2800" i="0" dirty="0"/>
              <a:t>...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94044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09330" y="1664208"/>
            <a:ext cx="3365392" cy="1030019"/>
          </a:xfrm>
        </p:spPr>
        <p:txBody>
          <a:bodyPr/>
          <a:lstStyle/>
          <a:p>
            <a:r>
              <a:rPr lang="en-US" dirty="0"/>
              <a:t>NASTĘPNIE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474722" y="858821"/>
            <a:ext cx="4820672" cy="1835762"/>
          </a:xfrm>
        </p:spPr>
        <p:txBody>
          <a:bodyPr/>
          <a:lstStyle/>
          <a:p>
            <a:r>
              <a:rPr lang="en-US" sz="2600" b="1" dirty="0">
                <a:solidFill>
                  <a:srgbClr val="CE1779"/>
                </a:solidFill>
              </a:rPr>
              <a:t>MODUŁ 3: </a:t>
            </a:r>
            <a:r>
              <a:rPr lang="en-US" sz="2600" b="1" dirty="0"/>
              <a:t>	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300" b="1" dirty="0"/>
              <a:t>ZASOBY, KTÓRYCH BĘDZIESZ POTRZEBOWAŁ</a:t>
            </a:r>
            <a:endParaRPr lang="en-US" sz="3300" b="1" dirty="0">
              <a:cs typeface="Calibri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8508170" y="3429000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AmbitiontoEmploy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7438299" y="4369677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www.</a:t>
            </a:r>
            <a:r>
              <a:rPr lang="en-US" sz="1800" b="1" dirty="0" err="1">
                <a:solidFill>
                  <a:schemeClr val="bg1"/>
                </a:solidFill>
              </a:rPr>
              <a:t>ambitiontoemploy</a:t>
            </a:r>
            <a:r>
              <a:rPr lang="en-US" dirty="0" err="1">
                <a:solidFill>
                  <a:schemeClr val="bg1"/>
                </a:solidFill>
              </a:rPr>
              <a:t>.eu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oogle Shape;664;p39"/>
          <p:cNvGrpSpPr/>
          <p:nvPr/>
        </p:nvGrpSpPr>
        <p:grpSpPr>
          <a:xfrm>
            <a:off x="6578626" y="4187991"/>
            <a:ext cx="301041" cy="301041"/>
            <a:chOff x="5941025" y="3634400"/>
            <a:chExt cx="467650" cy="467650"/>
          </a:xfrm>
        </p:grpSpPr>
        <p:sp>
          <p:nvSpPr>
            <p:cNvPr id="11" name="Google Shape;665;p39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83F28AA-65EF-6841-AEF8-CFDAAD7B0C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948" y="3300312"/>
            <a:ext cx="290415" cy="29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1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 WPROWADZENIE</a:t>
            </a:r>
          </a:p>
        </p:txBody>
      </p:sp>
    </p:spTree>
    <p:extLst>
      <p:ext uri="{BB962C8B-B14F-4D97-AF65-F5344CB8AC3E}">
        <p14:creationId xmlns:p14="http://schemas.microsoft.com/office/powerpoint/2010/main" val="1938481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480457" y="114518"/>
            <a:ext cx="10635343" cy="23774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/>
              <a:t>ABY NAKREŚLIĆ SCENĘ, </a:t>
            </a:r>
            <a:r>
              <a:rPr lang="en-US" sz="2800" i="1" dirty="0">
                <a:solidFill>
                  <a:srgbClr val="CE1779"/>
                </a:solidFill>
              </a:rPr>
              <a:t>RICHARD BRANSON </a:t>
            </a:r>
            <a:r>
              <a:rPr lang="en-US" sz="2800" dirty="0"/>
              <a:t>JEST ZNANY Z TEGO, ŻE OFERUJE FACHOWE DORADZTWO DLA PRZEDSIĘBIORCÓW 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D2BC1C-E5A4-5947-A488-E9B54684AFC3}"/>
              </a:ext>
            </a:extLst>
          </p:cNvPr>
          <p:cNvSpPr/>
          <p:nvPr/>
        </p:nvSpPr>
        <p:spPr>
          <a:xfrm>
            <a:off x="3621024" y="1682496"/>
            <a:ext cx="8375904" cy="3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207828" y="2355786"/>
            <a:ext cx="8789100" cy="4020514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IE" sz="1000" dirty="0"/>
          </a:p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Odłóż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bok</a:t>
            </a:r>
            <a:r>
              <a:rPr lang="en-IE" dirty="0"/>
              <a:t> </a:t>
            </a:r>
            <a:r>
              <a:rPr lang="en-IE" dirty="0" err="1"/>
              <a:t>swoje</a:t>
            </a:r>
            <a:r>
              <a:rPr lang="en-IE" dirty="0"/>
              <a:t> ego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zatrudnij</a:t>
            </a:r>
            <a:r>
              <a:rPr lang="en-IE" dirty="0"/>
              <a:t> w </a:t>
            </a:r>
            <a:r>
              <a:rPr lang="en-IE" dirty="0" err="1"/>
              <a:t>pewnych</a:t>
            </a:r>
            <a:r>
              <a:rPr lang="en-IE" dirty="0"/>
              <a:t> </a:t>
            </a:r>
            <a:r>
              <a:rPr lang="en-IE" dirty="0" err="1"/>
              <a:t>obszarach</a:t>
            </a:r>
            <a:r>
              <a:rPr lang="en-IE" dirty="0"/>
              <a:t> </a:t>
            </a:r>
            <a:r>
              <a:rPr lang="en-IE" dirty="0" err="1"/>
              <a:t>ludzi</a:t>
            </a:r>
            <a:r>
              <a:rPr lang="en-IE" dirty="0"/>
              <a:t>, </a:t>
            </a:r>
            <a:r>
              <a:rPr lang="en-IE" dirty="0" err="1"/>
              <a:t>którzy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lepsi</a:t>
            </a:r>
            <a:r>
              <a:rPr lang="en-IE" dirty="0"/>
              <a:t> </a:t>
            </a:r>
            <a:r>
              <a:rPr lang="en-IE" dirty="0" err="1"/>
              <a:t>od</a:t>
            </a:r>
            <a:r>
              <a:rPr lang="en-IE" dirty="0"/>
              <a:t> </a:t>
            </a:r>
            <a:r>
              <a:rPr lang="en-IE" dirty="0" err="1"/>
              <a:t>Ciebie</a:t>
            </a:r>
            <a:r>
              <a:rPr lang="en-IE" dirty="0"/>
              <a:t>. </a:t>
            </a:r>
            <a:r>
              <a:rPr lang="en-IE" dirty="0" err="1"/>
              <a:t>Oceń</a:t>
            </a:r>
            <a:r>
              <a:rPr lang="en-IE" dirty="0"/>
              <a:t>, </a:t>
            </a:r>
            <a:r>
              <a:rPr lang="en-IE" dirty="0" err="1"/>
              <a:t>gdzie</a:t>
            </a:r>
            <a:r>
              <a:rPr lang="en-IE" dirty="0"/>
              <a:t> </a:t>
            </a:r>
            <a:r>
              <a:rPr lang="en-IE" dirty="0" err="1"/>
              <a:t>Twoja</a:t>
            </a:r>
            <a:r>
              <a:rPr lang="en-IE" dirty="0"/>
              <a:t> </a:t>
            </a:r>
            <a:r>
              <a:rPr lang="en-IE" dirty="0" err="1"/>
              <a:t>firma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poprawić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poszukaj</a:t>
            </a:r>
            <a:r>
              <a:rPr lang="en-IE" dirty="0"/>
              <a:t> w </a:t>
            </a:r>
            <a:r>
              <a:rPr lang="en-IE" dirty="0" err="1"/>
              <a:t>ludziach</a:t>
            </a:r>
            <a:r>
              <a:rPr lang="en-IE" dirty="0"/>
              <a:t> </a:t>
            </a:r>
            <a:r>
              <a:rPr lang="en-IE" dirty="0" err="1"/>
              <a:t>cech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pomogą</a:t>
            </a:r>
            <a:r>
              <a:rPr lang="en-IE" dirty="0"/>
              <a:t> ci w </a:t>
            </a:r>
            <a:r>
              <a:rPr lang="en-IE" dirty="0" err="1"/>
              <a:t>dokonaniu</a:t>
            </a:r>
            <a:r>
              <a:rPr lang="en-IE" dirty="0"/>
              <a:t> </a:t>
            </a:r>
            <a:r>
              <a:rPr lang="en-IE" dirty="0" err="1"/>
              <a:t>tych</a:t>
            </a:r>
            <a:r>
              <a:rPr lang="en-IE" dirty="0"/>
              <a:t> </a:t>
            </a:r>
            <a:r>
              <a:rPr lang="en-IE" dirty="0" err="1"/>
              <a:t>ulepszeń</a:t>
            </a:r>
            <a:r>
              <a:rPr lang="en-IE" dirty="0"/>
              <a:t>.</a:t>
            </a:r>
          </a:p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Rozważ</a:t>
            </a:r>
            <a:r>
              <a:rPr lang="en-IE" dirty="0"/>
              <a:t> </a:t>
            </a:r>
            <a:r>
              <a:rPr lang="en-IE" dirty="0" err="1"/>
              <a:t>trzy</a:t>
            </a:r>
            <a:r>
              <a:rPr lang="en-IE" dirty="0"/>
              <a:t> </a:t>
            </a:r>
            <a:r>
              <a:rPr lang="en-IE" dirty="0" err="1"/>
              <a:t>rzeczy</a:t>
            </a:r>
            <a:r>
              <a:rPr lang="en-IE" dirty="0"/>
              <a:t> - </a:t>
            </a:r>
            <a:r>
              <a:rPr lang="en-IE" b="1" dirty="0" err="1"/>
              <a:t>Osobowość</a:t>
            </a:r>
            <a:r>
              <a:rPr lang="en-IE" b="1" dirty="0"/>
              <a:t>, </a:t>
            </a:r>
            <a:r>
              <a:rPr lang="en-IE" b="1" dirty="0" err="1"/>
              <a:t>Pasję</a:t>
            </a:r>
            <a:r>
              <a:rPr lang="en-IE" b="1" dirty="0"/>
              <a:t> </a:t>
            </a:r>
            <a:r>
              <a:rPr lang="en-IE" b="1" dirty="0" err="1"/>
              <a:t>i</a:t>
            </a:r>
            <a:r>
              <a:rPr lang="en-IE" b="1" dirty="0"/>
              <a:t> </a:t>
            </a:r>
            <a:r>
              <a:rPr lang="en-IE" b="1" dirty="0" err="1"/>
              <a:t>Cel</a:t>
            </a:r>
            <a:r>
              <a:rPr lang="en-IE" dirty="0"/>
              <a:t>, </a:t>
            </a:r>
            <a:r>
              <a:rPr lang="en-IE" dirty="0" err="1"/>
              <a:t>tych</a:t>
            </a:r>
            <a:r>
              <a:rPr lang="en-IE" dirty="0"/>
              <a:t> </a:t>
            </a:r>
            <a:r>
              <a:rPr lang="en-IE" dirty="0" err="1"/>
              <a:t>rzeczy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podrobić</a:t>
            </a:r>
            <a:r>
              <a:rPr lang="en-IE" dirty="0"/>
              <a:t> ani </a:t>
            </a:r>
            <a:r>
              <a:rPr lang="en-IE" dirty="0" err="1"/>
              <a:t>się</a:t>
            </a:r>
            <a:r>
              <a:rPr lang="en-IE" dirty="0"/>
              <a:t> ich </a:t>
            </a:r>
            <a:r>
              <a:rPr lang="en-IE" dirty="0" err="1"/>
              <a:t>nauczyć</a:t>
            </a:r>
            <a:r>
              <a:rPr lang="en-IE" dirty="0"/>
              <a:t>. </a:t>
            </a:r>
            <a:r>
              <a:rPr lang="en-IE" dirty="0" err="1"/>
              <a:t>Pasja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cel</a:t>
            </a:r>
            <a:r>
              <a:rPr lang="en-IE" dirty="0"/>
              <a:t> </a:t>
            </a:r>
            <a:r>
              <a:rPr lang="en-IE" dirty="0" err="1"/>
              <a:t>pozwolą</a:t>
            </a:r>
            <a:r>
              <a:rPr lang="en-IE" dirty="0"/>
              <a:t> </a:t>
            </a:r>
            <a:r>
              <a:rPr lang="en-IE" dirty="0" err="1"/>
              <a:t>ludziom</a:t>
            </a:r>
            <a:r>
              <a:rPr lang="en-IE" dirty="0"/>
              <a:t> </a:t>
            </a:r>
            <a:r>
              <a:rPr lang="en-IE" dirty="0" err="1"/>
              <a:t>skoncentrować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a </a:t>
            </a:r>
            <a:r>
              <a:rPr lang="en-IE" dirty="0" err="1"/>
              <a:t>ostatecznie</a:t>
            </a:r>
            <a:r>
              <a:rPr lang="en-IE" dirty="0"/>
              <a:t> </a:t>
            </a:r>
            <a:r>
              <a:rPr lang="en-IE" dirty="0" err="1"/>
              <a:t>oddzielić</a:t>
            </a:r>
            <a:r>
              <a:rPr lang="en-IE" dirty="0"/>
              <a:t>;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zwycięzców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przegranych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To co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udane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tego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co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nie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udane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 </a:t>
            </a:r>
            <a:endParaRPr lang="en-IE" b="1">
              <a:solidFill>
                <a:schemeClr val="tx1">
                  <a:lumMod val="50000"/>
                  <a:lumOff val="50000"/>
                </a:schemeClr>
              </a:solidFill>
              <a:cs typeface="Calibri"/>
            </a:endParaRPr>
          </a:p>
          <a:p>
            <a:endParaRPr lang="en-IE" dirty="0"/>
          </a:p>
          <a:p>
            <a:pPr algn="just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2CE76A-A890-4277-880E-293CDC5BDA3D}"/>
              </a:ext>
            </a:extLst>
          </p:cNvPr>
          <p:cNvSpPr/>
          <p:nvPr/>
        </p:nvSpPr>
        <p:spPr>
          <a:xfrm>
            <a:off x="3291910" y="1440555"/>
            <a:ext cx="8705018" cy="757130"/>
          </a:xfrm>
          <a:prstGeom prst="rect">
            <a:avLst/>
          </a:prstGeom>
          <a:solidFill>
            <a:schemeClr val="accent2"/>
          </a:solidFill>
        </p:spPr>
        <p:txBody>
          <a:bodyPr wrap="square" anchor="t">
            <a:sp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lang="en-US" sz="2400" dirty="0">
                <a:solidFill>
                  <a:schemeClr val="bg1"/>
                </a:solidFill>
              </a:rPr>
              <a:t>JEŚLI CHODZI O </a:t>
            </a:r>
            <a:r>
              <a:rPr lang="en-US" sz="2400" b="1" dirty="0">
                <a:solidFill>
                  <a:schemeClr val="bg1"/>
                </a:solidFill>
              </a:rPr>
              <a:t>ZATRUDNIANIE ODPOWIEDNICH OSÓB</a:t>
            </a:r>
            <a:r>
              <a:rPr lang="en-US" sz="2400" dirty="0">
                <a:solidFill>
                  <a:schemeClr val="bg1"/>
                </a:solidFill>
              </a:rPr>
              <a:t>,MA ON KILKA NAPRAWDĘ </a:t>
            </a:r>
            <a:r>
              <a:rPr lang="en-US" sz="2400" b="1" dirty="0">
                <a:solidFill>
                  <a:schemeClr val="bg1"/>
                </a:solidFill>
              </a:rPr>
              <a:t>DOSKONAŁYCH PRAKTYCZNYCH WSKAZÓWEK</a:t>
            </a: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F56A46-84F4-4B5A-8F6D-A91BC82459D7}"/>
              </a:ext>
            </a:extLst>
          </p:cNvPr>
          <p:cNvSpPr/>
          <p:nvPr/>
        </p:nvSpPr>
        <p:spPr>
          <a:xfrm>
            <a:off x="3124199" y="6404928"/>
            <a:ext cx="112449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IE" sz="800" dirty="0"/>
          </a:p>
          <a:p>
            <a:r>
              <a:rPr lang="en-IE" sz="800" dirty="0"/>
              <a:t>Source: </a:t>
            </a:r>
            <a:r>
              <a:rPr lang="en-GB" sz="800" u="sng" dirty="0">
                <a:hlinkClick r:id="rId2"/>
              </a:rPr>
              <a:t>http://www.businessinsider.com/richard-branson-advice-for-entrepreneurs-2016-11?IR=T</a:t>
            </a:r>
            <a:r>
              <a:rPr lang="en-IE" sz="800" dirty="0"/>
              <a:t>  </a:t>
            </a:r>
            <a:r>
              <a:rPr lang="en-GB" sz="800" u="sng" dirty="0">
                <a:hlinkClick r:id="rId3"/>
              </a:rPr>
              <a:t>https://www.linkedin.com/pulse/how-i-hire-you-cant-fake-personality-passion-purpose-richard-branson</a:t>
            </a:r>
            <a:r>
              <a:rPr lang="en-IE" sz="800" dirty="0"/>
              <a:t>  </a:t>
            </a:r>
          </a:p>
        </p:txBody>
      </p:sp>
      <p:pic>
        <p:nvPicPr>
          <p:cNvPr id="9" name="Picture 8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DCD660AE-3016-4F35-BF40-EDB579293D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-419643" y="3817995"/>
            <a:ext cx="3632227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7466558" cy="2654302"/>
          </a:xfrm>
        </p:spPr>
        <p:txBody>
          <a:bodyPr/>
          <a:lstStyle/>
          <a:p>
            <a:r>
              <a:rPr lang="en-US" b="1" dirty="0"/>
              <a:t>2.2 OKREŚLENIE ROLI DLA PIERWSZEGO PRACOWNIKA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1273294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0" y="453839"/>
            <a:ext cx="5365168" cy="1064065"/>
          </a:xfrm>
        </p:spPr>
        <p:txBody>
          <a:bodyPr>
            <a:noAutofit/>
          </a:bodyPr>
          <a:lstStyle/>
          <a:p>
            <a:pPr algn="r"/>
            <a:r>
              <a:rPr lang="en-US" dirty="0"/>
              <a:t>OKREŚLENIE ROLI DLA PIERWSZEGO PRACOWNIKA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Jasno</a:t>
            </a:r>
            <a:r>
              <a:rPr lang="en-US" dirty="0"/>
              <a:t> </a:t>
            </a:r>
            <a:r>
              <a:rPr lang="en-US" dirty="0" err="1"/>
              <a:t>określona</a:t>
            </a:r>
            <a:r>
              <a:rPr lang="en-US" dirty="0"/>
              <a:t> </a:t>
            </a:r>
            <a:r>
              <a:rPr lang="en-US" dirty="0" err="1"/>
              <a:t>rola</a:t>
            </a:r>
            <a:r>
              <a:rPr lang="en-US" dirty="0"/>
              <a:t> w </a:t>
            </a:r>
            <a:r>
              <a:rPr lang="en-US" dirty="0" err="1"/>
              <a:t>pracy</a:t>
            </a:r>
            <a:r>
              <a:rPr lang="en-US" dirty="0"/>
              <a:t> jest </a:t>
            </a:r>
            <a:r>
              <a:rPr lang="en-US" dirty="0" err="1"/>
              <a:t>podstawą</a:t>
            </a:r>
            <a:r>
              <a:rPr lang="en-US" dirty="0"/>
              <a:t> </a:t>
            </a:r>
            <a:r>
              <a:rPr lang="en-US" dirty="0" err="1"/>
              <a:t>sukcesu</a:t>
            </a:r>
            <a:r>
              <a:rPr lang="en-US" dirty="0"/>
              <a:t>.   </a:t>
            </a:r>
            <a:r>
              <a:rPr lang="en-US" dirty="0" err="1"/>
              <a:t>Warto</a:t>
            </a:r>
            <a:r>
              <a:rPr lang="en-US" dirty="0"/>
              <a:t> </a:t>
            </a:r>
            <a:r>
              <a:rPr lang="en-US" dirty="0" err="1"/>
              <a:t>poświęcić</a:t>
            </a:r>
            <a:r>
              <a:rPr lang="en-US" dirty="0"/>
              <a:t> </a:t>
            </a:r>
            <a:r>
              <a:rPr lang="en-US" dirty="0" err="1"/>
              <a:t>trochę</a:t>
            </a:r>
            <a:r>
              <a:rPr lang="en-US" dirty="0"/>
              <a:t> </a:t>
            </a:r>
            <a:r>
              <a:rPr lang="en-US" dirty="0" err="1"/>
              <a:t>czasu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określenie</a:t>
            </a:r>
            <a:r>
              <a:rPr lang="en-US" dirty="0"/>
              <a:t> </a:t>
            </a:r>
            <a:r>
              <a:rPr lang="en-US" dirty="0" err="1"/>
              <a:t>swoich</a:t>
            </a:r>
            <a:r>
              <a:rPr lang="en-US" dirty="0"/>
              <a:t> </a:t>
            </a:r>
            <a:r>
              <a:rPr lang="en-US" dirty="0" err="1"/>
              <a:t>oczekiwań</a:t>
            </a:r>
            <a:r>
              <a:rPr lang="en-US" dirty="0"/>
              <a:t> </a:t>
            </a:r>
            <a:r>
              <a:rPr lang="en-US" dirty="0" err="1"/>
              <a:t>wobec</a:t>
            </a:r>
            <a:r>
              <a:rPr lang="en-US" dirty="0"/>
              <a:t> </a:t>
            </a:r>
            <a:r>
              <a:rPr lang="en-US" dirty="0" err="1"/>
              <a:t>tej</a:t>
            </a:r>
            <a:r>
              <a:rPr lang="en-US" dirty="0"/>
              <a:t> </a:t>
            </a:r>
            <a:r>
              <a:rPr lang="en-US" dirty="0" err="1"/>
              <a:t>roli</a:t>
            </a:r>
            <a:r>
              <a:rPr lang="en-US" dirty="0"/>
              <a:t>. </a:t>
            </a:r>
            <a:r>
              <a:rPr lang="en-US" dirty="0" err="1"/>
              <a:t>Zapisanie</a:t>
            </a:r>
            <a:r>
              <a:rPr lang="en-US" dirty="0"/>
              <a:t> </a:t>
            </a:r>
            <a:r>
              <a:rPr lang="en-US" dirty="0" err="1"/>
              <a:t>tego</a:t>
            </a:r>
            <a:r>
              <a:rPr lang="en-US" dirty="0"/>
              <a:t> jest </a:t>
            </a:r>
            <a:r>
              <a:rPr lang="en-US" dirty="0" err="1"/>
              <a:t>bardzo</a:t>
            </a:r>
            <a:r>
              <a:rPr lang="en-US" dirty="0"/>
              <a:t> </a:t>
            </a:r>
            <a:r>
              <a:rPr lang="en-US" dirty="0" err="1"/>
              <a:t>ważne</a:t>
            </a:r>
            <a:r>
              <a:rPr lang="en-US" dirty="0"/>
              <a:t>, </a:t>
            </a:r>
            <a:r>
              <a:rPr lang="en-US" dirty="0" err="1"/>
              <a:t>określenie</a:t>
            </a:r>
            <a:r>
              <a:rPr lang="en-US" dirty="0"/>
              <a:t> </a:t>
            </a:r>
            <a:r>
              <a:rPr lang="en-US" dirty="0" err="1"/>
              <a:t>tego</a:t>
            </a:r>
            <a:r>
              <a:rPr lang="en-US" dirty="0"/>
              <a:t>, </a:t>
            </a:r>
            <a:r>
              <a:rPr lang="en-US" dirty="0" err="1"/>
              <a:t>czego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od</a:t>
            </a:r>
            <a:r>
              <a:rPr lang="en-US" dirty="0"/>
              <a:t> </a:t>
            </a:r>
            <a:r>
              <a:rPr lang="en-US" dirty="0" err="1"/>
              <a:t>nich</a:t>
            </a:r>
            <a:r>
              <a:rPr lang="en-US" dirty="0"/>
              <a:t> </a:t>
            </a:r>
            <a:r>
              <a:rPr lang="en-US" dirty="0" err="1"/>
              <a:t>oczekuje</a:t>
            </a:r>
            <a:r>
              <a:rPr lang="en-US" dirty="0"/>
              <a:t>, aby </a:t>
            </a:r>
            <a:r>
              <a:rPr lang="en-US" dirty="0" err="1"/>
              <a:t>mogli</a:t>
            </a:r>
            <a:r>
              <a:rPr lang="en-US" dirty="0"/>
              <a:t> </a:t>
            </a:r>
            <a:r>
              <a:rPr lang="en-US" dirty="0" err="1"/>
              <a:t>wykonać</a:t>
            </a:r>
            <a:r>
              <a:rPr lang="en-US" dirty="0"/>
              <a:t> </a:t>
            </a:r>
            <a:r>
              <a:rPr lang="en-US" dirty="0" err="1"/>
              <a:t>najlepszą</a:t>
            </a:r>
            <a:r>
              <a:rPr lang="en-US" dirty="0"/>
              <a:t> </a:t>
            </a:r>
            <a:r>
              <a:rPr lang="en-US" dirty="0" err="1"/>
              <a:t>możliwą</a:t>
            </a:r>
            <a:r>
              <a:rPr lang="en-US" dirty="0"/>
              <a:t> </a:t>
            </a:r>
            <a:r>
              <a:rPr lang="en-US" dirty="0" err="1"/>
              <a:t>pracę</a:t>
            </a:r>
            <a:r>
              <a:rPr lang="en-US" dirty="0"/>
              <a:t>.  </a:t>
            </a:r>
          </a:p>
          <a:p>
            <a:pPr algn="just"/>
            <a:r>
              <a:rPr lang="en-US" err="1"/>
              <a:t>Punktem</a:t>
            </a:r>
            <a:r>
              <a:rPr lang="en-US" dirty="0"/>
              <a:t> </a:t>
            </a:r>
            <a:r>
              <a:rPr lang="en-US" err="1"/>
              <a:t>wyjścia</a:t>
            </a:r>
            <a:r>
              <a:rPr lang="en-US" dirty="0"/>
              <a:t> jest </a:t>
            </a:r>
            <a:r>
              <a:rPr lang="en-US" err="1"/>
              <a:t>powrót</a:t>
            </a:r>
            <a:r>
              <a:rPr lang="en-US" dirty="0"/>
              <a:t> do </a:t>
            </a:r>
            <a:r>
              <a:rPr lang="en-US" err="1"/>
              <a:t>swojej</a:t>
            </a:r>
            <a:r>
              <a:rPr lang="en-US" dirty="0"/>
              <a:t> </a:t>
            </a:r>
            <a:r>
              <a:rPr lang="en-US" err="1"/>
              <a:t>motywacji</a:t>
            </a:r>
            <a:r>
              <a:rPr lang="en-US" dirty="0"/>
              <a:t> do </a:t>
            </a:r>
            <a:r>
              <a:rPr lang="en-US" err="1"/>
              <a:t>przyjęcia</a:t>
            </a:r>
            <a:r>
              <a:rPr lang="en-US" dirty="0"/>
              <a:t> </a:t>
            </a:r>
            <a:r>
              <a:rPr lang="en-US" err="1"/>
              <a:t>pracownika</a:t>
            </a:r>
            <a:r>
              <a:rPr lang="en-US" dirty="0"/>
              <a:t>, </a:t>
            </a:r>
            <a:r>
              <a:rPr lang="en-US" err="1"/>
              <a:t>jak</a:t>
            </a:r>
            <a:r>
              <a:rPr lang="en-US" dirty="0"/>
              <a:t> to </a:t>
            </a:r>
            <a:r>
              <a:rPr lang="en-US" err="1"/>
              <a:t>zbadałeś</a:t>
            </a:r>
            <a:r>
              <a:rPr lang="en-US" dirty="0"/>
              <a:t> w Module 1. </a:t>
            </a:r>
            <a:endParaRPr lang="en-US" sz="800" dirty="0"/>
          </a:p>
        </p:txBody>
      </p:sp>
      <p:pic>
        <p:nvPicPr>
          <p:cNvPr id="45" name="Picture Placeholder 44" descr="A person holding a sign posing for the camera&#10;&#10;Description automatically generated">
            <a:extLst>
              <a:ext uri="{FF2B5EF4-FFF2-40B4-BE49-F238E27FC236}">
                <a16:creationId xmlns:a16="http://schemas.microsoft.com/office/drawing/2014/main" id="{B0480F06-F759-1D4B-B8CA-38A735355F7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2" y="41325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3873250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oy, computer&#10;&#10;Description automatically generated">
            <a:extLst>
              <a:ext uri="{FF2B5EF4-FFF2-40B4-BE49-F238E27FC236}">
                <a16:creationId xmlns:a16="http://schemas.microsoft.com/office/drawing/2014/main" id="{45D442F0-D940-46C6-A260-E4E083642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93068" y="4048694"/>
            <a:ext cx="3709849" cy="2318656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7987" y="1144786"/>
            <a:ext cx="7407087" cy="694006"/>
          </a:xfrm>
        </p:spPr>
        <p:txBody>
          <a:bodyPr>
            <a:noAutofit/>
          </a:bodyPr>
          <a:lstStyle/>
          <a:p>
            <a:r>
              <a:rPr lang="en-US" dirty="0"/>
              <a:t>DELEGUJ STRATECZNICZNIE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64281" y="2135499"/>
            <a:ext cx="7828787" cy="349720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jednym</a:t>
            </a:r>
            <a:r>
              <a:rPr lang="en-US" dirty="0"/>
              <a:t> z </a:t>
            </a:r>
            <a:r>
              <a:rPr lang="en-US" dirty="0" err="1"/>
              <a:t>powszechnych</a:t>
            </a:r>
            <a:r>
              <a:rPr lang="en-US" dirty="0"/>
              <a:t> </a:t>
            </a:r>
            <a:r>
              <a:rPr lang="en-US" dirty="0" err="1"/>
              <a:t>wyzwan</a:t>
            </a:r>
            <a:r>
              <a:rPr lang="en-US" dirty="0"/>
              <a:t> </a:t>
            </a:r>
            <a:r>
              <a:rPr lang="en-US" dirty="0" err="1"/>
              <a:t>właścicieli</a:t>
            </a:r>
            <a:r>
              <a:rPr lang="en-US" dirty="0"/>
              <a:t> firm jest </a:t>
            </a:r>
            <a:r>
              <a:rPr lang="en-US" dirty="0" err="1"/>
              <a:t>wyselekcjonowanie</a:t>
            </a:r>
            <a:r>
              <a:rPr lang="en-US" dirty="0"/>
              <a:t> </a:t>
            </a:r>
            <a:r>
              <a:rPr lang="en-US" dirty="0" err="1"/>
              <a:t>zadań</a:t>
            </a:r>
            <a:r>
              <a:rPr lang="en-US" dirty="0"/>
              <a:t>, z </a:t>
            </a:r>
            <a:r>
              <a:rPr lang="en-US" dirty="0" err="1"/>
              <a:t>których</a:t>
            </a:r>
            <a:r>
              <a:rPr lang="en-US" dirty="0"/>
              <a:t> </a:t>
            </a:r>
            <a:r>
              <a:rPr lang="en-US" dirty="0" err="1"/>
              <a:t>chętnie</a:t>
            </a:r>
            <a:r>
              <a:rPr lang="en-US" dirty="0"/>
              <a:t> </a:t>
            </a:r>
            <a:r>
              <a:rPr lang="en-US" dirty="0" err="1"/>
              <a:t>zrezygnuje</a:t>
            </a:r>
            <a:r>
              <a:rPr lang="en-US" dirty="0"/>
              <a:t>. </a:t>
            </a:r>
            <a:r>
              <a:rPr lang="en-US" dirty="0" err="1"/>
              <a:t>Zatrudnienie</a:t>
            </a:r>
            <a:r>
              <a:rPr lang="en-US" dirty="0"/>
              <a:t> </a:t>
            </a:r>
            <a:r>
              <a:rPr lang="en-US" dirty="0" err="1"/>
              <a:t>pierwszego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 jest </a:t>
            </a:r>
            <a:r>
              <a:rPr lang="en-US" dirty="0" err="1"/>
              <a:t>okazją</a:t>
            </a:r>
            <a:r>
              <a:rPr lang="en-US" dirty="0"/>
              <a:t> do </a:t>
            </a:r>
            <a:r>
              <a:rPr lang="en-US" dirty="0" err="1"/>
              <a:t>rezygnacji</a:t>
            </a:r>
            <a:r>
              <a:rPr lang="en-US" dirty="0"/>
              <a:t> z </a:t>
            </a:r>
            <a:r>
              <a:rPr lang="en-US" dirty="0" err="1"/>
              <a:t>niektórych</a:t>
            </a:r>
            <a:r>
              <a:rPr lang="en-US" dirty="0"/>
              <a:t> </a:t>
            </a:r>
            <a:r>
              <a:rPr lang="en-US" dirty="0" err="1"/>
              <a:t>zadań</a:t>
            </a:r>
            <a:r>
              <a:rPr lang="en-US" dirty="0"/>
              <a:t>, aby </a:t>
            </a:r>
            <a:r>
              <a:rPr lang="en-US" dirty="0" err="1"/>
              <a:t>móc</a:t>
            </a:r>
            <a:r>
              <a:rPr lang="en-US" dirty="0"/>
              <a:t> </a:t>
            </a:r>
            <a:r>
              <a:rPr lang="en-US" dirty="0" err="1"/>
              <a:t>skupić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szerszym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większym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ujęciu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obrazie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spojrzeniu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kontekście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planie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wymiarze</a:t>
            </a:r>
            <a:r>
              <a:rPr lang="en-US" dirty="0"/>
              <a:t>. </a:t>
            </a:r>
            <a:r>
              <a:rPr lang="en-US" dirty="0" err="1"/>
              <a:t>zaplanuj</a:t>
            </a:r>
            <a:r>
              <a:rPr lang="en-US" dirty="0"/>
              <a:t> </a:t>
            </a:r>
            <a:r>
              <a:rPr lang="en-US" dirty="0" err="1"/>
              <a:t>podział</a:t>
            </a:r>
            <a:r>
              <a:rPr lang="en-US" dirty="0"/>
              <a:t> </a:t>
            </a:r>
            <a:r>
              <a:rPr lang="en-US" dirty="0" err="1"/>
              <a:t>obowiązków</a:t>
            </a:r>
            <a:r>
              <a:rPr lang="en-US" dirty="0"/>
              <a:t>.</a:t>
            </a:r>
            <a:endParaRPr lang="pl-PL">
              <a:cs typeface="Calibri" panose="020F0502020204030204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C330A8D-682A-7140-A1EE-15C413794C37}"/>
              </a:ext>
            </a:extLst>
          </p:cNvPr>
          <p:cNvSpPr txBox="1">
            <a:spLocks/>
          </p:cNvSpPr>
          <p:nvPr/>
        </p:nvSpPr>
        <p:spPr>
          <a:xfrm>
            <a:off x="464281" y="4311452"/>
            <a:ext cx="8485023" cy="34972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 dirty="0" err="1">
                <a:solidFill>
                  <a:srgbClr val="CE1779"/>
                </a:solidFill>
              </a:rPr>
              <a:t>Jakich</a:t>
            </a:r>
            <a:r>
              <a:rPr lang="en-US" b="1" i="1" dirty="0">
                <a:solidFill>
                  <a:srgbClr val="CE1779"/>
                </a:solidFill>
              </a:rPr>
              <a:t> "</a:t>
            </a:r>
            <a:r>
              <a:rPr lang="en-US" b="1" i="1" dirty="0" err="1">
                <a:solidFill>
                  <a:srgbClr val="CE1779"/>
                </a:solidFill>
              </a:rPr>
              <a:t>rzeczy</a:t>
            </a:r>
            <a:r>
              <a:rPr lang="en-US" b="1" i="1" dirty="0">
                <a:solidFill>
                  <a:srgbClr val="CE1779"/>
                </a:solidFill>
              </a:rPr>
              <a:t>" </a:t>
            </a:r>
            <a:r>
              <a:rPr lang="en-US" b="1" i="1" dirty="0" err="1">
                <a:solidFill>
                  <a:srgbClr val="CE1779"/>
                </a:solidFill>
              </a:rPr>
              <a:t>potrzebujesz</a:t>
            </a:r>
            <a:r>
              <a:rPr lang="en-US" b="1" i="1" dirty="0">
                <a:solidFill>
                  <a:srgbClr val="CE1779"/>
                </a:solidFill>
              </a:rPr>
              <a:t>, aby </a:t>
            </a:r>
            <a:r>
              <a:rPr lang="en-US" b="1" i="1" dirty="0" err="1">
                <a:solidFill>
                  <a:srgbClr val="CE1779"/>
                </a:solidFill>
              </a:rPr>
              <a:t>móc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delegować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lub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mieć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endParaRPr lang="pl-PL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"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miejscu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" /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wewnętrznie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/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zapleczu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pl-PL">
              <a:solidFill>
                <a:schemeClr val="accent6">
                  <a:lumMod val="75000"/>
                </a:schemeClr>
              </a:solidFill>
              <a:cs typeface="Calibri"/>
            </a:endParaRPr>
          </a:p>
          <a:p>
            <a:r>
              <a:rPr lang="en-US" b="1" i="1" dirty="0" err="1">
                <a:solidFill>
                  <a:srgbClr val="CE1779"/>
                </a:solidFill>
              </a:rPr>
              <a:t>umiejętności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i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możliwości</a:t>
            </a:r>
            <a:r>
              <a:rPr lang="en-US" b="1" i="1" dirty="0">
                <a:solidFill>
                  <a:srgbClr val="CE1779"/>
                </a:solidFill>
              </a:rPr>
              <a:t>, aby </a:t>
            </a:r>
            <a:r>
              <a:rPr lang="en-US" b="1" i="1" dirty="0" err="1">
                <a:solidFill>
                  <a:srgbClr val="CE1779"/>
                </a:solidFill>
              </a:rPr>
              <a:t>dostać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się</a:t>
            </a:r>
            <a:r>
              <a:rPr lang="en-US" b="1" i="1" dirty="0">
                <a:solidFill>
                  <a:srgbClr val="CE1779"/>
                </a:solidFill>
              </a:rPr>
              <a:t> tam, </a:t>
            </a:r>
            <a:r>
              <a:rPr lang="en-US" b="1" i="1" dirty="0" err="1">
                <a:solidFill>
                  <a:srgbClr val="CE1779"/>
                </a:solidFill>
              </a:rPr>
              <a:t>gdzie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chcesz</a:t>
            </a:r>
            <a:r>
              <a:rPr lang="en-US" b="1" i="1" dirty="0">
                <a:solidFill>
                  <a:srgbClr val="CE1779"/>
                </a:solidFill>
              </a:rPr>
              <a:t>?  </a:t>
            </a:r>
            <a:endParaRPr lang="en-US" dirty="0"/>
          </a:p>
          <a:p>
            <a:r>
              <a:rPr lang="en-US" b="1" i="1" dirty="0" err="1">
                <a:solidFill>
                  <a:srgbClr val="CE1779"/>
                </a:solidFill>
              </a:rPr>
              <a:t>Jaką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funkcję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powinien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pełnić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Twój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pierwszy</a:t>
            </a:r>
            <a:r>
              <a:rPr lang="en-US" b="1" i="1" dirty="0">
                <a:solidFill>
                  <a:srgbClr val="CE1779"/>
                </a:solidFill>
              </a:rPr>
              <a:t> </a:t>
            </a:r>
            <a:r>
              <a:rPr lang="en-US" b="1" i="1" dirty="0" err="1">
                <a:solidFill>
                  <a:srgbClr val="CE1779"/>
                </a:solidFill>
              </a:rPr>
              <a:t>pracownik</a:t>
            </a:r>
            <a:r>
              <a:rPr lang="en-US" b="1" i="1" dirty="0">
                <a:solidFill>
                  <a:srgbClr val="CE1779"/>
                </a:solidFill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024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381102" y="1040514"/>
            <a:ext cx="8615825" cy="533868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sz="2200" err="1"/>
              <a:t>Wymień</a:t>
            </a:r>
            <a:r>
              <a:rPr lang="en-US" sz="2200" dirty="0"/>
              <a:t> </a:t>
            </a:r>
            <a:r>
              <a:rPr lang="en-US" sz="2200" err="1"/>
              <a:t>obowiązki</a:t>
            </a:r>
            <a:r>
              <a:rPr lang="en-US" sz="2200" dirty="0"/>
              <a:t> </a:t>
            </a:r>
            <a:r>
              <a:rPr lang="en-US" sz="2200" err="1"/>
              <a:t>lub</a:t>
            </a:r>
            <a:r>
              <a:rPr lang="en-US" sz="2200" dirty="0"/>
              <a:t> </a:t>
            </a:r>
            <a:r>
              <a:rPr lang="en-US" sz="2200" err="1"/>
              <a:t>funkcje</a:t>
            </a:r>
            <a:r>
              <a:rPr lang="en-US" sz="2200" dirty="0"/>
              <a:t> </a:t>
            </a:r>
            <a:r>
              <a:rPr lang="en-US" sz="2200" err="1"/>
              <a:t>pracownika</a:t>
            </a:r>
            <a:r>
              <a:rPr lang="en-US" sz="2200" dirty="0"/>
              <a:t> w </a:t>
            </a:r>
            <a:r>
              <a:rPr lang="en-US" sz="2200" err="1"/>
              <a:t>taki</a:t>
            </a:r>
            <a:r>
              <a:rPr lang="en-US" sz="2200" dirty="0"/>
              <a:t> </a:t>
            </a:r>
            <a:r>
              <a:rPr lang="en-US" sz="2200" err="1"/>
              <a:t>sposób</a:t>
            </a:r>
            <a:r>
              <a:rPr lang="en-US" sz="2200" dirty="0"/>
              <a:t>, w </a:t>
            </a:r>
            <a:r>
              <a:rPr lang="en-US" sz="2200" err="1"/>
              <a:t>jaki</a:t>
            </a:r>
            <a:r>
              <a:rPr lang="en-US" sz="2200" dirty="0"/>
              <a:t> je </a:t>
            </a:r>
            <a:r>
              <a:rPr lang="en-US" sz="2200" err="1"/>
              <a:t>widzisz</a:t>
            </a:r>
            <a:r>
              <a:rPr lang="en-US" sz="2200" dirty="0"/>
              <a:t>, ale </a:t>
            </a:r>
            <a:r>
              <a:rPr lang="en-US" sz="2200" err="1"/>
              <a:t>upewnij</a:t>
            </a:r>
            <a:r>
              <a:rPr lang="en-US" sz="2200" dirty="0"/>
              <a:t> </a:t>
            </a:r>
            <a:r>
              <a:rPr lang="en-US" sz="2200" err="1"/>
              <a:t>się</a:t>
            </a:r>
            <a:r>
              <a:rPr lang="en-US" sz="2200" dirty="0"/>
              <a:t>, </a:t>
            </a:r>
            <a:r>
              <a:rPr lang="en-US" sz="2200" err="1"/>
              <a:t>że</a:t>
            </a:r>
            <a:r>
              <a:rPr lang="en-US" sz="2200" dirty="0"/>
              <a:t> </a:t>
            </a:r>
            <a:r>
              <a:rPr lang="en-US" sz="2200" err="1"/>
              <a:t>są</a:t>
            </a:r>
            <a:r>
              <a:rPr lang="en-US" sz="2200" dirty="0"/>
              <a:t> one </a:t>
            </a:r>
            <a:r>
              <a:rPr lang="en-US" sz="2200" err="1"/>
              <a:t>jak</a:t>
            </a:r>
            <a:r>
              <a:rPr lang="en-US" sz="2200" dirty="0"/>
              <a:t> </a:t>
            </a:r>
            <a:r>
              <a:rPr lang="en-US" sz="2200" err="1"/>
              <a:t>najbardziej</a:t>
            </a:r>
            <a:r>
              <a:rPr lang="en-US" sz="2200" dirty="0"/>
              <a:t> "</a:t>
            </a:r>
            <a:r>
              <a:rPr lang="en-US" sz="2200" err="1"/>
              <a:t>aktywne</a:t>
            </a:r>
            <a:r>
              <a:rPr lang="en-US" sz="2200" dirty="0"/>
              <a:t>" (jest to </a:t>
            </a:r>
            <a:r>
              <a:rPr lang="en-US" sz="2200" err="1"/>
              <a:t>podstawa</a:t>
            </a:r>
            <a:r>
              <a:rPr lang="en-US" sz="2200" dirty="0"/>
              <a:t> </a:t>
            </a:r>
            <a:r>
              <a:rPr lang="en-US" sz="2200" err="1"/>
              <a:t>opisu</a:t>
            </a:r>
            <a:r>
              <a:rPr lang="en-US" sz="2200" dirty="0"/>
              <a:t> </a:t>
            </a:r>
            <a:r>
              <a:rPr lang="en-US" sz="2200" err="1"/>
              <a:t>stanowiska</a:t>
            </a:r>
            <a:r>
              <a:rPr lang="en-US" sz="2200" dirty="0"/>
              <a:t>). </a:t>
            </a:r>
            <a:r>
              <a:rPr lang="en-US" sz="2200" err="1"/>
              <a:t>Skorzystaj</a:t>
            </a:r>
            <a:r>
              <a:rPr lang="en-US" sz="2200" dirty="0"/>
              <a:t> z </a:t>
            </a:r>
            <a:r>
              <a:rPr lang="en-US" sz="2200" err="1"/>
              <a:t>naszych</a:t>
            </a:r>
            <a:r>
              <a:rPr lang="en-US" sz="2200" dirty="0"/>
              <a:t> </a:t>
            </a:r>
            <a:r>
              <a:rPr lang="en-US" sz="1600" i="1" err="1">
                <a:solidFill>
                  <a:srgbClr val="CE1779"/>
                </a:solidFill>
              </a:rPr>
              <a:t>Szablonów</a:t>
            </a:r>
            <a:r>
              <a:rPr lang="en-US" sz="1600" i="1" dirty="0">
                <a:solidFill>
                  <a:srgbClr val="CE1779"/>
                </a:solidFill>
              </a:rPr>
              <a:t> z </a:t>
            </a:r>
            <a:r>
              <a:rPr lang="en-US" sz="1600" i="1" err="1">
                <a:solidFill>
                  <a:srgbClr val="CE1779"/>
                </a:solidFill>
              </a:rPr>
              <a:t>Modułu</a:t>
            </a:r>
            <a:r>
              <a:rPr lang="en-US" sz="1600" i="1" dirty="0">
                <a:solidFill>
                  <a:srgbClr val="CE1779"/>
                </a:solidFill>
              </a:rPr>
              <a:t> 2 </a:t>
            </a:r>
            <a:r>
              <a:rPr lang="en-US" sz="1600" i="1" err="1">
                <a:solidFill>
                  <a:srgbClr val="CE1779"/>
                </a:solidFill>
              </a:rPr>
              <a:t>Zasoby</a:t>
            </a:r>
            <a:r>
              <a:rPr lang="en-US" sz="1600" dirty="0"/>
              <a:t>. </a:t>
            </a:r>
            <a:endParaRPr lang="en-US" sz="1600">
              <a:cs typeface="Calibri"/>
            </a:endParaRPr>
          </a:p>
          <a:p>
            <a:pPr algn="just"/>
            <a:r>
              <a:rPr lang="en-US" sz="2200" dirty="0" err="1"/>
              <a:t>Zamiast</a:t>
            </a:r>
            <a:r>
              <a:rPr lang="en-US" sz="2200" dirty="0"/>
              <a:t> </a:t>
            </a:r>
            <a:r>
              <a:rPr lang="en-US" sz="2200" dirty="0" err="1"/>
              <a:t>pisać</a:t>
            </a:r>
            <a:r>
              <a:rPr lang="en-US" sz="2200" dirty="0"/>
              <a:t> </a:t>
            </a:r>
            <a:r>
              <a:rPr lang="en-US" sz="2200" dirty="0" err="1"/>
              <a:t>szeroką</a:t>
            </a:r>
            <a:r>
              <a:rPr lang="en-US" sz="2200" dirty="0"/>
              <a:t> </a:t>
            </a:r>
            <a:r>
              <a:rPr lang="en-US" sz="2200" dirty="0" err="1"/>
              <a:t>listę</a:t>
            </a:r>
            <a:r>
              <a:rPr lang="en-US" sz="2200" dirty="0"/>
              <a:t> </a:t>
            </a:r>
            <a:r>
              <a:rPr lang="en-US" sz="2200" dirty="0" err="1"/>
              <a:t>ogólnych</a:t>
            </a:r>
            <a:r>
              <a:rPr lang="en-US" sz="2200" dirty="0"/>
              <a:t> </a:t>
            </a:r>
            <a:r>
              <a:rPr lang="en-US" sz="2200" dirty="0" err="1"/>
              <a:t>obowiązków</a:t>
            </a:r>
            <a:r>
              <a:rPr lang="en-US" sz="2200" dirty="0"/>
              <a:t>, </a:t>
            </a:r>
            <a:r>
              <a:rPr lang="en-US" sz="2200" dirty="0" err="1"/>
              <a:t>takich</a:t>
            </a:r>
            <a:r>
              <a:rPr lang="en-US" sz="2200" dirty="0"/>
              <a:t> </a:t>
            </a:r>
            <a:r>
              <a:rPr lang="en-US" sz="2200" dirty="0" err="1"/>
              <a:t>jak</a:t>
            </a:r>
            <a:r>
              <a:rPr lang="en-US" sz="2200" dirty="0"/>
              <a:t> "</a:t>
            </a:r>
            <a:r>
              <a:rPr lang="en-US" sz="2200" dirty="0" err="1"/>
              <a:t>obsługa</a:t>
            </a:r>
            <a:r>
              <a:rPr lang="en-US" sz="2200" dirty="0"/>
              <a:t> </a:t>
            </a:r>
            <a:r>
              <a:rPr lang="en-US" sz="2200" dirty="0" err="1"/>
              <a:t>klienta</a:t>
            </a:r>
            <a:r>
              <a:rPr lang="en-US" sz="2200" dirty="0"/>
              <a:t>", "</a:t>
            </a:r>
            <a:r>
              <a:rPr lang="en-US" sz="2200" dirty="0" err="1"/>
              <a:t>pisanie</a:t>
            </a:r>
            <a:r>
              <a:rPr lang="en-US" sz="2200" dirty="0"/>
              <a:t> </a:t>
            </a:r>
            <a:r>
              <a:rPr lang="en-US" sz="2200" dirty="0" err="1"/>
              <a:t>techniczne</a:t>
            </a:r>
            <a:r>
              <a:rPr lang="en-US" sz="2200" dirty="0"/>
              <a:t>", </a:t>
            </a:r>
            <a:r>
              <a:rPr lang="en-US" sz="2200" dirty="0" err="1"/>
              <a:t>uczyń</a:t>
            </a:r>
            <a:r>
              <a:rPr lang="en-US" sz="2200" dirty="0"/>
              <a:t> </a:t>
            </a:r>
            <a:r>
              <a:rPr lang="en-US" sz="2200" dirty="0" err="1"/>
              <a:t>te</a:t>
            </a:r>
            <a:r>
              <a:rPr lang="en-US" sz="2200" dirty="0"/>
              <a:t> </a:t>
            </a:r>
            <a:r>
              <a:rPr lang="en-US" sz="2200" dirty="0" err="1"/>
              <a:t>obowiązki</a:t>
            </a:r>
            <a:r>
              <a:rPr lang="en-US" sz="2200" dirty="0"/>
              <a:t> </a:t>
            </a:r>
            <a:r>
              <a:rPr lang="en-US" sz="2200" dirty="0" err="1"/>
              <a:t>bardziej</a:t>
            </a:r>
            <a:r>
              <a:rPr lang="en-US" sz="2200" dirty="0"/>
              <a:t> </a:t>
            </a:r>
            <a:r>
              <a:rPr lang="en-US" sz="2200" dirty="0" err="1"/>
              <a:t>opisowymi</a:t>
            </a:r>
            <a:r>
              <a:rPr lang="en-US" sz="2200" dirty="0"/>
              <a:t>. </a:t>
            </a:r>
          </a:p>
          <a:p>
            <a:pPr algn="just"/>
            <a:r>
              <a:rPr lang="en-US" sz="2200" dirty="0"/>
              <a:t>To </a:t>
            </a:r>
            <a:r>
              <a:rPr lang="en-US" sz="2200" dirty="0" err="1"/>
              <a:t>skłoni</a:t>
            </a:r>
            <a:r>
              <a:rPr lang="en-US" sz="2200" dirty="0"/>
              <a:t> </a:t>
            </a:r>
            <a:r>
              <a:rPr lang="en-US" sz="2200" dirty="0" err="1"/>
              <a:t>cię</a:t>
            </a:r>
            <a:r>
              <a:rPr lang="en-US" sz="2200" dirty="0"/>
              <a:t> do </a:t>
            </a:r>
            <a:r>
              <a:rPr lang="en-US" sz="2200" dirty="0" err="1"/>
              <a:t>głębszego</a:t>
            </a:r>
            <a:r>
              <a:rPr lang="en-US" sz="2200" dirty="0"/>
              <a:t> </a:t>
            </a:r>
            <a:r>
              <a:rPr lang="en-US" sz="2200" dirty="0" err="1"/>
              <a:t>zastanowienia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nad</a:t>
            </a:r>
            <a:r>
              <a:rPr lang="en-US" sz="2200" dirty="0"/>
              <a:t> </a:t>
            </a:r>
            <a:r>
              <a:rPr lang="en-US" sz="2200" dirty="0" err="1"/>
              <a:t>rodzajem</a:t>
            </a:r>
            <a:r>
              <a:rPr lang="en-US" sz="2200" dirty="0"/>
              <a:t> </a:t>
            </a:r>
            <a:r>
              <a:rPr lang="en-US" sz="2200" dirty="0" err="1"/>
              <a:t>pomocy</a:t>
            </a:r>
            <a:r>
              <a:rPr lang="en-US" sz="2200" dirty="0"/>
              <a:t>, </a:t>
            </a:r>
            <a:r>
              <a:rPr lang="en-US" sz="2200" dirty="0" err="1"/>
              <a:t>której</a:t>
            </a:r>
            <a:r>
              <a:rPr lang="en-US" sz="2200" dirty="0"/>
              <a:t> </a:t>
            </a:r>
            <a:r>
              <a:rPr lang="en-US" sz="2200" dirty="0" err="1"/>
              <a:t>potrzebujesz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da </a:t>
            </a:r>
            <a:r>
              <a:rPr lang="en-US" sz="2200" dirty="0" err="1"/>
              <a:t>kandydatowi</a:t>
            </a:r>
            <a:r>
              <a:rPr lang="en-US" sz="2200" dirty="0"/>
              <a:t> </a:t>
            </a:r>
            <a:r>
              <a:rPr lang="en-US" sz="2200" dirty="0" err="1"/>
              <a:t>głębszy</a:t>
            </a:r>
            <a:r>
              <a:rPr lang="en-US" sz="2200" dirty="0"/>
              <a:t> </a:t>
            </a:r>
            <a:r>
              <a:rPr lang="en-US" sz="2200" dirty="0" err="1"/>
              <a:t>wgląd</a:t>
            </a:r>
            <a:r>
              <a:rPr lang="en-US" sz="2200" dirty="0"/>
              <a:t> w to, co </a:t>
            </a:r>
            <a:r>
              <a:rPr lang="en-US" sz="2200" dirty="0" err="1"/>
              <a:t>będzie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wiązało</a:t>
            </a:r>
            <a:r>
              <a:rPr lang="en-US" sz="2200" dirty="0"/>
              <a:t> z </a:t>
            </a:r>
            <a:r>
              <a:rPr lang="en-US" sz="2200" dirty="0" err="1"/>
              <a:t>daną</a:t>
            </a:r>
            <a:r>
              <a:rPr lang="en-US" sz="2200" dirty="0"/>
              <a:t> </a:t>
            </a:r>
            <a:r>
              <a:rPr lang="en-US" sz="2200" dirty="0" err="1"/>
              <a:t>pracą</a:t>
            </a:r>
            <a:r>
              <a:rPr lang="en-US" sz="2200" dirty="0"/>
              <a:t>. </a:t>
            </a:r>
          </a:p>
          <a:p>
            <a:pPr algn="just"/>
            <a:r>
              <a:rPr lang="en-US" sz="2200" dirty="0" err="1"/>
              <a:t>Przemyśl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użyj</a:t>
            </a:r>
            <a:r>
              <a:rPr lang="en-US" sz="2200" dirty="0"/>
              <a:t> </a:t>
            </a:r>
            <a:r>
              <a:rPr lang="en-US" sz="2200" dirty="0" err="1"/>
              <a:t>głównych</a:t>
            </a:r>
            <a:r>
              <a:rPr lang="en-US" sz="2200" dirty="0"/>
              <a:t> </a:t>
            </a:r>
            <a:r>
              <a:rPr lang="en-US" sz="2200" dirty="0" err="1"/>
              <a:t>słów</a:t>
            </a:r>
            <a:r>
              <a:rPr lang="en-US" sz="2200" dirty="0"/>
              <a:t> </a:t>
            </a:r>
            <a:r>
              <a:rPr lang="en-US" sz="2200" dirty="0" err="1"/>
              <a:t>kluczowych</a:t>
            </a:r>
            <a:r>
              <a:rPr lang="en-US" sz="2200" dirty="0"/>
              <a:t>, </a:t>
            </a:r>
            <a:r>
              <a:rPr lang="en-US" sz="2200" dirty="0" err="1"/>
              <a:t>które</a:t>
            </a:r>
            <a:r>
              <a:rPr lang="en-US" sz="2200" dirty="0"/>
              <a:t> </a:t>
            </a:r>
            <a:r>
              <a:rPr lang="en-US" sz="2200" dirty="0" err="1"/>
              <a:t>najlepiej</a:t>
            </a:r>
            <a:r>
              <a:rPr lang="en-US" sz="2200" dirty="0"/>
              <a:t> </a:t>
            </a:r>
            <a:r>
              <a:rPr lang="en-US" sz="2200" dirty="0" err="1"/>
              <a:t>opisują</a:t>
            </a:r>
            <a:r>
              <a:rPr lang="en-US" sz="2200" dirty="0"/>
              <a:t> </a:t>
            </a:r>
            <a:r>
              <a:rPr lang="en-US" sz="2200" dirty="0" err="1"/>
              <a:t>daną</a:t>
            </a:r>
            <a:r>
              <a:rPr lang="en-US" sz="2200" dirty="0"/>
              <a:t> </a:t>
            </a:r>
            <a:r>
              <a:rPr lang="en-US" sz="2200" dirty="0" err="1"/>
              <a:t>rolę</a:t>
            </a:r>
            <a:r>
              <a:rPr lang="en-US" sz="2200" dirty="0"/>
              <a:t> (</a:t>
            </a:r>
            <a:r>
              <a:rPr lang="en-US" sz="2200" dirty="0" err="1"/>
              <a:t>pomoże</a:t>
            </a:r>
            <a:r>
              <a:rPr lang="en-US" sz="2200" dirty="0"/>
              <a:t> to </a:t>
            </a:r>
            <a:r>
              <a:rPr lang="en-US" sz="2200" dirty="0" err="1"/>
              <a:t>również</a:t>
            </a:r>
            <a:r>
              <a:rPr lang="en-US" sz="2200" dirty="0"/>
              <a:t>,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wejdziemy</a:t>
            </a:r>
            <a:r>
              <a:rPr lang="en-US" sz="2200" dirty="0"/>
              <a:t> do </a:t>
            </a:r>
            <a:r>
              <a:rPr lang="en-US" sz="2200" dirty="0" err="1"/>
              <a:t>sieci</a:t>
            </a:r>
            <a:r>
              <a:rPr lang="en-US" sz="2200" dirty="0"/>
              <a:t> w </a:t>
            </a:r>
            <a:r>
              <a:rPr lang="en-US" sz="2200" dirty="0" err="1"/>
              <a:t>celu</a:t>
            </a:r>
            <a:r>
              <a:rPr lang="en-US" sz="2200" dirty="0"/>
              <a:t> </a:t>
            </a:r>
            <a:r>
              <a:rPr lang="en-US" sz="2200" dirty="0" err="1"/>
              <a:t>przyciągnięcia</a:t>
            </a:r>
            <a:r>
              <a:rPr lang="en-US" sz="2200" dirty="0"/>
              <a:t> </a:t>
            </a:r>
            <a:r>
              <a:rPr lang="en-US" sz="2200" dirty="0" err="1"/>
              <a:t>właściwego</a:t>
            </a:r>
            <a:r>
              <a:rPr lang="en-US" sz="2200" dirty="0"/>
              <a:t> </a:t>
            </a:r>
            <a:r>
              <a:rPr lang="en-US" sz="2200" dirty="0" err="1"/>
              <a:t>kandydata</a:t>
            </a:r>
            <a:r>
              <a:rPr lang="en-US" sz="2200" dirty="0"/>
              <a:t> w </a:t>
            </a:r>
            <a:r>
              <a:rPr lang="en-US" sz="1800" dirty="0">
                <a:solidFill>
                  <a:srgbClr val="CE1779"/>
                </a:solidFill>
              </a:rPr>
              <a:t>Module 4</a:t>
            </a:r>
            <a:r>
              <a:rPr lang="en-US" sz="2200" dirty="0"/>
              <a:t>).  </a:t>
            </a:r>
          </a:p>
          <a:p>
            <a:pPr algn="just"/>
            <a:r>
              <a:rPr lang="en-US" sz="2200" dirty="0" err="1"/>
              <a:t>Największą</a:t>
            </a:r>
            <a:r>
              <a:rPr lang="en-US" sz="2200" dirty="0"/>
              <a:t> </a:t>
            </a:r>
            <a:r>
              <a:rPr lang="en-US" sz="2200" dirty="0" err="1"/>
              <a:t>nauką</a:t>
            </a:r>
            <a:r>
              <a:rPr lang="en-US" sz="2200" dirty="0"/>
              <a:t>, </a:t>
            </a:r>
            <a:r>
              <a:rPr lang="en-US" sz="2200" dirty="0" err="1"/>
              <a:t>jaką</a:t>
            </a:r>
            <a:r>
              <a:rPr lang="en-US" sz="2200" dirty="0"/>
              <a:t> </a:t>
            </a:r>
            <a:r>
              <a:rPr lang="en-US" sz="2200" dirty="0" err="1"/>
              <a:t>chcemy</a:t>
            </a:r>
            <a:r>
              <a:rPr lang="en-US" sz="2200" dirty="0"/>
              <a:t>, </a:t>
            </a:r>
            <a:r>
              <a:rPr lang="en-US" sz="2200" dirty="0" err="1"/>
              <a:t>abyś</a:t>
            </a:r>
            <a:r>
              <a:rPr lang="en-US" sz="2200" dirty="0"/>
              <a:t> </a:t>
            </a:r>
            <a:r>
              <a:rPr lang="en-US" sz="2200" dirty="0" err="1"/>
              <a:t>wziął</a:t>
            </a:r>
            <a:r>
              <a:rPr lang="en-US" sz="2200" dirty="0"/>
              <a:t> z </a:t>
            </a:r>
            <a:r>
              <a:rPr lang="en-US" sz="2200" dirty="0" err="1"/>
              <a:t>tego</a:t>
            </a:r>
            <a:r>
              <a:rPr lang="en-US" sz="2200" dirty="0"/>
              <a:t> </a:t>
            </a:r>
            <a:r>
              <a:rPr lang="en-US" sz="2200" dirty="0" err="1"/>
              <a:t>Modułu</a:t>
            </a:r>
            <a:r>
              <a:rPr lang="en-US" sz="2200" dirty="0"/>
              <a:t> jest to,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dobry</a:t>
            </a:r>
            <a:r>
              <a:rPr lang="en-US" sz="2200" dirty="0"/>
              <a:t> </a:t>
            </a:r>
            <a:r>
              <a:rPr lang="en-US" sz="2200" dirty="0" err="1"/>
              <a:t>opis</a:t>
            </a:r>
            <a:r>
              <a:rPr lang="en-US" sz="2200" dirty="0"/>
              <a:t> </a:t>
            </a:r>
            <a:r>
              <a:rPr lang="en-US" sz="2200" dirty="0" err="1"/>
              <a:t>stanowiska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 to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tylko</a:t>
            </a:r>
            <a:r>
              <a:rPr lang="en-US" sz="2200" dirty="0"/>
              <a:t> </a:t>
            </a:r>
            <a:r>
              <a:rPr lang="en-US" sz="2200" dirty="0" err="1"/>
              <a:t>lista</a:t>
            </a:r>
            <a:r>
              <a:rPr lang="en-US" sz="2200" dirty="0"/>
              <a:t> </a:t>
            </a:r>
            <a:r>
              <a:rPr lang="en-US" sz="2200" dirty="0" err="1"/>
              <a:t>rzeczy</a:t>
            </a:r>
            <a:r>
              <a:rPr lang="en-US" sz="2200" dirty="0"/>
              <a:t> do </a:t>
            </a:r>
            <a:r>
              <a:rPr lang="en-US" sz="2200" dirty="0" err="1"/>
              <a:t>zrobienia</a:t>
            </a:r>
            <a:r>
              <a:rPr lang="en-US" sz="2200" dirty="0"/>
              <a:t> </a:t>
            </a:r>
            <a:r>
              <a:rPr lang="en-US" sz="2200" dirty="0" err="1"/>
              <a:t>przez</a:t>
            </a:r>
            <a:r>
              <a:rPr lang="en-US" sz="2200" dirty="0"/>
              <a:t>  </a:t>
            </a:r>
            <a:r>
              <a:rPr lang="en-US" sz="2200" dirty="0" err="1"/>
              <a:t>przewodnik</a:t>
            </a:r>
            <a:r>
              <a:rPr lang="en-US" sz="2200" dirty="0"/>
              <a:t>. Ale </a:t>
            </a:r>
            <a:r>
              <a:rPr lang="en-US" sz="2200" dirty="0" err="1"/>
              <a:t>coś</a:t>
            </a:r>
            <a:r>
              <a:rPr lang="en-US" sz="2200" dirty="0"/>
              <a:t>, co </a:t>
            </a:r>
            <a:r>
              <a:rPr lang="en-US" sz="2200" dirty="0" err="1"/>
              <a:t>przyniesie</a:t>
            </a:r>
            <a:r>
              <a:rPr lang="en-US" sz="2200" dirty="0"/>
              <a:t> </a:t>
            </a:r>
            <a:r>
              <a:rPr lang="en-US" sz="2200" dirty="0" err="1"/>
              <a:t>korzyści</a:t>
            </a:r>
            <a:r>
              <a:rPr lang="en-US" sz="2200" dirty="0"/>
              <a:t> </a:t>
            </a:r>
            <a:r>
              <a:rPr lang="en-US" sz="2200" dirty="0" err="1"/>
              <a:t>zarówno</a:t>
            </a:r>
            <a:r>
              <a:rPr lang="en-US" sz="2200" dirty="0"/>
              <a:t> Tobie,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pracownikowi</a:t>
            </a:r>
            <a:r>
              <a:rPr lang="en-US" sz="2200" dirty="0"/>
              <a:t>. </a:t>
            </a:r>
            <a:endParaRPr lang="en-IE" sz="2200">
              <a:cs typeface="Calibri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4766C44-40BF-4098-BEC9-A7B90AA0D5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1655" y="324451"/>
            <a:ext cx="8644206" cy="71606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EE7123"/>
                </a:solidFill>
              </a:rPr>
              <a:t>NAJLEPSZE WSKAZÓWKI DO ZDEFINIOWANIA ROLI</a:t>
            </a:r>
          </a:p>
        </p:txBody>
      </p:sp>
      <p:pic>
        <p:nvPicPr>
          <p:cNvPr id="12" name="Picture 11" descr="A coffee mug&#10;&#10;Description automatically generated">
            <a:extLst>
              <a:ext uri="{FF2B5EF4-FFF2-40B4-BE49-F238E27FC236}">
                <a16:creationId xmlns:a16="http://schemas.microsoft.com/office/drawing/2014/main" id="{19A5C7E4-4CE0-44BA-8A74-B5239D889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95073" y="3747433"/>
            <a:ext cx="2956559" cy="28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22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</TotalTime>
  <Words>2513</Words>
  <Application>Microsoft Office PowerPoint</Application>
  <PresentationFormat>Panoramiczny</PresentationFormat>
  <Paragraphs>155</Paragraphs>
  <Slides>35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35</vt:i4>
      </vt:variant>
    </vt:vector>
  </HeadingPairs>
  <TitlesOfParts>
    <vt:vector size="36" baseType="lpstr"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Barbara Kromska</cp:lastModifiedBy>
  <cp:revision>817</cp:revision>
  <dcterms:created xsi:type="dcterms:W3CDTF">2018-09-19T09:23:58Z</dcterms:created>
  <dcterms:modified xsi:type="dcterms:W3CDTF">2020-06-05T02:49:49Z</dcterms:modified>
</cp:coreProperties>
</file>