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9" r:id="rId2"/>
    <p:sldId id="311" r:id="rId3"/>
    <p:sldId id="261" r:id="rId4"/>
    <p:sldId id="278" r:id="rId5"/>
    <p:sldId id="267" r:id="rId6"/>
    <p:sldId id="264" r:id="rId7"/>
    <p:sldId id="313" r:id="rId8"/>
    <p:sldId id="312" r:id="rId9"/>
    <p:sldId id="314" r:id="rId10"/>
    <p:sldId id="287" r:id="rId11"/>
    <p:sldId id="276" r:id="rId12"/>
    <p:sldId id="303" r:id="rId13"/>
    <p:sldId id="262" r:id="rId14"/>
    <p:sldId id="291" r:id="rId15"/>
    <p:sldId id="281" r:id="rId16"/>
    <p:sldId id="263" r:id="rId17"/>
    <p:sldId id="315" r:id="rId18"/>
    <p:sldId id="316" r:id="rId19"/>
    <p:sldId id="317" r:id="rId20"/>
    <p:sldId id="318" r:id="rId21"/>
    <p:sldId id="265" r:id="rId22"/>
    <p:sldId id="319" r:id="rId23"/>
    <p:sldId id="320" r:id="rId24"/>
    <p:sldId id="321" r:id="rId25"/>
    <p:sldId id="323" r:id="rId26"/>
    <p:sldId id="324" r:id="rId27"/>
    <p:sldId id="325" r:id="rId28"/>
    <p:sldId id="326" r:id="rId29"/>
    <p:sldId id="327" r:id="rId30"/>
    <p:sldId id="328" r:id="rId31"/>
    <p:sldId id="268" r:id="rId32"/>
    <p:sldId id="329" r:id="rId33"/>
    <p:sldId id="306" r:id="rId34"/>
    <p:sldId id="331" r:id="rId35"/>
    <p:sldId id="332" r:id="rId36"/>
    <p:sldId id="333" r:id="rId37"/>
    <p:sldId id="334" r:id="rId38"/>
    <p:sldId id="330" r:id="rId39"/>
    <p:sldId id="335" r:id="rId40"/>
    <p:sldId id="309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6E6C"/>
    <a:srgbClr val="0B74BB"/>
    <a:srgbClr val="2E95D2"/>
    <a:srgbClr val="CE1779"/>
    <a:srgbClr val="FDC010"/>
    <a:srgbClr val="EE7123"/>
    <a:srgbClr val="8F257A"/>
    <a:srgbClr val="16A8D3"/>
    <a:srgbClr val="EA1D76"/>
    <a:srgbClr val="F38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5312EC-D58B-473D-A5AF-867F69E0B810}" v="1253" dt="2020-06-04T03:16:42.4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48"/>
    <p:restoredTop sz="86395"/>
  </p:normalViewPr>
  <p:slideViewPr>
    <p:cSldViewPr snapToGrid="0" snapToObjects="1">
      <p:cViewPr varScale="1">
        <p:scale>
          <a:sx n="128" d="100"/>
          <a:sy n="128" d="100"/>
        </p:scale>
        <p:origin x="208" y="192"/>
      </p:cViewPr>
      <p:guideLst/>
    </p:cSldViewPr>
  </p:slideViewPr>
  <p:outlineViewPr>
    <p:cViewPr>
      <p:scale>
        <a:sx n="33" d="100"/>
        <a:sy n="33" d="100"/>
      </p:scale>
      <p:origin x="0" y="-41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 snapToObjects="1">
      <p:cViewPr varScale="1">
        <p:scale>
          <a:sx n="87" d="100"/>
          <a:sy n="87" d="100"/>
        </p:scale>
        <p:origin x="39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775312EC-D58B-473D-A5AF-867F69E0B810}"/>
    <pc:docChg chg="modSld">
      <pc:chgData name="" userId="" providerId="" clId="Web-{775312EC-D58B-473D-A5AF-867F69E0B810}" dt="2020-06-04T00:54:53.606" v="24" actId="20577"/>
      <pc:docMkLst>
        <pc:docMk/>
      </pc:docMkLst>
      <pc:sldChg chg="modSp">
        <pc:chgData name="" userId="" providerId="" clId="Web-{775312EC-D58B-473D-A5AF-867F69E0B810}" dt="2020-06-04T00:52:11.280" v="4" actId="20577"/>
        <pc:sldMkLst>
          <pc:docMk/>
          <pc:sldMk cId="1112550672" sldId="259"/>
        </pc:sldMkLst>
        <pc:spChg chg="mod">
          <ac:chgData name="" userId="" providerId="" clId="Web-{775312EC-D58B-473D-A5AF-867F69E0B810}" dt="2020-06-04T00:52:11.280" v="4" actId="20577"/>
          <ac:spMkLst>
            <pc:docMk/>
            <pc:sldMk cId="1112550672" sldId="259"/>
            <ac:spMk id="10" creationId="{00000000-0000-0000-0000-000000000000}"/>
          </ac:spMkLst>
        </pc:spChg>
      </pc:sldChg>
      <pc:sldChg chg="modSp">
        <pc:chgData name="" userId="" providerId="" clId="Web-{775312EC-D58B-473D-A5AF-867F69E0B810}" dt="2020-06-04T00:54:53.606" v="24" actId="20577"/>
        <pc:sldMkLst>
          <pc:docMk/>
          <pc:sldMk cId="1271467590" sldId="261"/>
        </pc:sldMkLst>
        <pc:spChg chg="mod">
          <ac:chgData name="" userId="" providerId="" clId="Web-{775312EC-D58B-473D-A5AF-867F69E0B810}" dt="2020-06-04T00:54:53.606" v="24" actId="20577"/>
          <ac:spMkLst>
            <pc:docMk/>
            <pc:sldMk cId="1271467590" sldId="261"/>
            <ac:spMk id="15" creationId="{04F68262-9675-DD40-98DC-FBD05C7A3D35}"/>
          </ac:spMkLst>
        </pc:spChg>
      </pc:sldChg>
      <pc:sldChg chg="modSp">
        <pc:chgData name="" userId="" providerId="" clId="Web-{775312EC-D58B-473D-A5AF-867F69E0B810}" dt="2020-06-04T00:54:11.071" v="22" actId="14100"/>
        <pc:sldMkLst>
          <pc:docMk/>
          <pc:sldMk cId="2795504780" sldId="311"/>
        </pc:sldMkLst>
        <pc:spChg chg="mod">
          <ac:chgData name="" userId="" providerId="" clId="Web-{775312EC-D58B-473D-A5AF-867F69E0B810}" dt="2020-06-04T00:54:11.071" v="22" actId="14100"/>
          <ac:spMkLst>
            <pc:docMk/>
            <pc:sldMk cId="2795504780" sldId="311"/>
            <ac:spMk id="5" creationId="{E2182B04-D144-E64F-AAA1-1B395F8FA89E}"/>
          </ac:spMkLst>
        </pc:spChg>
      </pc:sldChg>
    </pc:docChg>
  </pc:docChgLst>
  <pc:docChgLst>
    <pc:chgData clId="Web-{3FAFFA4D-2631-4B36-8EBE-915FD75ECDA4}"/>
    <pc:docChg chg="modSld">
      <pc:chgData name="" userId="" providerId="" clId="Web-{3FAFFA4D-2631-4B36-8EBE-915FD75ECDA4}" dt="2020-06-04T03:16:42.413" v="245" actId="14100"/>
      <pc:docMkLst>
        <pc:docMk/>
      </pc:docMkLst>
      <pc:sldChg chg="modSp">
        <pc:chgData name="" userId="" providerId="" clId="Web-{3FAFFA4D-2631-4B36-8EBE-915FD75ECDA4}" dt="2020-06-04T03:01:28.621" v="87" actId="14100"/>
        <pc:sldMkLst>
          <pc:docMk/>
          <pc:sldMk cId="2037828804" sldId="267"/>
        </pc:sldMkLst>
        <pc:spChg chg="mod">
          <ac:chgData name="" userId="" providerId="" clId="Web-{3FAFFA4D-2631-4B36-8EBE-915FD75ECDA4}" dt="2020-06-04T03:01:28.621" v="87" actId="14100"/>
          <ac:spMkLst>
            <pc:docMk/>
            <pc:sldMk cId="2037828804" sldId="267"/>
            <ac:spMk id="6" creationId="{00000000-0000-0000-0000-000000000000}"/>
          </ac:spMkLst>
        </pc:spChg>
      </pc:sldChg>
      <pc:sldChg chg="modSp">
        <pc:chgData name="" userId="" providerId="" clId="Web-{3FAFFA4D-2631-4B36-8EBE-915FD75ECDA4}" dt="2020-06-04T03:11:12.808" v="208" actId="20577"/>
        <pc:sldMkLst>
          <pc:docMk/>
          <pc:sldMk cId="1719506472" sldId="268"/>
        </pc:sldMkLst>
        <pc:spChg chg="mod">
          <ac:chgData name="" userId="" providerId="" clId="Web-{3FAFFA4D-2631-4B36-8EBE-915FD75ECDA4}" dt="2020-06-04T03:09:40.957" v="185" actId="14100"/>
          <ac:spMkLst>
            <pc:docMk/>
            <pc:sldMk cId="1719506472" sldId="268"/>
            <ac:spMk id="5" creationId="{00000000-0000-0000-0000-000000000000}"/>
          </ac:spMkLst>
        </pc:spChg>
        <pc:spChg chg="mod">
          <ac:chgData name="" userId="" providerId="" clId="Web-{3FAFFA4D-2631-4B36-8EBE-915FD75ECDA4}" dt="2020-06-04T03:11:12.808" v="208" actId="20577"/>
          <ac:spMkLst>
            <pc:docMk/>
            <pc:sldMk cId="1719506472" sldId="268"/>
            <ac:spMk id="6" creationId="{00000000-0000-0000-0000-000000000000}"/>
          </ac:spMkLst>
        </pc:spChg>
      </pc:sldChg>
      <pc:sldChg chg="modSp">
        <pc:chgData name="" userId="" providerId="" clId="Web-{3FAFFA4D-2631-4B36-8EBE-915FD75ECDA4}" dt="2020-06-04T03:12:33.252" v="211" actId="20577"/>
        <pc:sldMkLst>
          <pc:docMk/>
          <pc:sldMk cId="1684896936" sldId="306"/>
        </pc:sldMkLst>
        <pc:spChg chg="mod">
          <ac:chgData name="" userId="" providerId="" clId="Web-{3FAFFA4D-2631-4B36-8EBE-915FD75ECDA4}" dt="2020-06-04T03:12:33.252" v="211" actId="20577"/>
          <ac:spMkLst>
            <pc:docMk/>
            <pc:sldMk cId="1684896936" sldId="306"/>
            <ac:spMk id="4" creationId="{00000000-0000-0000-0000-000000000000}"/>
          </ac:spMkLst>
        </pc:spChg>
      </pc:sldChg>
      <pc:sldChg chg="modSp">
        <pc:chgData name="" userId="" providerId="" clId="Web-{3FAFFA4D-2631-4B36-8EBE-915FD75ECDA4}" dt="2020-06-04T03:16:42.413" v="245" actId="14100"/>
        <pc:sldMkLst>
          <pc:docMk/>
          <pc:sldMk cId="411681804" sldId="309"/>
        </pc:sldMkLst>
        <pc:spChg chg="mod">
          <ac:chgData name="" userId="" providerId="" clId="Web-{3FAFFA4D-2631-4B36-8EBE-915FD75ECDA4}" dt="2020-06-04T03:16:42.413" v="245" actId="14100"/>
          <ac:spMkLst>
            <pc:docMk/>
            <pc:sldMk cId="411681804" sldId="309"/>
            <ac:spMk id="3" creationId="{00000000-0000-0000-0000-000000000000}"/>
          </ac:spMkLst>
        </pc:spChg>
      </pc:sldChg>
      <pc:sldChg chg="modSp">
        <pc:chgData name="" userId="" providerId="" clId="Web-{3FAFFA4D-2631-4B36-8EBE-915FD75ECDA4}" dt="2020-06-04T03:01:55.560" v="94" actId="20577"/>
        <pc:sldMkLst>
          <pc:docMk/>
          <pc:sldMk cId="1447518980" sldId="313"/>
        </pc:sldMkLst>
        <pc:spChg chg="mod">
          <ac:chgData name="" userId="" providerId="" clId="Web-{3FAFFA4D-2631-4B36-8EBE-915FD75ECDA4}" dt="2020-06-04T03:01:55.560" v="94" actId="20577"/>
          <ac:spMkLst>
            <pc:docMk/>
            <pc:sldMk cId="1447518980" sldId="313"/>
            <ac:spMk id="2" creationId="{CF6C501B-F06F-524E-9F2A-9737008C827E}"/>
          </ac:spMkLst>
        </pc:spChg>
      </pc:sldChg>
      <pc:sldChg chg="modSp">
        <pc:chgData name="" userId="" providerId="" clId="Web-{3FAFFA4D-2631-4B36-8EBE-915FD75ECDA4}" dt="2020-06-04T03:04:07.602" v="113" actId="20577"/>
        <pc:sldMkLst>
          <pc:docMk/>
          <pc:sldMk cId="1681892870" sldId="326"/>
        </pc:sldMkLst>
        <pc:spChg chg="mod">
          <ac:chgData name="" userId="" providerId="" clId="Web-{3FAFFA4D-2631-4B36-8EBE-915FD75ECDA4}" dt="2020-06-04T03:03:19.380" v="99" actId="14100"/>
          <ac:spMkLst>
            <pc:docMk/>
            <pc:sldMk cId="1681892870" sldId="326"/>
            <ac:spMk id="6" creationId="{00000000-0000-0000-0000-000000000000}"/>
          </ac:spMkLst>
        </pc:spChg>
        <pc:spChg chg="mod">
          <ac:chgData name="" userId="" providerId="" clId="Web-{3FAFFA4D-2631-4B36-8EBE-915FD75ECDA4}" dt="2020-06-04T03:04:07.602" v="113" actId="20577"/>
          <ac:spMkLst>
            <pc:docMk/>
            <pc:sldMk cId="1681892870" sldId="326"/>
            <ac:spMk id="7" creationId="{00000000-0000-0000-0000-000000000000}"/>
          </ac:spMkLst>
        </pc:spChg>
      </pc:sldChg>
      <pc:sldChg chg="modSp">
        <pc:chgData name="" userId="" providerId="" clId="Web-{3FAFFA4D-2631-4B36-8EBE-915FD75ECDA4}" dt="2020-06-04T03:07:41.526" v="166" actId="20577"/>
        <pc:sldMkLst>
          <pc:docMk/>
          <pc:sldMk cId="1304051791" sldId="327"/>
        </pc:sldMkLst>
        <pc:spChg chg="mod">
          <ac:chgData name="" userId="" providerId="" clId="Web-{3FAFFA4D-2631-4B36-8EBE-915FD75ECDA4}" dt="2020-06-04T03:07:41.526" v="166" actId="20577"/>
          <ac:spMkLst>
            <pc:docMk/>
            <pc:sldMk cId="1304051791" sldId="327"/>
            <ac:spMk id="7" creationId="{00000000-0000-0000-0000-000000000000}"/>
          </ac:spMkLst>
        </pc:spChg>
      </pc:sldChg>
      <pc:sldChg chg="modSp">
        <pc:chgData name="" userId="" providerId="" clId="Web-{3FAFFA4D-2631-4B36-8EBE-915FD75ECDA4}" dt="2020-06-04T03:09:12.642" v="184" actId="20577"/>
        <pc:sldMkLst>
          <pc:docMk/>
          <pc:sldMk cId="2701916553" sldId="328"/>
        </pc:sldMkLst>
        <pc:spChg chg="mod">
          <ac:chgData name="" userId="" providerId="" clId="Web-{3FAFFA4D-2631-4B36-8EBE-915FD75ECDA4}" dt="2020-06-04T03:09:12.642" v="184" actId="20577"/>
          <ac:spMkLst>
            <pc:docMk/>
            <pc:sldMk cId="2701916553" sldId="328"/>
            <ac:spMk id="7" creationId="{00000000-0000-0000-0000-000000000000}"/>
          </ac:spMkLst>
        </pc:spChg>
      </pc:sldChg>
      <pc:sldChg chg="modSp">
        <pc:chgData name="" userId="" providerId="" clId="Web-{3FAFFA4D-2631-4B36-8EBE-915FD75ECDA4}" dt="2020-06-04T03:11:26.169" v="209" actId="14100"/>
        <pc:sldMkLst>
          <pc:docMk/>
          <pc:sldMk cId="2903561205" sldId="329"/>
        </pc:sldMkLst>
        <pc:spChg chg="mod">
          <ac:chgData name="" userId="" providerId="" clId="Web-{3FAFFA4D-2631-4B36-8EBE-915FD75ECDA4}" dt="2020-06-04T03:11:26.169" v="209" actId="14100"/>
          <ac:spMkLst>
            <pc:docMk/>
            <pc:sldMk cId="2903561205" sldId="329"/>
            <ac:spMk id="6" creationId="{00000000-0000-0000-0000-000000000000}"/>
          </ac:spMkLst>
        </pc:spChg>
      </pc:sldChg>
      <pc:sldChg chg="modSp">
        <pc:chgData name="" userId="" providerId="" clId="Web-{3FAFFA4D-2631-4B36-8EBE-915FD75ECDA4}" dt="2020-06-04T03:13:00.864" v="214" actId="14100"/>
        <pc:sldMkLst>
          <pc:docMk/>
          <pc:sldMk cId="4144509364" sldId="331"/>
        </pc:sldMkLst>
        <pc:spChg chg="mod">
          <ac:chgData name="" userId="" providerId="" clId="Web-{3FAFFA4D-2631-4B36-8EBE-915FD75ECDA4}" dt="2020-06-04T03:13:00.864" v="214" actId="14100"/>
          <ac:spMkLst>
            <pc:docMk/>
            <pc:sldMk cId="4144509364" sldId="331"/>
            <ac:spMk id="11" creationId="{57909712-35F8-9348-860A-E18D238E0A91}"/>
          </ac:spMkLst>
        </pc:spChg>
      </pc:sldChg>
      <pc:sldChg chg="modSp">
        <pc:chgData name="" userId="" providerId="" clId="Web-{3FAFFA4D-2631-4B36-8EBE-915FD75ECDA4}" dt="2020-06-04T03:14:47.748" v="231" actId="20577"/>
        <pc:sldMkLst>
          <pc:docMk/>
          <pc:sldMk cId="2732103185" sldId="332"/>
        </pc:sldMkLst>
        <pc:spChg chg="mod">
          <ac:chgData name="" userId="" providerId="" clId="Web-{3FAFFA4D-2631-4B36-8EBE-915FD75ECDA4}" dt="2020-06-04T03:14:47.748" v="231" actId="20577"/>
          <ac:spMkLst>
            <pc:docMk/>
            <pc:sldMk cId="2732103185" sldId="332"/>
            <ac:spMk id="7" creationId="{00000000-0000-0000-0000-000000000000}"/>
          </ac:spMkLst>
        </pc:spChg>
      </pc:sldChg>
      <pc:sldChg chg="modSp">
        <pc:chgData name="" userId="" providerId="" clId="Web-{3FAFFA4D-2631-4B36-8EBE-915FD75ECDA4}" dt="2020-06-04T03:14:53.217" v="233" actId="20577"/>
        <pc:sldMkLst>
          <pc:docMk/>
          <pc:sldMk cId="2412031011" sldId="333"/>
        </pc:sldMkLst>
        <pc:spChg chg="mod">
          <ac:chgData name="" userId="" providerId="" clId="Web-{3FAFFA4D-2631-4B36-8EBE-915FD75ECDA4}" dt="2020-06-04T03:14:53.217" v="233" actId="20577"/>
          <ac:spMkLst>
            <pc:docMk/>
            <pc:sldMk cId="2412031011" sldId="333"/>
            <ac:spMk id="2" creationId="{00000000-0000-0000-0000-000000000000}"/>
          </ac:spMkLst>
        </pc:spChg>
      </pc:sldChg>
      <pc:sldChg chg="modSp">
        <pc:chgData name="" userId="" providerId="" clId="Web-{3FAFFA4D-2631-4B36-8EBE-915FD75ECDA4}" dt="2020-06-04T03:15:20.359" v="235" actId="20577"/>
        <pc:sldMkLst>
          <pc:docMk/>
          <pc:sldMk cId="363420584" sldId="334"/>
        </pc:sldMkLst>
        <pc:spChg chg="mod">
          <ac:chgData name="" userId="" providerId="" clId="Web-{3FAFFA4D-2631-4B36-8EBE-915FD75ECDA4}" dt="2020-06-04T03:15:20.359" v="235" actId="20577"/>
          <ac:spMkLst>
            <pc:docMk/>
            <pc:sldMk cId="363420584" sldId="334"/>
            <ac:spMk id="5" creationId="{00000000-0000-0000-0000-000000000000}"/>
          </ac:spMkLst>
        </pc:spChg>
      </pc:sldChg>
      <pc:sldChg chg="modSp">
        <pc:chgData name="" userId="" providerId="" clId="Web-{3FAFFA4D-2631-4B36-8EBE-915FD75ECDA4}" dt="2020-06-04T03:16:27.584" v="243" actId="20577"/>
        <pc:sldMkLst>
          <pc:docMk/>
          <pc:sldMk cId="3322822632" sldId="335"/>
        </pc:sldMkLst>
        <pc:spChg chg="mod">
          <ac:chgData name="" userId="" providerId="" clId="Web-{3FAFFA4D-2631-4B36-8EBE-915FD75ECDA4}" dt="2020-06-04T03:16:16.645" v="240" actId="20577"/>
          <ac:spMkLst>
            <pc:docMk/>
            <pc:sldMk cId="3322822632" sldId="335"/>
            <ac:spMk id="6" creationId="{00000000-0000-0000-0000-000000000000}"/>
          </ac:spMkLst>
        </pc:spChg>
        <pc:spChg chg="mod">
          <ac:chgData name="" userId="" providerId="" clId="Web-{3FAFFA4D-2631-4B36-8EBE-915FD75ECDA4}" dt="2020-06-04T03:16:27.584" v="243" actId="20577"/>
          <ac:spMkLst>
            <pc:docMk/>
            <pc:sldMk cId="3322822632" sldId="335"/>
            <ac:spMk id="7" creationId="{00000000-0000-0000-0000-000000000000}"/>
          </ac:spMkLst>
        </pc:spChg>
      </pc:sldChg>
    </pc:docChg>
  </pc:docChgLst>
  <pc:docChgLst>
    <pc:chgData clId="Web-{9B3345C0-C48F-420C-B52D-CE35728752C2}"/>
    <pc:docChg chg="modSld">
      <pc:chgData name="" userId="" providerId="" clId="Web-{9B3345C0-C48F-420C-B52D-CE35728752C2}" dt="2020-06-04T02:57:37.618" v="956" actId="20577"/>
      <pc:docMkLst>
        <pc:docMk/>
      </pc:docMkLst>
      <pc:sldChg chg="modSp">
        <pc:chgData name="" userId="" providerId="" clId="Web-{9B3345C0-C48F-420C-B52D-CE35728752C2}" dt="2020-06-04T00:56:33.676" v="12" actId="20577"/>
        <pc:sldMkLst>
          <pc:docMk/>
          <pc:sldMk cId="1271467590" sldId="261"/>
        </pc:sldMkLst>
        <pc:spChg chg="mod">
          <ac:chgData name="" userId="" providerId="" clId="Web-{9B3345C0-C48F-420C-B52D-CE35728752C2}" dt="2020-06-04T00:56:33.676" v="12" actId="20577"/>
          <ac:spMkLst>
            <pc:docMk/>
            <pc:sldMk cId="1271467590" sldId="261"/>
            <ac:spMk id="2" creationId="{FCF07898-1BA0-4A9A-A75E-E7BA8E9A1180}"/>
          </ac:spMkLst>
        </pc:spChg>
      </pc:sldChg>
      <pc:sldChg chg="modSp">
        <pc:chgData name="" userId="" providerId="" clId="Web-{9B3345C0-C48F-420C-B52D-CE35728752C2}" dt="2020-06-04T02:03:18.482" v="586" actId="20577"/>
        <pc:sldMkLst>
          <pc:docMk/>
          <pc:sldMk cId="2093497480" sldId="262"/>
        </pc:sldMkLst>
        <pc:spChg chg="mod">
          <ac:chgData name="" userId="" providerId="" clId="Web-{9B3345C0-C48F-420C-B52D-CE35728752C2}" dt="2020-06-04T02:03:18.482" v="586" actId="20577"/>
          <ac:spMkLst>
            <pc:docMk/>
            <pc:sldMk cId="2093497480" sldId="262"/>
            <ac:spMk id="6" creationId="{00000000-0000-0000-0000-000000000000}"/>
          </ac:spMkLst>
        </pc:spChg>
      </pc:sldChg>
      <pc:sldChg chg="modSp">
        <pc:chgData name="" userId="" providerId="" clId="Web-{9B3345C0-C48F-420C-B52D-CE35728752C2}" dt="2020-06-04T02:17:51.598" v="678" actId="20577"/>
        <pc:sldMkLst>
          <pc:docMk/>
          <pc:sldMk cId="1040073912" sldId="263"/>
        </pc:sldMkLst>
        <pc:spChg chg="mod">
          <ac:chgData name="" userId="" providerId="" clId="Web-{9B3345C0-C48F-420C-B52D-CE35728752C2}" dt="2020-06-04T02:17:51.598" v="678" actId="20577"/>
          <ac:spMkLst>
            <pc:docMk/>
            <pc:sldMk cId="1040073912" sldId="263"/>
            <ac:spMk id="7" creationId="{00000000-0000-0000-0000-000000000000}"/>
          </ac:spMkLst>
        </pc:spChg>
      </pc:sldChg>
      <pc:sldChg chg="modSp">
        <pc:chgData name="" userId="" providerId="" clId="Web-{9B3345C0-C48F-420C-B52D-CE35728752C2}" dt="2020-06-04T01:07:09.790" v="115" actId="20577"/>
        <pc:sldMkLst>
          <pc:docMk/>
          <pc:sldMk cId="5352404" sldId="264"/>
        </pc:sldMkLst>
        <pc:spChg chg="mod">
          <ac:chgData name="" userId="" providerId="" clId="Web-{9B3345C0-C48F-420C-B52D-CE35728752C2}" dt="2020-06-04T01:02:12.860" v="54" actId="14100"/>
          <ac:spMkLst>
            <pc:docMk/>
            <pc:sldMk cId="5352404" sldId="264"/>
            <ac:spMk id="4" creationId="{00000000-0000-0000-0000-000000000000}"/>
          </ac:spMkLst>
        </pc:spChg>
        <pc:spChg chg="mod">
          <ac:chgData name="" userId="" providerId="" clId="Web-{9B3345C0-C48F-420C-B52D-CE35728752C2}" dt="2020-06-04T01:07:09.790" v="115" actId="20577"/>
          <ac:spMkLst>
            <pc:docMk/>
            <pc:sldMk cId="5352404" sldId="264"/>
            <ac:spMk id="5" creationId="{00000000-0000-0000-0000-000000000000}"/>
          </ac:spMkLst>
        </pc:spChg>
      </pc:sldChg>
      <pc:sldChg chg="modSp">
        <pc:chgData name="" userId="" providerId="" clId="Web-{9B3345C0-C48F-420C-B52D-CE35728752C2}" dt="2020-06-04T02:35:05.291" v="764" actId="20577"/>
        <pc:sldMkLst>
          <pc:docMk/>
          <pc:sldMk cId="1911024501" sldId="265"/>
        </pc:sldMkLst>
        <pc:spChg chg="mod">
          <ac:chgData name="" userId="" providerId="" clId="Web-{9B3345C0-C48F-420C-B52D-CE35728752C2}" dt="2020-06-04T02:35:05.291" v="764" actId="20577"/>
          <ac:spMkLst>
            <pc:docMk/>
            <pc:sldMk cId="1911024501" sldId="265"/>
            <ac:spMk id="9" creationId="{00000000-0000-0000-0000-000000000000}"/>
          </ac:spMkLst>
        </pc:spChg>
      </pc:sldChg>
      <pc:sldChg chg="modSp">
        <pc:chgData name="" userId="" providerId="" clId="Web-{9B3345C0-C48F-420C-B52D-CE35728752C2}" dt="2020-06-04T01:00:59.291" v="21" actId="20577"/>
        <pc:sldMkLst>
          <pc:docMk/>
          <pc:sldMk cId="2037828804" sldId="267"/>
        </pc:sldMkLst>
        <pc:spChg chg="mod">
          <ac:chgData name="" userId="" providerId="" clId="Web-{9B3345C0-C48F-420C-B52D-CE35728752C2}" dt="2020-06-04T01:00:59.291" v="21" actId="20577"/>
          <ac:spMkLst>
            <pc:docMk/>
            <pc:sldMk cId="2037828804" sldId="267"/>
            <ac:spMk id="6" creationId="{00000000-0000-0000-0000-000000000000}"/>
          </ac:spMkLst>
        </pc:spChg>
      </pc:sldChg>
      <pc:sldChg chg="modSp">
        <pc:chgData name="" userId="" providerId="" clId="Web-{9B3345C0-C48F-420C-B52D-CE35728752C2}" dt="2020-06-04T01:50:09.590" v="449" actId="20577"/>
        <pc:sldMkLst>
          <pc:docMk/>
          <pc:sldMk cId="574499138" sldId="276"/>
        </pc:sldMkLst>
        <pc:spChg chg="mod">
          <ac:chgData name="" userId="" providerId="" clId="Web-{9B3345C0-C48F-420C-B52D-CE35728752C2}" dt="2020-06-04T01:50:09.590" v="449" actId="20577"/>
          <ac:spMkLst>
            <pc:docMk/>
            <pc:sldMk cId="574499138" sldId="276"/>
            <ac:spMk id="2" creationId="{00000000-0000-0000-0000-000000000000}"/>
          </ac:spMkLst>
        </pc:spChg>
      </pc:sldChg>
      <pc:sldChg chg="modSp">
        <pc:chgData name="" userId="" providerId="" clId="Web-{9B3345C0-C48F-420C-B52D-CE35728752C2}" dt="2020-06-04T00:57:27.602" v="18" actId="20577"/>
        <pc:sldMkLst>
          <pc:docMk/>
          <pc:sldMk cId="1938481147" sldId="278"/>
        </pc:sldMkLst>
        <pc:spChg chg="mod">
          <ac:chgData name="" userId="" providerId="" clId="Web-{9B3345C0-C48F-420C-B52D-CE35728752C2}" dt="2020-06-04T00:57:27.602" v="18" actId="20577"/>
          <ac:spMkLst>
            <pc:docMk/>
            <pc:sldMk cId="1938481147" sldId="278"/>
            <ac:spMk id="2" creationId="{00000000-0000-0000-0000-000000000000}"/>
          </ac:spMkLst>
        </pc:spChg>
      </pc:sldChg>
      <pc:sldChg chg="modSp">
        <pc:chgData name="" userId="" providerId="" clId="Web-{9B3345C0-C48F-420C-B52D-CE35728752C2}" dt="2020-06-04T02:10:49.065" v="646" actId="20577"/>
        <pc:sldMkLst>
          <pc:docMk/>
          <pc:sldMk cId="1391424594" sldId="281"/>
        </pc:sldMkLst>
        <pc:spChg chg="mod">
          <ac:chgData name="" userId="" providerId="" clId="Web-{9B3345C0-C48F-420C-B52D-CE35728752C2}" dt="2020-06-04T02:07:05.672" v="616" actId="20577"/>
          <ac:spMkLst>
            <pc:docMk/>
            <pc:sldMk cId="1391424594" sldId="281"/>
            <ac:spMk id="2" creationId="{00000000-0000-0000-0000-000000000000}"/>
          </ac:spMkLst>
        </pc:spChg>
        <pc:spChg chg="mod">
          <ac:chgData name="" userId="" providerId="" clId="Web-{9B3345C0-C48F-420C-B52D-CE35728752C2}" dt="2020-06-04T02:10:49.065" v="646" actId="20577"/>
          <ac:spMkLst>
            <pc:docMk/>
            <pc:sldMk cId="1391424594" sldId="281"/>
            <ac:spMk id="9" creationId="{03208E7C-805B-1E43-9F88-C61935747F82}"/>
          </ac:spMkLst>
        </pc:spChg>
      </pc:sldChg>
      <pc:sldChg chg="modSp">
        <pc:chgData name="" userId="" providerId="" clId="Web-{9B3345C0-C48F-420C-B52D-CE35728752C2}" dt="2020-06-04T01:37:11.950" v="340" actId="20577"/>
        <pc:sldMkLst>
          <pc:docMk/>
          <pc:sldMk cId="2016773756" sldId="287"/>
        </pc:sldMkLst>
        <pc:spChg chg="mod">
          <ac:chgData name="" userId="" providerId="" clId="Web-{9B3345C0-C48F-420C-B52D-CE35728752C2}" dt="2020-06-04T01:37:11.950" v="340" actId="20577"/>
          <ac:spMkLst>
            <pc:docMk/>
            <pc:sldMk cId="2016773756" sldId="287"/>
            <ac:spMk id="15" creationId="{33665D56-4317-6D44-865D-D169479B0BEE}"/>
          </ac:spMkLst>
        </pc:spChg>
      </pc:sldChg>
      <pc:sldChg chg="modSp">
        <pc:chgData name="" userId="" providerId="" clId="Web-{9B3345C0-C48F-420C-B52D-CE35728752C2}" dt="2020-06-04T02:03:55.906" v="604" actId="14100"/>
        <pc:sldMkLst>
          <pc:docMk/>
          <pc:sldMk cId="535046245" sldId="291"/>
        </pc:sldMkLst>
        <pc:spChg chg="mod">
          <ac:chgData name="" userId="" providerId="" clId="Web-{9B3345C0-C48F-420C-B52D-CE35728752C2}" dt="2020-06-04T02:03:55.906" v="604" actId="14100"/>
          <ac:spMkLst>
            <pc:docMk/>
            <pc:sldMk cId="535046245" sldId="291"/>
            <ac:spMk id="2" creationId="{00000000-0000-0000-0000-000000000000}"/>
          </ac:spMkLst>
        </pc:spChg>
      </pc:sldChg>
      <pc:sldChg chg="modSp">
        <pc:chgData name="" userId="" providerId="" clId="Web-{9B3345C0-C48F-420C-B52D-CE35728752C2}" dt="2020-06-04T01:55:17.271" v="545" actId="20577"/>
        <pc:sldMkLst>
          <pc:docMk/>
          <pc:sldMk cId="1974489271" sldId="303"/>
        </pc:sldMkLst>
        <pc:spChg chg="mod">
          <ac:chgData name="" userId="" providerId="" clId="Web-{9B3345C0-C48F-420C-B52D-CE35728752C2}" dt="2020-06-04T01:55:17.271" v="545" actId="20577"/>
          <ac:spMkLst>
            <pc:docMk/>
            <pc:sldMk cId="1974489271" sldId="303"/>
            <ac:spMk id="2" creationId="{00000000-0000-0000-0000-000000000000}"/>
          </ac:spMkLst>
        </pc:spChg>
      </pc:sldChg>
      <pc:sldChg chg="modSp">
        <pc:chgData name="" userId="" providerId="" clId="Web-{9B3345C0-C48F-420C-B52D-CE35728752C2}" dt="2020-06-04T01:52:30.430" v="475" actId="20577"/>
        <pc:sldMkLst>
          <pc:docMk/>
          <pc:sldMk cId="1093946647" sldId="312"/>
        </pc:sldMkLst>
        <pc:spChg chg="mod">
          <ac:chgData name="" userId="" providerId="" clId="Web-{9B3345C0-C48F-420C-B52D-CE35728752C2}" dt="2020-06-04T01:28:55.972" v="283" actId="20577"/>
          <ac:spMkLst>
            <pc:docMk/>
            <pc:sldMk cId="1093946647" sldId="312"/>
            <ac:spMk id="4" creationId="{00000000-0000-0000-0000-000000000000}"/>
          </ac:spMkLst>
        </pc:spChg>
        <pc:spChg chg="mod">
          <ac:chgData name="" userId="" providerId="" clId="Web-{9B3345C0-C48F-420C-B52D-CE35728752C2}" dt="2020-06-04T01:52:30.430" v="475" actId="20577"/>
          <ac:spMkLst>
            <pc:docMk/>
            <pc:sldMk cId="1093946647" sldId="312"/>
            <ac:spMk id="5" creationId="{00000000-0000-0000-0000-000000000000}"/>
          </ac:spMkLst>
        </pc:spChg>
      </pc:sldChg>
      <pc:sldChg chg="modSp">
        <pc:chgData name="" userId="" providerId="" clId="Web-{9B3345C0-C48F-420C-B52D-CE35728752C2}" dt="2020-06-04T01:27:24.996" v="244" actId="20577"/>
        <pc:sldMkLst>
          <pc:docMk/>
          <pc:sldMk cId="1447518980" sldId="313"/>
        </pc:sldMkLst>
        <pc:spChg chg="mod">
          <ac:chgData name="" userId="" providerId="" clId="Web-{9B3345C0-C48F-420C-B52D-CE35728752C2}" dt="2020-06-04T01:25:56.630" v="231" actId="20577"/>
          <ac:spMkLst>
            <pc:docMk/>
            <pc:sldMk cId="1447518980" sldId="313"/>
            <ac:spMk id="2" creationId="{CF6C501B-F06F-524E-9F2A-9737008C827E}"/>
          </ac:spMkLst>
        </pc:spChg>
        <pc:spChg chg="mod">
          <ac:chgData name="" userId="" providerId="" clId="Web-{9B3345C0-C48F-420C-B52D-CE35728752C2}" dt="2020-06-04T01:27:24.996" v="244" actId="20577"/>
          <ac:spMkLst>
            <pc:docMk/>
            <pc:sldMk cId="1447518980" sldId="313"/>
            <ac:spMk id="3" creationId="{7A73345D-80E9-2640-B26F-AD0658DBDC02}"/>
          </ac:spMkLst>
        </pc:spChg>
      </pc:sldChg>
      <pc:sldChg chg="modSp">
        <pc:chgData name="" userId="" providerId="" clId="Web-{9B3345C0-C48F-420C-B52D-CE35728752C2}" dt="2020-06-04T01:30:23.667" v="297" actId="20577"/>
        <pc:sldMkLst>
          <pc:docMk/>
          <pc:sldMk cId="538836530" sldId="314"/>
        </pc:sldMkLst>
        <pc:spChg chg="mod">
          <ac:chgData name="" userId="" providerId="" clId="Web-{9B3345C0-C48F-420C-B52D-CE35728752C2}" dt="2020-06-04T01:30:23.667" v="297" actId="20577"/>
          <ac:spMkLst>
            <pc:docMk/>
            <pc:sldMk cId="538836530" sldId="314"/>
            <ac:spMk id="5" creationId="{00000000-0000-0000-0000-000000000000}"/>
          </ac:spMkLst>
        </pc:spChg>
      </pc:sldChg>
      <pc:sldChg chg="modSp">
        <pc:chgData name="" userId="" providerId="" clId="Web-{9B3345C0-C48F-420C-B52D-CE35728752C2}" dt="2020-06-04T02:27:44.302" v="698" actId="20577"/>
        <pc:sldMkLst>
          <pc:docMk/>
          <pc:sldMk cId="540257235" sldId="316"/>
        </pc:sldMkLst>
        <pc:spChg chg="mod">
          <ac:chgData name="" userId="" providerId="" clId="Web-{9B3345C0-C48F-420C-B52D-CE35728752C2}" dt="2020-06-04T02:20:53.347" v="683" actId="20577"/>
          <ac:spMkLst>
            <pc:docMk/>
            <pc:sldMk cId="540257235" sldId="316"/>
            <ac:spMk id="6" creationId="{00000000-0000-0000-0000-000000000000}"/>
          </ac:spMkLst>
        </pc:spChg>
        <pc:spChg chg="mod">
          <ac:chgData name="" userId="" providerId="" clId="Web-{9B3345C0-C48F-420C-B52D-CE35728752C2}" dt="2020-06-04T02:27:44.302" v="698" actId="20577"/>
          <ac:spMkLst>
            <pc:docMk/>
            <pc:sldMk cId="540257235" sldId="316"/>
            <ac:spMk id="7" creationId="{00000000-0000-0000-0000-000000000000}"/>
          </ac:spMkLst>
        </pc:spChg>
      </pc:sldChg>
      <pc:sldChg chg="modSp">
        <pc:chgData name="" userId="" providerId="" clId="Web-{9B3345C0-C48F-420C-B52D-CE35728752C2}" dt="2020-06-04T02:27:49.740" v="699" actId="20577"/>
        <pc:sldMkLst>
          <pc:docMk/>
          <pc:sldMk cId="1273294252" sldId="317"/>
        </pc:sldMkLst>
        <pc:spChg chg="mod">
          <ac:chgData name="" userId="" providerId="" clId="Web-{9B3345C0-C48F-420C-B52D-CE35728752C2}" dt="2020-06-04T02:27:49.740" v="699" actId="20577"/>
          <ac:spMkLst>
            <pc:docMk/>
            <pc:sldMk cId="1273294252" sldId="317"/>
            <ac:spMk id="2" creationId="{00000000-0000-0000-0000-000000000000}"/>
          </ac:spMkLst>
        </pc:spChg>
      </pc:sldChg>
      <pc:sldChg chg="modSp">
        <pc:chgData name="" userId="" providerId="" clId="Web-{9B3345C0-C48F-420C-B52D-CE35728752C2}" dt="2020-06-04T02:30:58.802" v="760" actId="14100"/>
        <pc:sldMkLst>
          <pc:docMk/>
          <pc:sldMk cId="3873250663" sldId="318"/>
        </pc:sldMkLst>
        <pc:spChg chg="mod">
          <ac:chgData name="" userId="" providerId="" clId="Web-{9B3345C0-C48F-420C-B52D-CE35728752C2}" dt="2020-06-04T02:30:58.802" v="760" actId="14100"/>
          <ac:spMkLst>
            <pc:docMk/>
            <pc:sldMk cId="3873250663" sldId="318"/>
            <ac:spMk id="6" creationId="{00000000-0000-0000-0000-000000000000}"/>
          </ac:spMkLst>
        </pc:spChg>
      </pc:sldChg>
      <pc:sldChg chg="modSp">
        <pc:chgData name="" userId="" providerId="" clId="Web-{9B3345C0-C48F-420C-B52D-CE35728752C2}" dt="2020-06-04T02:38:51.449" v="818" actId="20577"/>
        <pc:sldMkLst>
          <pc:docMk/>
          <pc:sldMk cId="132618074" sldId="319"/>
        </pc:sldMkLst>
        <pc:spChg chg="mod">
          <ac:chgData name="" userId="" providerId="" clId="Web-{9B3345C0-C48F-420C-B52D-CE35728752C2}" dt="2020-06-04T02:38:51.449" v="818" actId="20577"/>
          <ac:spMkLst>
            <pc:docMk/>
            <pc:sldMk cId="132618074" sldId="319"/>
            <ac:spMk id="2" creationId="{AAC7B6CA-280E-EB41-8472-B334B494A9BE}"/>
          </ac:spMkLst>
        </pc:spChg>
      </pc:sldChg>
      <pc:sldChg chg="modSp">
        <pc:chgData name="" userId="" providerId="" clId="Web-{9B3345C0-C48F-420C-B52D-CE35728752C2}" dt="2020-06-04T02:42:01.543" v="850" actId="1076"/>
        <pc:sldMkLst>
          <pc:docMk/>
          <pc:sldMk cId="3991606729" sldId="320"/>
        </pc:sldMkLst>
        <pc:spChg chg="mod">
          <ac:chgData name="" userId="" providerId="" clId="Web-{9B3345C0-C48F-420C-B52D-CE35728752C2}" dt="2020-06-04T02:42:01.543" v="850" actId="1076"/>
          <ac:spMkLst>
            <pc:docMk/>
            <pc:sldMk cId="3991606729" sldId="320"/>
            <ac:spMk id="14" creationId="{69FC8794-2136-C345-B465-B2344F719ADA}"/>
          </ac:spMkLst>
        </pc:spChg>
      </pc:sldChg>
      <pc:sldChg chg="modSp">
        <pc:chgData name="" userId="" providerId="" clId="Web-{9B3345C0-C48F-420C-B52D-CE35728752C2}" dt="2020-06-04T02:46:53.879" v="855" actId="20577"/>
        <pc:sldMkLst>
          <pc:docMk/>
          <pc:sldMk cId="1836208475" sldId="321"/>
        </pc:sldMkLst>
        <pc:spChg chg="mod">
          <ac:chgData name="" userId="" providerId="" clId="Web-{9B3345C0-C48F-420C-B52D-CE35728752C2}" dt="2020-06-04T02:46:53.879" v="855" actId="20577"/>
          <ac:spMkLst>
            <pc:docMk/>
            <pc:sldMk cId="1836208475" sldId="321"/>
            <ac:spMk id="14" creationId="{49A507E5-ABC1-B14E-AD48-960C197F317D}"/>
          </ac:spMkLst>
        </pc:spChg>
      </pc:sldChg>
      <pc:sldChg chg="modSp">
        <pc:chgData name="" userId="" providerId="" clId="Web-{9B3345C0-C48F-420C-B52D-CE35728752C2}" dt="2020-06-04T02:54:50.323" v="915" actId="20577"/>
        <pc:sldMkLst>
          <pc:docMk/>
          <pc:sldMk cId="1487342715" sldId="323"/>
        </pc:sldMkLst>
        <pc:spChg chg="mod">
          <ac:chgData name="" userId="" providerId="" clId="Web-{9B3345C0-C48F-420C-B52D-CE35728752C2}" dt="2020-06-04T02:48:04.963" v="856" actId="20577"/>
          <ac:spMkLst>
            <pc:docMk/>
            <pc:sldMk cId="1487342715" sldId="323"/>
            <ac:spMk id="6" creationId="{00000000-0000-0000-0000-000000000000}"/>
          </ac:spMkLst>
        </pc:spChg>
        <pc:spChg chg="mod">
          <ac:chgData name="" userId="" providerId="" clId="Web-{9B3345C0-C48F-420C-B52D-CE35728752C2}" dt="2020-06-04T02:54:50.323" v="915" actId="20577"/>
          <ac:spMkLst>
            <pc:docMk/>
            <pc:sldMk cId="1487342715" sldId="323"/>
            <ac:spMk id="7" creationId="{00000000-0000-0000-0000-000000000000}"/>
          </ac:spMkLst>
        </pc:spChg>
      </pc:sldChg>
      <pc:sldChg chg="modSp">
        <pc:chgData name="" userId="" providerId="" clId="Web-{9B3345C0-C48F-420C-B52D-CE35728752C2}" dt="2020-06-04T02:57:37.618" v="956" actId="20577"/>
        <pc:sldMkLst>
          <pc:docMk/>
          <pc:sldMk cId="4117448880" sldId="324"/>
        </pc:sldMkLst>
        <pc:spChg chg="mod">
          <ac:chgData name="" userId="" providerId="" clId="Web-{9B3345C0-C48F-420C-B52D-CE35728752C2}" dt="2020-06-04T02:55:02.418" v="917" actId="20577"/>
          <ac:spMkLst>
            <pc:docMk/>
            <pc:sldMk cId="4117448880" sldId="324"/>
            <ac:spMk id="6" creationId="{00000000-0000-0000-0000-000000000000}"/>
          </ac:spMkLst>
        </pc:spChg>
        <pc:spChg chg="mod">
          <ac:chgData name="" userId="" providerId="" clId="Web-{9B3345C0-C48F-420C-B52D-CE35728752C2}" dt="2020-06-04T02:57:37.618" v="956" actId="20577"/>
          <ac:spMkLst>
            <pc:docMk/>
            <pc:sldMk cId="4117448880" sldId="324"/>
            <ac:spMk id="7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4B3AB-1076-3847-9704-2735AAE6E6FB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C00C95-E645-9447-A3F8-A17F92449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909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7370B-66A1-AB42-84E0-A4E6FD88C2A5}" type="datetimeFigureOut">
              <a:rPr lang="en-US" smtClean="0"/>
              <a:t>6/3/2020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AC054-D004-974A-8D8E-E228282ED4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35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4AC054-D004-974A-8D8E-E228282ED49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023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4AC054-D004-974A-8D8E-E228282ED491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890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oplematters.in/blog/hr-industry/how-to-make-hr-future-ready-18695" TargetMode="External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o left - photo on right - N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24669" y="304247"/>
            <a:ext cx="566641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4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WELCOME TO </a:t>
            </a:r>
            <a:r>
              <a:rPr lang="en-IE" sz="4400" b="0" i="0" u="none" strike="noStrike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IE" sz="4400" b="1" i="0" u="none" strike="noStrike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AMBITION </a:t>
            </a:r>
            <a:r>
              <a:rPr lang="en-IE" sz="4400" b="1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TO EMPLOY </a:t>
            </a:r>
            <a:r>
              <a:rPr lang="en-IE" sz="4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POWERPOINT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7062018" y="866550"/>
            <a:ext cx="4589207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FEATURES OF THE</a:t>
            </a:r>
          </a:p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POWERPOINT:</a:t>
            </a:r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Set up in widescreen format. 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44 slide layouts to choose from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Colour variations using the </a:t>
            </a:r>
            <a:r>
              <a:rPr lang="en-IE" sz="2400" b="1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AMBITION TO EMPLOY</a:t>
            </a:r>
            <a:r>
              <a:rPr lang="en-IE" sz="2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Brand Colours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Based on Master Slides design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Easy Drag and Drop to change picture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80 easy editable icons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Easy and Fully editable in PowerPoint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6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		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24669" y="3172202"/>
            <a:ext cx="532720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Our aim is to have a consistent “look and feel” throughout our branding material including our PowerPoint.</a:t>
            </a:r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fontAlgn="base"/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The slide layouts within this PowerPoint  will give you a great deal of creative </a:t>
            </a:r>
            <a:r>
              <a:rPr lang="en-IE" sz="2400" b="0" i="0" u="none" strike="noStrike" kern="120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flexibily</a:t>
            </a: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when creating your Presentation.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6592529" y="-1"/>
            <a:ext cx="0" cy="66810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 flipH="1">
            <a:off x="0" y="2503620"/>
            <a:ext cx="65925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only with 3 colum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46442" y="500519"/>
            <a:ext cx="2717382" cy="2425550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3694176" y="537318"/>
            <a:ext cx="8051382" cy="5077098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0" y="2123341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35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1 colum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76300" y="1007537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5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876301" y="2117212"/>
            <a:ext cx="7407087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478388" y="1901510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9328029" y="-662818"/>
            <a:ext cx="2863971" cy="579003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2 colum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76300" y="1007537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876302" y="2117211"/>
            <a:ext cx="360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25" name="Straight Connector 24"/>
          <p:cNvCxnSpPr/>
          <p:nvPr userDrawn="1"/>
        </p:nvCxnSpPr>
        <p:spPr>
          <a:xfrm flipH="1">
            <a:off x="478388" y="1901510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4683387" y="2097992"/>
            <a:ext cx="3600000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9328029" y="-676466"/>
            <a:ext cx="2863971" cy="57900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3 colum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76300" y="1007537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478388" y="1901510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876300" y="2113005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8" name="Text Placeholder 25"/>
          <p:cNvSpPr>
            <a:spLocks noGrp="1"/>
          </p:cNvSpPr>
          <p:nvPr>
            <p:ph type="body" sz="quarter" idx="18" hasCustomPrompt="1"/>
          </p:nvPr>
        </p:nvSpPr>
        <p:spPr>
          <a:xfrm>
            <a:off x="5929097" y="2107852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3424130" y="2107852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9328029" y="-662818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 left - text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 userDrawn="1"/>
        </p:nvCxnSpPr>
        <p:spPr>
          <a:xfrm flipH="1">
            <a:off x="609832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18214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18908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2039031" y="4247465"/>
            <a:ext cx="2272878" cy="1959378"/>
          </a:xfrm>
          <a:prstGeom prst="triangle">
            <a:avLst/>
          </a:pr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riangle 21"/>
          <p:cNvSpPr/>
          <p:nvPr userDrawn="1"/>
        </p:nvSpPr>
        <p:spPr>
          <a:xfrm rot="5400000">
            <a:off x="2638162" y="6249595"/>
            <a:ext cx="258319" cy="222689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riangle 24"/>
          <p:cNvSpPr/>
          <p:nvPr userDrawn="1"/>
        </p:nvSpPr>
        <p:spPr>
          <a:xfrm rot="5400000">
            <a:off x="3170704" y="5226357"/>
            <a:ext cx="1103819" cy="951569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13382" y="41325"/>
            <a:ext cx="5850251" cy="6782936"/>
          </a:xfrm>
          <a:custGeom>
            <a:avLst/>
            <a:gdLst>
              <a:gd name="connsiteX0" fmla="*/ 0 w 5986463"/>
              <a:gd name="connsiteY0" fmla="*/ 3201988 h 6403975"/>
              <a:gd name="connsiteX1" fmla="*/ 1496616 w 5986463"/>
              <a:gd name="connsiteY1" fmla="*/ 1 h 6403975"/>
              <a:gd name="connsiteX2" fmla="*/ 4489847 w 5986463"/>
              <a:gd name="connsiteY2" fmla="*/ 1 h 6403975"/>
              <a:gd name="connsiteX3" fmla="*/ 5986463 w 5986463"/>
              <a:gd name="connsiteY3" fmla="*/ 3201988 h 6403975"/>
              <a:gd name="connsiteX4" fmla="*/ 4489847 w 5986463"/>
              <a:gd name="connsiteY4" fmla="*/ 6403974 h 6403975"/>
              <a:gd name="connsiteX5" fmla="*/ 1496616 w 5986463"/>
              <a:gd name="connsiteY5" fmla="*/ 6403974 h 6403975"/>
              <a:gd name="connsiteX6" fmla="*/ 0 w 5986463"/>
              <a:gd name="connsiteY6" fmla="*/ 3201988 h 6403975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4489847 w 5863633"/>
              <a:gd name="connsiteY4" fmla="*/ 6403973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3452617 w 5863633"/>
              <a:gd name="connsiteY4" fmla="*/ 4643412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4643412"/>
              <a:gd name="connsiteX1" fmla="*/ 1496616 w 5863633"/>
              <a:gd name="connsiteY1" fmla="*/ 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0 w 5863633"/>
              <a:gd name="connsiteY0" fmla="*/ 3201987 h 4643412"/>
              <a:gd name="connsiteX1" fmla="*/ 391148 w 5863633"/>
              <a:gd name="connsiteY1" fmla="*/ 170597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27562 w 5891195"/>
              <a:gd name="connsiteY0" fmla="*/ 3365760 h 4807185"/>
              <a:gd name="connsiteX1" fmla="*/ 418710 w 5891195"/>
              <a:gd name="connsiteY1" fmla="*/ 1869743 h 4807185"/>
              <a:gd name="connsiteX2" fmla="*/ 0 w 5891195"/>
              <a:gd name="connsiteY2" fmla="*/ 0 h 4807185"/>
              <a:gd name="connsiteX3" fmla="*/ 5891195 w 5891195"/>
              <a:gd name="connsiteY3" fmla="*/ 3406704 h 4807185"/>
              <a:gd name="connsiteX4" fmla="*/ 3480179 w 5891195"/>
              <a:gd name="connsiteY4" fmla="*/ 4807185 h 4807185"/>
              <a:gd name="connsiteX5" fmla="*/ 2233862 w 5891195"/>
              <a:gd name="connsiteY5" fmla="*/ 4124797 h 4807185"/>
              <a:gd name="connsiteX6" fmla="*/ 27562 w 5891195"/>
              <a:gd name="connsiteY6" fmla="*/ 3365760 h 4807185"/>
              <a:gd name="connsiteX0" fmla="*/ 2197556 w 5891195"/>
              <a:gd name="connsiteY0" fmla="*/ 5658584 h 5658584"/>
              <a:gd name="connsiteX1" fmla="*/ 418710 w 5891195"/>
              <a:gd name="connsiteY1" fmla="*/ 1869743 h 5658584"/>
              <a:gd name="connsiteX2" fmla="*/ 0 w 5891195"/>
              <a:gd name="connsiteY2" fmla="*/ 0 h 5658584"/>
              <a:gd name="connsiteX3" fmla="*/ 5891195 w 5891195"/>
              <a:gd name="connsiteY3" fmla="*/ 3406704 h 5658584"/>
              <a:gd name="connsiteX4" fmla="*/ 3480179 w 5891195"/>
              <a:gd name="connsiteY4" fmla="*/ 4807185 h 5658584"/>
              <a:gd name="connsiteX5" fmla="*/ 2233862 w 5891195"/>
              <a:gd name="connsiteY5" fmla="*/ 4124797 h 5658584"/>
              <a:gd name="connsiteX6" fmla="*/ 2197556 w 5891195"/>
              <a:gd name="connsiteY6" fmla="*/ 5658584 h 5658584"/>
              <a:gd name="connsiteX0" fmla="*/ 2197556 w 5891195"/>
              <a:gd name="connsiteY0" fmla="*/ 5658584 h 6769289"/>
              <a:gd name="connsiteX1" fmla="*/ 50221 w 5891195"/>
              <a:gd name="connsiteY1" fmla="*/ 6769289 h 6769289"/>
              <a:gd name="connsiteX2" fmla="*/ 0 w 5891195"/>
              <a:gd name="connsiteY2" fmla="*/ 0 h 6769289"/>
              <a:gd name="connsiteX3" fmla="*/ 5891195 w 5891195"/>
              <a:gd name="connsiteY3" fmla="*/ 3406704 h 6769289"/>
              <a:gd name="connsiteX4" fmla="*/ 3480179 w 5891195"/>
              <a:gd name="connsiteY4" fmla="*/ 4807185 h 6769289"/>
              <a:gd name="connsiteX5" fmla="*/ 2233862 w 5891195"/>
              <a:gd name="connsiteY5" fmla="*/ 4124797 h 6769289"/>
              <a:gd name="connsiteX6" fmla="*/ 2197556 w 5891195"/>
              <a:gd name="connsiteY6" fmla="*/ 5658584 h 6769289"/>
              <a:gd name="connsiteX0" fmla="*/ 2197556 w 5891195"/>
              <a:gd name="connsiteY0" fmla="*/ 5658584 h 6810232"/>
              <a:gd name="connsiteX1" fmla="*/ 50221 w 5891195"/>
              <a:gd name="connsiteY1" fmla="*/ 6810232 h 6810232"/>
              <a:gd name="connsiteX2" fmla="*/ 0 w 5891195"/>
              <a:gd name="connsiteY2" fmla="*/ 0 h 6810232"/>
              <a:gd name="connsiteX3" fmla="*/ 5891195 w 5891195"/>
              <a:gd name="connsiteY3" fmla="*/ 3406704 h 6810232"/>
              <a:gd name="connsiteX4" fmla="*/ 3480179 w 5891195"/>
              <a:gd name="connsiteY4" fmla="*/ 4807185 h 6810232"/>
              <a:gd name="connsiteX5" fmla="*/ 2233862 w 5891195"/>
              <a:gd name="connsiteY5" fmla="*/ 4124797 h 6810232"/>
              <a:gd name="connsiteX6" fmla="*/ 2197556 w 5891195"/>
              <a:gd name="connsiteY6" fmla="*/ 5658584 h 6810232"/>
              <a:gd name="connsiteX0" fmla="*/ 2156612 w 5850251"/>
              <a:gd name="connsiteY0" fmla="*/ 5631288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631288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79271 w 5850251"/>
              <a:gd name="connsiteY5" fmla="*/ 4138444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220214 w 5850251"/>
              <a:gd name="connsiteY5" fmla="*/ 4083853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0 h 6782936"/>
              <a:gd name="connsiteX6" fmla="*/ 2156612 w 5850251"/>
              <a:gd name="connsiteY6" fmla="*/ 5549402 h 678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0251" h="6782936">
                <a:moveTo>
                  <a:pt x="2156612" y="5549402"/>
                </a:moveTo>
                <a:lnTo>
                  <a:pt x="9277" y="6782936"/>
                </a:lnTo>
                <a:cubicBezTo>
                  <a:pt x="6185" y="4521957"/>
                  <a:pt x="3092" y="2260979"/>
                  <a:pt x="0" y="0"/>
                </a:cubicBezTo>
                <a:lnTo>
                  <a:pt x="5850251" y="3379408"/>
                </a:lnTo>
                <a:lnTo>
                  <a:pt x="3439235" y="4779889"/>
                </a:lnTo>
                <a:lnTo>
                  <a:pt x="2192918" y="4097500"/>
                </a:lnTo>
                <a:lnTo>
                  <a:pt x="2156612" y="5549402"/>
                </a:lnTo>
                <a:close/>
              </a:path>
            </a:pathLst>
          </a:custGeom>
          <a:ln>
            <a:noFill/>
          </a:ln>
        </p:spPr>
        <p:txBody>
          <a:bodyPr/>
          <a:lstStyle>
            <a:lvl1pPr>
              <a:defRPr sz="2400" baseline="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Click here to add photo</a:t>
            </a:r>
          </a:p>
        </p:txBody>
      </p:sp>
      <p:sp>
        <p:nvSpPr>
          <p:cNvPr id="2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o left - photo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 flipH="1">
            <a:off x="8017800" y="4046220"/>
            <a:ext cx="2002617" cy="2399384"/>
            <a:chOff x="2195781" y="4090715"/>
            <a:chExt cx="2002617" cy="2399384"/>
          </a:xfrm>
        </p:grpSpPr>
        <p:sp>
          <p:nvSpPr>
            <p:cNvPr id="22" name="Triangle 21"/>
            <p:cNvSpPr/>
            <p:nvPr userDrawn="1"/>
          </p:nvSpPr>
          <p:spPr>
            <a:xfrm rot="5400000">
              <a:off x="2039031" y="4247465"/>
              <a:ext cx="2272878" cy="1959378"/>
            </a:xfrm>
            <a:prstGeom prst="triangle">
              <a:avLst/>
            </a:prstGeom>
            <a:solidFill>
              <a:srgbClr val="2E95D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riangle 22"/>
            <p:cNvSpPr/>
            <p:nvPr userDrawn="1"/>
          </p:nvSpPr>
          <p:spPr>
            <a:xfrm rot="5400000">
              <a:off x="2638162" y="6249595"/>
              <a:ext cx="258319" cy="222689"/>
            </a:xfrm>
            <a:prstGeom prst="triangle">
              <a:avLst/>
            </a:prstGeom>
            <a:solidFill>
              <a:srgbClr val="EE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riangle 28"/>
            <p:cNvSpPr/>
            <p:nvPr userDrawn="1"/>
          </p:nvSpPr>
          <p:spPr>
            <a:xfrm rot="5400000">
              <a:off x="3170704" y="5226357"/>
              <a:ext cx="1103819" cy="951569"/>
            </a:xfrm>
            <a:prstGeom prst="triangle">
              <a:avLst/>
            </a:prstGeom>
            <a:solidFill>
              <a:srgbClr val="CE17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Picture Placeholder 5"/>
          <p:cNvSpPr>
            <a:spLocks noGrp="1"/>
          </p:cNvSpPr>
          <p:nvPr>
            <p:ph type="pic" sz="quarter" idx="18"/>
          </p:nvPr>
        </p:nvSpPr>
        <p:spPr>
          <a:xfrm flipH="1">
            <a:off x="6325641" y="4724"/>
            <a:ext cx="5850251" cy="6782936"/>
          </a:xfrm>
          <a:custGeom>
            <a:avLst/>
            <a:gdLst>
              <a:gd name="connsiteX0" fmla="*/ 0 w 5986463"/>
              <a:gd name="connsiteY0" fmla="*/ 3201988 h 6403975"/>
              <a:gd name="connsiteX1" fmla="*/ 1496616 w 5986463"/>
              <a:gd name="connsiteY1" fmla="*/ 1 h 6403975"/>
              <a:gd name="connsiteX2" fmla="*/ 4489847 w 5986463"/>
              <a:gd name="connsiteY2" fmla="*/ 1 h 6403975"/>
              <a:gd name="connsiteX3" fmla="*/ 5986463 w 5986463"/>
              <a:gd name="connsiteY3" fmla="*/ 3201988 h 6403975"/>
              <a:gd name="connsiteX4" fmla="*/ 4489847 w 5986463"/>
              <a:gd name="connsiteY4" fmla="*/ 6403974 h 6403975"/>
              <a:gd name="connsiteX5" fmla="*/ 1496616 w 5986463"/>
              <a:gd name="connsiteY5" fmla="*/ 6403974 h 6403975"/>
              <a:gd name="connsiteX6" fmla="*/ 0 w 5986463"/>
              <a:gd name="connsiteY6" fmla="*/ 3201988 h 6403975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4489847 w 5863633"/>
              <a:gd name="connsiteY4" fmla="*/ 6403973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3452617 w 5863633"/>
              <a:gd name="connsiteY4" fmla="*/ 4643412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4643412"/>
              <a:gd name="connsiteX1" fmla="*/ 1496616 w 5863633"/>
              <a:gd name="connsiteY1" fmla="*/ 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0 w 5863633"/>
              <a:gd name="connsiteY0" fmla="*/ 3201987 h 4643412"/>
              <a:gd name="connsiteX1" fmla="*/ 391148 w 5863633"/>
              <a:gd name="connsiteY1" fmla="*/ 170597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27562 w 5891195"/>
              <a:gd name="connsiteY0" fmla="*/ 3365760 h 4807185"/>
              <a:gd name="connsiteX1" fmla="*/ 418710 w 5891195"/>
              <a:gd name="connsiteY1" fmla="*/ 1869743 h 4807185"/>
              <a:gd name="connsiteX2" fmla="*/ 0 w 5891195"/>
              <a:gd name="connsiteY2" fmla="*/ 0 h 4807185"/>
              <a:gd name="connsiteX3" fmla="*/ 5891195 w 5891195"/>
              <a:gd name="connsiteY3" fmla="*/ 3406704 h 4807185"/>
              <a:gd name="connsiteX4" fmla="*/ 3480179 w 5891195"/>
              <a:gd name="connsiteY4" fmla="*/ 4807185 h 4807185"/>
              <a:gd name="connsiteX5" fmla="*/ 2233862 w 5891195"/>
              <a:gd name="connsiteY5" fmla="*/ 4124797 h 4807185"/>
              <a:gd name="connsiteX6" fmla="*/ 27562 w 5891195"/>
              <a:gd name="connsiteY6" fmla="*/ 3365760 h 4807185"/>
              <a:gd name="connsiteX0" fmla="*/ 2197556 w 5891195"/>
              <a:gd name="connsiteY0" fmla="*/ 5658584 h 5658584"/>
              <a:gd name="connsiteX1" fmla="*/ 418710 w 5891195"/>
              <a:gd name="connsiteY1" fmla="*/ 1869743 h 5658584"/>
              <a:gd name="connsiteX2" fmla="*/ 0 w 5891195"/>
              <a:gd name="connsiteY2" fmla="*/ 0 h 5658584"/>
              <a:gd name="connsiteX3" fmla="*/ 5891195 w 5891195"/>
              <a:gd name="connsiteY3" fmla="*/ 3406704 h 5658584"/>
              <a:gd name="connsiteX4" fmla="*/ 3480179 w 5891195"/>
              <a:gd name="connsiteY4" fmla="*/ 4807185 h 5658584"/>
              <a:gd name="connsiteX5" fmla="*/ 2233862 w 5891195"/>
              <a:gd name="connsiteY5" fmla="*/ 4124797 h 5658584"/>
              <a:gd name="connsiteX6" fmla="*/ 2197556 w 5891195"/>
              <a:gd name="connsiteY6" fmla="*/ 5658584 h 5658584"/>
              <a:gd name="connsiteX0" fmla="*/ 2197556 w 5891195"/>
              <a:gd name="connsiteY0" fmla="*/ 5658584 h 6769289"/>
              <a:gd name="connsiteX1" fmla="*/ 50221 w 5891195"/>
              <a:gd name="connsiteY1" fmla="*/ 6769289 h 6769289"/>
              <a:gd name="connsiteX2" fmla="*/ 0 w 5891195"/>
              <a:gd name="connsiteY2" fmla="*/ 0 h 6769289"/>
              <a:gd name="connsiteX3" fmla="*/ 5891195 w 5891195"/>
              <a:gd name="connsiteY3" fmla="*/ 3406704 h 6769289"/>
              <a:gd name="connsiteX4" fmla="*/ 3480179 w 5891195"/>
              <a:gd name="connsiteY4" fmla="*/ 4807185 h 6769289"/>
              <a:gd name="connsiteX5" fmla="*/ 2233862 w 5891195"/>
              <a:gd name="connsiteY5" fmla="*/ 4124797 h 6769289"/>
              <a:gd name="connsiteX6" fmla="*/ 2197556 w 5891195"/>
              <a:gd name="connsiteY6" fmla="*/ 5658584 h 6769289"/>
              <a:gd name="connsiteX0" fmla="*/ 2197556 w 5891195"/>
              <a:gd name="connsiteY0" fmla="*/ 5658584 h 6810232"/>
              <a:gd name="connsiteX1" fmla="*/ 50221 w 5891195"/>
              <a:gd name="connsiteY1" fmla="*/ 6810232 h 6810232"/>
              <a:gd name="connsiteX2" fmla="*/ 0 w 5891195"/>
              <a:gd name="connsiteY2" fmla="*/ 0 h 6810232"/>
              <a:gd name="connsiteX3" fmla="*/ 5891195 w 5891195"/>
              <a:gd name="connsiteY3" fmla="*/ 3406704 h 6810232"/>
              <a:gd name="connsiteX4" fmla="*/ 3480179 w 5891195"/>
              <a:gd name="connsiteY4" fmla="*/ 4807185 h 6810232"/>
              <a:gd name="connsiteX5" fmla="*/ 2233862 w 5891195"/>
              <a:gd name="connsiteY5" fmla="*/ 4124797 h 6810232"/>
              <a:gd name="connsiteX6" fmla="*/ 2197556 w 5891195"/>
              <a:gd name="connsiteY6" fmla="*/ 5658584 h 6810232"/>
              <a:gd name="connsiteX0" fmla="*/ 2156612 w 5850251"/>
              <a:gd name="connsiteY0" fmla="*/ 5631288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631288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79271 w 5850251"/>
              <a:gd name="connsiteY5" fmla="*/ 4138444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220214 w 5850251"/>
              <a:gd name="connsiteY5" fmla="*/ 4083853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0 h 6782936"/>
              <a:gd name="connsiteX6" fmla="*/ 2156612 w 5850251"/>
              <a:gd name="connsiteY6" fmla="*/ 5549402 h 678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0251" h="6782936">
                <a:moveTo>
                  <a:pt x="2156612" y="5549402"/>
                </a:moveTo>
                <a:lnTo>
                  <a:pt x="9277" y="6782936"/>
                </a:lnTo>
                <a:cubicBezTo>
                  <a:pt x="6185" y="4521957"/>
                  <a:pt x="3092" y="2260979"/>
                  <a:pt x="0" y="0"/>
                </a:cubicBezTo>
                <a:lnTo>
                  <a:pt x="5850251" y="3379408"/>
                </a:lnTo>
                <a:lnTo>
                  <a:pt x="3439235" y="4779889"/>
                </a:lnTo>
                <a:lnTo>
                  <a:pt x="2192918" y="4097500"/>
                </a:lnTo>
                <a:lnTo>
                  <a:pt x="2156612" y="5549402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>
              <a:defRPr sz="2400" baseline="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                 Click here to add photo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733043" y="1808079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816856" y="915852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823804" y="2049331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0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lef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riangle 16"/>
          <p:cNvSpPr/>
          <p:nvPr userDrawn="1"/>
        </p:nvSpPr>
        <p:spPr>
          <a:xfrm rot="5400000">
            <a:off x="-472965" y="472965"/>
            <a:ext cx="6858000" cy="5912069"/>
          </a:xfrm>
          <a:prstGeom prst="triangle">
            <a:avLst/>
          </a:pr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623480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31862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32556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3251976" y="3722346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3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318542" y="1549036"/>
            <a:ext cx="3579566" cy="28460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0" name="Triangle 19"/>
          <p:cNvSpPr/>
          <p:nvPr userDrawn="1"/>
        </p:nvSpPr>
        <p:spPr>
          <a:xfrm rot="5400000">
            <a:off x="3611100" y="4661446"/>
            <a:ext cx="486333" cy="419253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1688982" y="4652808"/>
            <a:ext cx="2078143" cy="1791504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35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81577" y="1309901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left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 userDrawn="1"/>
        </p:nvCxnSpPr>
        <p:spPr>
          <a:xfrm flipH="1">
            <a:off x="623480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31862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32556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-472965" y="472965"/>
            <a:ext cx="6858000" cy="5912069"/>
          </a:xfrm>
          <a:prstGeom prst="triangle">
            <a:avLst/>
          </a:prstGeom>
          <a:solidFill>
            <a:srgbClr val="CE17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3251976" y="3722346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318542" y="1549036"/>
            <a:ext cx="3579566" cy="28460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5" name="Triangle 24"/>
          <p:cNvSpPr/>
          <p:nvPr userDrawn="1"/>
        </p:nvSpPr>
        <p:spPr>
          <a:xfrm rot="5400000">
            <a:off x="3611100" y="4661446"/>
            <a:ext cx="486333" cy="419253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riangle 25"/>
          <p:cNvSpPr/>
          <p:nvPr userDrawn="1"/>
        </p:nvSpPr>
        <p:spPr>
          <a:xfrm rot="5400000">
            <a:off x="1688982" y="4652808"/>
            <a:ext cx="2078143" cy="1791504"/>
          </a:xfrm>
          <a:prstGeom prst="triangle">
            <a:avLst/>
          </a:prstGeom>
          <a:solidFill>
            <a:srgbClr val="EE712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9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81577" y="1309901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left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 userDrawn="1"/>
        </p:nvCxnSpPr>
        <p:spPr>
          <a:xfrm flipH="1">
            <a:off x="623480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31862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32556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9" name="Triangle 18"/>
          <p:cNvSpPr/>
          <p:nvPr userDrawn="1"/>
        </p:nvSpPr>
        <p:spPr>
          <a:xfrm rot="5400000">
            <a:off x="-472965" y="472965"/>
            <a:ext cx="6858000" cy="5912069"/>
          </a:xfrm>
          <a:prstGeom prst="triangle">
            <a:avLst/>
          </a:prstGeom>
          <a:solidFill>
            <a:srgbClr val="EE712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3251976" y="3722346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1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81577" y="1309901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318542" y="1549036"/>
            <a:ext cx="3579566" cy="28460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3" name="Triangle 22"/>
          <p:cNvSpPr/>
          <p:nvPr userDrawn="1"/>
        </p:nvSpPr>
        <p:spPr>
          <a:xfrm rot="5400000">
            <a:off x="3611100" y="4661446"/>
            <a:ext cx="486333" cy="419253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riangle 23"/>
          <p:cNvSpPr/>
          <p:nvPr userDrawn="1"/>
        </p:nvSpPr>
        <p:spPr>
          <a:xfrm rot="5400000">
            <a:off x="1688982" y="4652808"/>
            <a:ext cx="2078143" cy="1791504"/>
          </a:xfrm>
          <a:prstGeom prst="triangle">
            <a:avLst/>
          </a:prstGeom>
          <a:solidFill>
            <a:srgbClr val="2E95D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righ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riangle 20"/>
          <p:cNvSpPr/>
          <p:nvPr userDrawn="1"/>
        </p:nvSpPr>
        <p:spPr>
          <a:xfrm rot="16200000" flipH="1">
            <a:off x="5806965" y="472965"/>
            <a:ext cx="6858000" cy="5912069"/>
          </a:xfrm>
          <a:prstGeom prst="triangle">
            <a:avLst/>
          </a:pr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riangle 24"/>
          <p:cNvSpPr/>
          <p:nvPr userDrawn="1"/>
        </p:nvSpPr>
        <p:spPr>
          <a:xfrm rot="16200000" flipH="1">
            <a:off x="8094567" y="4661446"/>
            <a:ext cx="486333" cy="419253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riangle 25"/>
          <p:cNvSpPr/>
          <p:nvPr userDrawn="1"/>
        </p:nvSpPr>
        <p:spPr>
          <a:xfrm rot="16200000" flipH="1">
            <a:off x="8424875" y="4652808"/>
            <a:ext cx="2078143" cy="1791504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86659" y="1724532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3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370472" y="832305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25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77420" y="1965784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9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  <p:sp>
        <p:nvSpPr>
          <p:cNvPr id="22" name="Text Placeholder 23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1417089" y="4099412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3" name="Text Placeholder 23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8434284" y="2109686"/>
            <a:ext cx="1107922" cy="987475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4" name="Text Placeholder 23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8474400" y="2109686"/>
            <a:ext cx="3579566" cy="2547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424669" y="528535"/>
            <a:ext cx="56664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4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AMBITION TO EMPLOY </a:t>
            </a:r>
            <a:r>
              <a:rPr lang="en-IE" sz="4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FONT TYPEFACE &amp; SIZE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7093974" y="1633466"/>
            <a:ext cx="458920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PLEASE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ENSURE TO KEEP FONTS AS PER THE LAYOUT</a:t>
            </a:r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48 point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Divider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Slides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1000" b="1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36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Title Heading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30 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Sub-Titles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- Quotes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24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Quattrocento Sans"/>
                <a:cs typeface="Quattrocento Sans"/>
                <a:sym typeface="Quattrocento Sans"/>
              </a:rPr>
              <a:t>Main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Text Body </a:t>
            </a:r>
            <a:endParaRPr lang="en-US" sz="3000" dirty="0"/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424669" y="3172202"/>
            <a:ext cx="548943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Please ensure to keep the font sizes set as per the slide layouts. The font used throughout the </a:t>
            </a:r>
            <a:r>
              <a:rPr lang="en-IE" sz="2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AMBITION TO EMPLOY </a:t>
            </a:r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PowerPoint is</a:t>
            </a:r>
            <a:r>
              <a:rPr lang="is-IS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….</a:t>
            </a:r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r>
              <a:rPr lang="en-IE" sz="3600" b="1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Calibri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592529" y="-1"/>
            <a:ext cx="0" cy="66810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 flipH="1">
            <a:off x="0" y="2503620"/>
            <a:ext cx="65925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right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riangle 15"/>
          <p:cNvSpPr/>
          <p:nvPr userDrawn="1"/>
        </p:nvSpPr>
        <p:spPr>
          <a:xfrm rot="16200000" flipH="1">
            <a:off x="5806965" y="472965"/>
            <a:ext cx="6858000" cy="5912069"/>
          </a:xfrm>
          <a:prstGeom prst="triangle">
            <a:avLst/>
          </a:prstGeom>
          <a:solidFill>
            <a:srgbClr val="CE17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iangle 16"/>
          <p:cNvSpPr/>
          <p:nvPr userDrawn="1"/>
        </p:nvSpPr>
        <p:spPr>
          <a:xfrm rot="16200000" flipH="1">
            <a:off x="8094567" y="4661446"/>
            <a:ext cx="486333" cy="419253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riangle 17"/>
          <p:cNvSpPr/>
          <p:nvPr userDrawn="1"/>
        </p:nvSpPr>
        <p:spPr>
          <a:xfrm rot="16200000" flipH="1">
            <a:off x="8424875" y="4652808"/>
            <a:ext cx="2078143" cy="1791504"/>
          </a:xfrm>
          <a:prstGeom prst="triangle">
            <a:avLst/>
          </a:prstGeom>
          <a:solidFill>
            <a:srgbClr val="EE712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286659" y="1724532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370472" y="832305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77420" y="1965784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2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11417089" y="4099412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5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8434284" y="2109686"/>
            <a:ext cx="1107922" cy="987475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6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474400" y="2109686"/>
            <a:ext cx="3579566" cy="2547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right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riangle 15"/>
          <p:cNvSpPr/>
          <p:nvPr userDrawn="1"/>
        </p:nvSpPr>
        <p:spPr>
          <a:xfrm rot="16200000" flipH="1">
            <a:off x="5806965" y="472965"/>
            <a:ext cx="6858000" cy="5912069"/>
          </a:xfrm>
          <a:prstGeom prst="triangle">
            <a:avLst/>
          </a:prstGeom>
          <a:solidFill>
            <a:srgbClr val="EE712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iangle 16"/>
          <p:cNvSpPr/>
          <p:nvPr userDrawn="1"/>
        </p:nvSpPr>
        <p:spPr>
          <a:xfrm rot="16200000" flipH="1">
            <a:off x="8094567" y="4661446"/>
            <a:ext cx="486333" cy="419253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riangle 17"/>
          <p:cNvSpPr/>
          <p:nvPr userDrawn="1"/>
        </p:nvSpPr>
        <p:spPr>
          <a:xfrm rot="16200000" flipH="1">
            <a:off x="8424875" y="4652808"/>
            <a:ext cx="2078143" cy="1791504"/>
          </a:xfrm>
          <a:prstGeom prst="triangle">
            <a:avLst/>
          </a:prstGeom>
          <a:solidFill>
            <a:srgbClr val="2E95D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286659" y="1724532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370472" y="832305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77420" y="1965784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2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11417089" y="4099412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5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8434284" y="2109686"/>
            <a:ext cx="1107922" cy="987475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6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474400" y="2109686"/>
            <a:ext cx="3579566" cy="2547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- 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/>
          <p:cNvCxnSpPr/>
          <p:nvPr userDrawn="1"/>
        </p:nvCxnSpPr>
        <p:spPr>
          <a:xfrm flipH="1">
            <a:off x="332508" y="4735058"/>
            <a:ext cx="11628648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332508" y="4905084"/>
            <a:ext cx="11545518" cy="6338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27" name="Text Placeholder 74"/>
          <p:cNvSpPr>
            <a:spLocks noGrp="1"/>
          </p:cNvSpPr>
          <p:nvPr>
            <p:ph type="body" sz="quarter" idx="20" hasCustomPrompt="1"/>
          </p:nvPr>
        </p:nvSpPr>
        <p:spPr>
          <a:xfrm>
            <a:off x="332508" y="3935049"/>
            <a:ext cx="11545518" cy="629984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j-lt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7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10" name="Triangle 9"/>
          <p:cNvSpPr/>
          <p:nvPr userDrawn="1"/>
        </p:nvSpPr>
        <p:spPr>
          <a:xfrm rot="5400000">
            <a:off x="8419982" y="1460598"/>
            <a:ext cx="2078143" cy="1791504"/>
          </a:xfrm>
          <a:prstGeom prst="triangle">
            <a:avLst/>
          </a:prstGeom>
          <a:solidFill>
            <a:srgbClr val="2E95D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9267" y="-1972"/>
            <a:ext cx="12186838" cy="3804275"/>
          </a:xfrm>
          <a:custGeom>
            <a:avLst/>
            <a:gdLst>
              <a:gd name="connsiteX0" fmla="*/ 0 w 12192000"/>
              <a:gd name="connsiteY0" fmla="*/ 0 h 3797275"/>
              <a:gd name="connsiteX1" fmla="*/ 11559108 w 12192000"/>
              <a:gd name="connsiteY1" fmla="*/ 0 h 3797275"/>
              <a:gd name="connsiteX2" fmla="*/ 12192000 w 12192000"/>
              <a:gd name="connsiteY2" fmla="*/ 632892 h 3797275"/>
              <a:gd name="connsiteX3" fmla="*/ 12192000 w 12192000"/>
              <a:gd name="connsiteY3" fmla="*/ 3797275 h 3797275"/>
              <a:gd name="connsiteX4" fmla="*/ 12192000 w 12192000"/>
              <a:gd name="connsiteY4" fmla="*/ 3797275 h 3797275"/>
              <a:gd name="connsiteX5" fmla="*/ 632892 w 12192000"/>
              <a:gd name="connsiteY5" fmla="*/ 3797275 h 3797275"/>
              <a:gd name="connsiteX6" fmla="*/ 0 w 12192000"/>
              <a:gd name="connsiteY6" fmla="*/ 3164383 h 3797275"/>
              <a:gd name="connsiteX7" fmla="*/ 0 w 12192000"/>
              <a:gd name="connsiteY7" fmla="*/ 0 h 3797275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632892 w 12192000"/>
              <a:gd name="connsiteY5" fmla="*/ 37972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8100492 w 12192000"/>
              <a:gd name="connsiteY5" fmla="*/ 27050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100492 w 12192000"/>
              <a:gd name="connsiteY5" fmla="*/ 27050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610600 w 12192000"/>
              <a:gd name="connsiteY4" fmla="*/ 14350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1328400 w 12192000"/>
              <a:gd name="connsiteY3" fmla="*/ 32257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11328400 w 12168708"/>
              <a:gd name="connsiteY3" fmla="*/ 32257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48931 w 12168708"/>
              <a:gd name="connsiteY5" fmla="*/ 2266416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34500 w 12168708"/>
              <a:gd name="connsiteY3" fmla="*/ 179067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94029 w 12168708"/>
              <a:gd name="connsiteY4" fmla="*/ 1535928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5644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11859219 w 12168708"/>
              <a:gd name="connsiteY2" fmla="*/ 160547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1914437"/>
              <a:gd name="connsiteY0" fmla="*/ 0 h 3802304"/>
              <a:gd name="connsiteX1" fmla="*/ 11914437 w 11914437"/>
              <a:gd name="connsiteY1" fmla="*/ 17589 h 3802304"/>
              <a:gd name="connsiteX2" fmla="*/ 11859219 w 11914437"/>
              <a:gd name="connsiteY2" fmla="*/ 160547 h 3802304"/>
              <a:gd name="connsiteX3" fmla="*/ 9344279 w 11914437"/>
              <a:gd name="connsiteY3" fmla="*/ 1771115 h 3802304"/>
              <a:gd name="connsiteX4" fmla="*/ 8564690 w 11914437"/>
              <a:gd name="connsiteY4" fmla="*/ 1325665 h 3802304"/>
              <a:gd name="connsiteX5" fmla="*/ 8548931 w 11914437"/>
              <a:gd name="connsiteY5" fmla="*/ 2266416 h 3802304"/>
              <a:gd name="connsiteX6" fmla="*/ 6063741 w 11914437"/>
              <a:gd name="connsiteY6" fmla="*/ 3802304 h 3802304"/>
              <a:gd name="connsiteX7" fmla="*/ 0 w 11914437"/>
              <a:gd name="connsiteY7" fmla="*/ 0 h 3802304"/>
              <a:gd name="connsiteX0" fmla="*/ 0 w 12186838"/>
              <a:gd name="connsiteY0" fmla="*/ 818 h 3803122"/>
              <a:gd name="connsiteX1" fmla="*/ 11914437 w 12186838"/>
              <a:gd name="connsiteY1" fmla="*/ 18407 h 3803122"/>
              <a:gd name="connsiteX2" fmla="*/ 12186838 w 12186838"/>
              <a:gd name="connsiteY2" fmla="*/ 0 h 3803122"/>
              <a:gd name="connsiteX3" fmla="*/ 9344279 w 12186838"/>
              <a:gd name="connsiteY3" fmla="*/ 1771933 h 3803122"/>
              <a:gd name="connsiteX4" fmla="*/ 8564690 w 12186838"/>
              <a:gd name="connsiteY4" fmla="*/ 1326483 h 3803122"/>
              <a:gd name="connsiteX5" fmla="*/ 8548931 w 12186838"/>
              <a:gd name="connsiteY5" fmla="*/ 2267234 h 3803122"/>
              <a:gd name="connsiteX6" fmla="*/ 6063741 w 12186838"/>
              <a:gd name="connsiteY6" fmla="*/ 3803122 h 3803122"/>
              <a:gd name="connsiteX7" fmla="*/ 0 w 12186838"/>
              <a:gd name="connsiteY7" fmla="*/ 818 h 3803122"/>
              <a:gd name="connsiteX0" fmla="*/ 0 w 12186838"/>
              <a:gd name="connsiteY0" fmla="*/ 1971 h 3804275"/>
              <a:gd name="connsiteX1" fmla="*/ 11655275 w 12186838"/>
              <a:gd name="connsiteY1" fmla="*/ 0 h 3804275"/>
              <a:gd name="connsiteX2" fmla="*/ 12186838 w 12186838"/>
              <a:gd name="connsiteY2" fmla="*/ 1153 h 3804275"/>
              <a:gd name="connsiteX3" fmla="*/ 9344279 w 12186838"/>
              <a:gd name="connsiteY3" fmla="*/ 1773086 h 3804275"/>
              <a:gd name="connsiteX4" fmla="*/ 8564690 w 12186838"/>
              <a:gd name="connsiteY4" fmla="*/ 1327636 h 3804275"/>
              <a:gd name="connsiteX5" fmla="*/ 8548931 w 12186838"/>
              <a:gd name="connsiteY5" fmla="*/ 2268387 h 3804275"/>
              <a:gd name="connsiteX6" fmla="*/ 6063741 w 12186838"/>
              <a:gd name="connsiteY6" fmla="*/ 3804275 h 3804275"/>
              <a:gd name="connsiteX7" fmla="*/ 0 w 12186838"/>
              <a:gd name="connsiteY7" fmla="*/ 1971 h 380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6838" h="3804275">
                <a:moveTo>
                  <a:pt x="0" y="1971"/>
                </a:moveTo>
                <a:lnTo>
                  <a:pt x="11655275" y="0"/>
                </a:lnTo>
                <a:lnTo>
                  <a:pt x="12186838" y="1153"/>
                </a:lnTo>
                <a:lnTo>
                  <a:pt x="9344279" y="1773086"/>
                </a:lnTo>
                <a:lnTo>
                  <a:pt x="8564690" y="1327636"/>
                </a:lnTo>
                <a:lnTo>
                  <a:pt x="8548931" y="2268387"/>
                </a:lnTo>
                <a:lnTo>
                  <a:pt x="6063741" y="3804275"/>
                </a:lnTo>
                <a:lnTo>
                  <a:pt x="0" y="1971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algn="ctr">
              <a:defRPr sz="240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Click here to add photo</a:t>
            </a:r>
          </a:p>
        </p:txBody>
      </p:sp>
      <p:sp>
        <p:nvSpPr>
          <p:cNvPr id="13" name="Triangle 12"/>
          <p:cNvSpPr/>
          <p:nvPr userDrawn="1"/>
        </p:nvSpPr>
        <p:spPr>
          <a:xfrm rot="5400000">
            <a:off x="9645114" y="2401075"/>
            <a:ext cx="648509" cy="559060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- 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 userDrawn="1"/>
        </p:nvCxnSpPr>
        <p:spPr>
          <a:xfrm flipH="1">
            <a:off x="332508" y="4735058"/>
            <a:ext cx="11628648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332508" y="4905084"/>
            <a:ext cx="11545518" cy="6338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16" name="Text Placeholder 74"/>
          <p:cNvSpPr>
            <a:spLocks noGrp="1"/>
          </p:cNvSpPr>
          <p:nvPr>
            <p:ph type="body" sz="quarter" idx="20" hasCustomPrompt="1"/>
          </p:nvPr>
        </p:nvSpPr>
        <p:spPr>
          <a:xfrm>
            <a:off x="332508" y="3935049"/>
            <a:ext cx="11545518" cy="629984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j-lt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19" name="Triangle 18"/>
          <p:cNvSpPr/>
          <p:nvPr userDrawn="1"/>
        </p:nvSpPr>
        <p:spPr>
          <a:xfrm rot="5400000">
            <a:off x="8419982" y="1460598"/>
            <a:ext cx="2078143" cy="1791504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9267" y="-1972"/>
            <a:ext cx="12186838" cy="3804275"/>
          </a:xfrm>
          <a:custGeom>
            <a:avLst/>
            <a:gdLst>
              <a:gd name="connsiteX0" fmla="*/ 0 w 12192000"/>
              <a:gd name="connsiteY0" fmla="*/ 0 h 3797275"/>
              <a:gd name="connsiteX1" fmla="*/ 11559108 w 12192000"/>
              <a:gd name="connsiteY1" fmla="*/ 0 h 3797275"/>
              <a:gd name="connsiteX2" fmla="*/ 12192000 w 12192000"/>
              <a:gd name="connsiteY2" fmla="*/ 632892 h 3797275"/>
              <a:gd name="connsiteX3" fmla="*/ 12192000 w 12192000"/>
              <a:gd name="connsiteY3" fmla="*/ 3797275 h 3797275"/>
              <a:gd name="connsiteX4" fmla="*/ 12192000 w 12192000"/>
              <a:gd name="connsiteY4" fmla="*/ 3797275 h 3797275"/>
              <a:gd name="connsiteX5" fmla="*/ 632892 w 12192000"/>
              <a:gd name="connsiteY5" fmla="*/ 3797275 h 3797275"/>
              <a:gd name="connsiteX6" fmla="*/ 0 w 12192000"/>
              <a:gd name="connsiteY6" fmla="*/ 3164383 h 3797275"/>
              <a:gd name="connsiteX7" fmla="*/ 0 w 12192000"/>
              <a:gd name="connsiteY7" fmla="*/ 0 h 3797275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632892 w 12192000"/>
              <a:gd name="connsiteY5" fmla="*/ 37972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8100492 w 12192000"/>
              <a:gd name="connsiteY5" fmla="*/ 27050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100492 w 12192000"/>
              <a:gd name="connsiteY5" fmla="*/ 27050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610600 w 12192000"/>
              <a:gd name="connsiteY4" fmla="*/ 14350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1328400 w 12192000"/>
              <a:gd name="connsiteY3" fmla="*/ 32257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11328400 w 12168708"/>
              <a:gd name="connsiteY3" fmla="*/ 32257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48931 w 12168708"/>
              <a:gd name="connsiteY5" fmla="*/ 2266416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34500 w 12168708"/>
              <a:gd name="connsiteY3" fmla="*/ 179067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94029 w 12168708"/>
              <a:gd name="connsiteY4" fmla="*/ 1535928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5644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11859219 w 12168708"/>
              <a:gd name="connsiteY2" fmla="*/ 160547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1914437"/>
              <a:gd name="connsiteY0" fmla="*/ 0 h 3802304"/>
              <a:gd name="connsiteX1" fmla="*/ 11914437 w 11914437"/>
              <a:gd name="connsiteY1" fmla="*/ 17589 h 3802304"/>
              <a:gd name="connsiteX2" fmla="*/ 11859219 w 11914437"/>
              <a:gd name="connsiteY2" fmla="*/ 160547 h 3802304"/>
              <a:gd name="connsiteX3" fmla="*/ 9344279 w 11914437"/>
              <a:gd name="connsiteY3" fmla="*/ 1771115 h 3802304"/>
              <a:gd name="connsiteX4" fmla="*/ 8564690 w 11914437"/>
              <a:gd name="connsiteY4" fmla="*/ 1325665 h 3802304"/>
              <a:gd name="connsiteX5" fmla="*/ 8548931 w 11914437"/>
              <a:gd name="connsiteY5" fmla="*/ 2266416 h 3802304"/>
              <a:gd name="connsiteX6" fmla="*/ 6063741 w 11914437"/>
              <a:gd name="connsiteY6" fmla="*/ 3802304 h 3802304"/>
              <a:gd name="connsiteX7" fmla="*/ 0 w 11914437"/>
              <a:gd name="connsiteY7" fmla="*/ 0 h 3802304"/>
              <a:gd name="connsiteX0" fmla="*/ 0 w 12186838"/>
              <a:gd name="connsiteY0" fmla="*/ 818 h 3803122"/>
              <a:gd name="connsiteX1" fmla="*/ 11914437 w 12186838"/>
              <a:gd name="connsiteY1" fmla="*/ 18407 h 3803122"/>
              <a:gd name="connsiteX2" fmla="*/ 12186838 w 12186838"/>
              <a:gd name="connsiteY2" fmla="*/ 0 h 3803122"/>
              <a:gd name="connsiteX3" fmla="*/ 9344279 w 12186838"/>
              <a:gd name="connsiteY3" fmla="*/ 1771933 h 3803122"/>
              <a:gd name="connsiteX4" fmla="*/ 8564690 w 12186838"/>
              <a:gd name="connsiteY4" fmla="*/ 1326483 h 3803122"/>
              <a:gd name="connsiteX5" fmla="*/ 8548931 w 12186838"/>
              <a:gd name="connsiteY5" fmla="*/ 2267234 h 3803122"/>
              <a:gd name="connsiteX6" fmla="*/ 6063741 w 12186838"/>
              <a:gd name="connsiteY6" fmla="*/ 3803122 h 3803122"/>
              <a:gd name="connsiteX7" fmla="*/ 0 w 12186838"/>
              <a:gd name="connsiteY7" fmla="*/ 818 h 3803122"/>
              <a:gd name="connsiteX0" fmla="*/ 0 w 12186838"/>
              <a:gd name="connsiteY0" fmla="*/ 1971 h 3804275"/>
              <a:gd name="connsiteX1" fmla="*/ 11655275 w 12186838"/>
              <a:gd name="connsiteY1" fmla="*/ 0 h 3804275"/>
              <a:gd name="connsiteX2" fmla="*/ 12186838 w 12186838"/>
              <a:gd name="connsiteY2" fmla="*/ 1153 h 3804275"/>
              <a:gd name="connsiteX3" fmla="*/ 9344279 w 12186838"/>
              <a:gd name="connsiteY3" fmla="*/ 1773086 h 3804275"/>
              <a:gd name="connsiteX4" fmla="*/ 8564690 w 12186838"/>
              <a:gd name="connsiteY4" fmla="*/ 1327636 h 3804275"/>
              <a:gd name="connsiteX5" fmla="*/ 8548931 w 12186838"/>
              <a:gd name="connsiteY5" fmla="*/ 2268387 h 3804275"/>
              <a:gd name="connsiteX6" fmla="*/ 6063741 w 12186838"/>
              <a:gd name="connsiteY6" fmla="*/ 3804275 h 3804275"/>
              <a:gd name="connsiteX7" fmla="*/ 0 w 12186838"/>
              <a:gd name="connsiteY7" fmla="*/ 1971 h 380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6838" h="3804275">
                <a:moveTo>
                  <a:pt x="0" y="1971"/>
                </a:moveTo>
                <a:lnTo>
                  <a:pt x="11655275" y="0"/>
                </a:lnTo>
                <a:lnTo>
                  <a:pt x="12186838" y="1153"/>
                </a:lnTo>
                <a:lnTo>
                  <a:pt x="9344279" y="1773086"/>
                </a:lnTo>
                <a:lnTo>
                  <a:pt x="8564690" y="1327636"/>
                </a:lnTo>
                <a:lnTo>
                  <a:pt x="8548931" y="2268387"/>
                </a:lnTo>
                <a:lnTo>
                  <a:pt x="6063741" y="3804275"/>
                </a:lnTo>
                <a:lnTo>
                  <a:pt x="0" y="1971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algn="ctr">
              <a:defRPr sz="240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Click here to add photo</a:t>
            </a:r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9645114" y="2401075"/>
            <a:ext cx="648509" cy="559060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- 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 flipH="1">
            <a:off x="332508" y="4735058"/>
            <a:ext cx="11628648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332508" y="4905084"/>
            <a:ext cx="11545518" cy="6338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22" name="Text Placeholder 74"/>
          <p:cNvSpPr>
            <a:spLocks noGrp="1"/>
          </p:cNvSpPr>
          <p:nvPr>
            <p:ph type="body" sz="quarter" idx="20" hasCustomPrompt="1"/>
          </p:nvPr>
        </p:nvSpPr>
        <p:spPr>
          <a:xfrm>
            <a:off x="332508" y="3935049"/>
            <a:ext cx="11545518" cy="629984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j-lt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5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27" name="Triangle 26"/>
          <p:cNvSpPr/>
          <p:nvPr userDrawn="1"/>
        </p:nvSpPr>
        <p:spPr>
          <a:xfrm rot="5400000">
            <a:off x="8419982" y="1460598"/>
            <a:ext cx="2078143" cy="1791504"/>
          </a:xfrm>
          <a:prstGeom prst="triangle">
            <a:avLst/>
          </a:prstGeom>
          <a:solidFill>
            <a:srgbClr val="EE712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E7123"/>
              </a:solidFill>
            </a:endParaRPr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9267" y="-1972"/>
            <a:ext cx="12186838" cy="3804275"/>
          </a:xfrm>
          <a:custGeom>
            <a:avLst/>
            <a:gdLst>
              <a:gd name="connsiteX0" fmla="*/ 0 w 12192000"/>
              <a:gd name="connsiteY0" fmla="*/ 0 h 3797275"/>
              <a:gd name="connsiteX1" fmla="*/ 11559108 w 12192000"/>
              <a:gd name="connsiteY1" fmla="*/ 0 h 3797275"/>
              <a:gd name="connsiteX2" fmla="*/ 12192000 w 12192000"/>
              <a:gd name="connsiteY2" fmla="*/ 632892 h 3797275"/>
              <a:gd name="connsiteX3" fmla="*/ 12192000 w 12192000"/>
              <a:gd name="connsiteY3" fmla="*/ 3797275 h 3797275"/>
              <a:gd name="connsiteX4" fmla="*/ 12192000 w 12192000"/>
              <a:gd name="connsiteY4" fmla="*/ 3797275 h 3797275"/>
              <a:gd name="connsiteX5" fmla="*/ 632892 w 12192000"/>
              <a:gd name="connsiteY5" fmla="*/ 3797275 h 3797275"/>
              <a:gd name="connsiteX6" fmla="*/ 0 w 12192000"/>
              <a:gd name="connsiteY6" fmla="*/ 3164383 h 3797275"/>
              <a:gd name="connsiteX7" fmla="*/ 0 w 12192000"/>
              <a:gd name="connsiteY7" fmla="*/ 0 h 3797275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632892 w 12192000"/>
              <a:gd name="connsiteY5" fmla="*/ 37972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8100492 w 12192000"/>
              <a:gd name="connsiteY5" fmla="*/ 27050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100492 w 12192000"/>
              <a:gd name="connsiteY5" fmla="*/ 27050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610600 w 12192000"/>
              <a:gd name="connsiteY4" fmla="*/ 14350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1328400 w 12192000"/>
              <a:gd name="connsiteY3" fmla="*/ 32257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11328400 w 12168708"/>
              <a:gd name="connsiteY3" fmla="*/ 32257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48931 w 12168708"/>
              <a:gd name="connsiteY5" fmla="*/ 2266416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34500 w 12168708"/>
              <a:gd name="connsiteY3" fmla="*/ 179067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94029 w 12168708"/>
              <a:gd name="connsiteY4" fmla="*/ 1535928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5644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11859219 w 12168708"/>
              <a:gd name="connsiteY2" fmla="*/ 160547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1914437"/>
              <a:gd name="connsiteY0" fmla="*/ 0 h 3802304"/>
              <a:gd name="connsiteX1" fmla="*/ 11914437 w 11914437"/>
              <a:gd name="connsiteY1" fmla="*/ 17589 h 3802304"/>
              <a:gd name="connsiteX2" fmla="*/ 11859219 w 11914437"/>
              <a:gd name="connsiteY2" fmla="*/ 160547 h 3802304"/>
              <a:gd name="connsiteX3" fmla="*/ 9344279 w 11914437"/>
              <a:gd name="connsiteY3" fmla="*/ 1771115 h 3802304"/>
              <a:gd name="connsiteX4" fmla="*/ 8564690 w 11914437"/>
              <a:gd name="connsiteY4" fmla="*/ 1325665 h 3802304"/>
              <a:gd name="connsiteX5" fmla="*/ 8548931 w 11914437"/>
              <a:gd name="connsiteY5" fmla="*/ 2266416 h 3802304"/>
              <a:gd name="connsiteX6" fmla="*/ 6063741 w 11914437"/>
              <a:gd name="connsiteY6" fmla="*/ 3802304 h 3802304"/>
              <a:gd name="connsiteX7" fmla="*/ 0 w 11914437"/>
              <a:gd name="connsiteY7" fmla="*/ 0 h 3802304"/>
              <a:gd name="connsiteX0" fmla="*/ 0 w 12186838"/>
              <a:gd name="connsiteY0" fmla="*/ 818 h 3803122"/>
              <a:gd name="connsiteX1" fmla="*/ 11914437 w 12186838"/>
              <a:gd name="connsiteY1" fmla="*/ 18407 h 3803122"/>
              <a:gd name="connsiteX2" fmla="*/ 12186838 w 12186838"/>
              <a:gd name="connsiteY2" fmla="*/ 0 h 3803122"/>
              <a:gd name="connsiteX3" fmla="*/ 9344279 w 12186838"/>
              <a:gd name="connsiteY3" fmla="*/ 1771933 h 3803122"/>
              <a:gd name="connsiteX4" fmla="*/ 8564690 w 12186838"/>
              <a:gd name="connsiteY4" fmla="*/ 1326483 h 3803122"/>
              <a:gd name="connsiteX5" fmla="*/ 8548931 w 12186838"/>
              <a:gd name="connsiteY5" fmla="*/ 2267234 h 3803122"/>
              <a:gd name="connsiteX6" fmla="*/ 6063741 w 12186838"/>
              <a:gd name="connsiteY6" fmla="*/ 3803122 h 3803122"/>
              <a:gd name="connsiteX7" fmla="*/ 0 w 12186838"/>
              <a:gd name="connsiteY7" fmla="*/ 818 h 3803122"/>
              <a:gd name="connsiteX0" fmla="*/ 0 w 12186838"/>
              <a:gd name="connsiteY0" fmla="*/ 1971 h 3804275"/>
              <a:gd name="connsiteX1" fmla="*/ 11655275 w 12186838"/>
              <a:gd name="connsiteY1" fmla="*/ 0 h 3804275"/>
              <a:gd name="connsiteX2" fmla="*/ 12186838 w 12186838"/>
              <a:gd name="connsiteY2" fmla="*/ 1153 h 3804275"/>
              <a:gd name="connsiteX3" fmla="*/ 9344279 w 12186838"/>
              <a:gd name="connsiteY3" fmla="*/ 1773086 h 3804275"/>
              <a:gd name="connsiteX4" fmla="*/ 8564690 w 12186838"/>
              <a:gd name="connsiteY4" fmla="*/ 1327636 h 3804275"/>
              <a:gd name="connsiteX5" fmla="*/ 8548931 w 12186838"/>
              <a:gd name="connsiteY5" fmla="*/ 2268387 h 3804275"/>
              <a:gd name="connsiteX6" fmla="*/ 6063741 w 12186838"/>
              <a:gd name="connsiteY6" fmla="*/ 3804275 h 3804275"/>
              <a:gd name="connsiteX7" fmla="*/ 0 w 12186838"/>
              <a:gd name="connsiteY7" fmla="*/ 1971 h 380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6838" h="3804275">
                <a:moveTo>
                  <a:pt x="0" y="1971"/>
                </a:moveTo>
                <a:lnTo>
                  <a:pt x="11655275" y="0"/>
                </a:lnTo>
                <a:lnTo>
                  <a:pt x="12186838" y="1153"/>
                </a:lnTo>
                <a:lnTo>
                  <a:pt x="9344279" y="1773086"/>
                </a:lnTo>
                <a:lnTo>
                  <a:pt x="8564690" y="1327636"/>
                </a:lnTo>
                <a:lnTo>
                  <a:pt x="8548931" y="2268387"/>
                </a:lnTo>
                <a:lnTo>
                  <a:pt x="6063741" y="3804275"/>
                </a:lnTo>
                <a:lnTo>
                  <a:pt x="0" y="1971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algn="ctr">
              <a:defRPr sz="240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Click here to add photo</a:t>
            </a:r>
          </a:p>
        </p:txBody>
      </p:sp>
      <p:sp>
        <p:nvSpPr>
          <p:cNvPr id="29" name="Triangle 28"/>
          <p:cNvSpPr/>
          <p:nvPr userDrawn="1"/>
        </p:nvSpPr>
        <p:spPr>
          <a:xfrm rot="5400000">
            <a:off x="9645114" y="2401075"/>
            <a:ext cx="648509" cy="559060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8952" r="-7382"/>
          <a:stretch/>
        </p:blipFill>
        <p:spPr>
          <a:xfrm rot="10800000">
            <a:off x="1122288" y="0"/>
            <a:ext cx="5921979" cy="3390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PINK2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>
            <a:fillRect l="23000" b="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1" y="16328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552835" y="6548847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chemeClr val="bg1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chemeClr val="bg1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371" r="-3012" b="-8952"/>
          <a:stretch/>
        </p:blipFill>
        <p:spPr>
          <a:xfrm rot="10800000" flipV="1">
            <a:off x="1122288" y="0"/>
            <a:ext cx="5921979" cy="3390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8952" r="-7382"/>
          <a:stretch/>
        </p:blipFill>
        <p:spPr>
          <a:xfrm rot="10800000">
            <a:off x="1122288" y="0"/>
            <a:ext cx="5921979" cy="3390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ICON CIRCLE -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2495266" y="1754551"/>
            <a:ext cx="8403792" cy="3872188"/>
          </a:xfrm>
        </p:spPr>
        <p:txBody>
          <a:bodyPr>
            <a:noAutofit/>
          </a:bodyPr>
          <a:lstStyle>
            <a:lvl1pPr marL="342900" indent="-342900" algn="l">
              <a:buClr>
                <a:srgbClr val="2E95D2"/>
              </a:buClr>
              <a:buFont typeface="Arial" charset="0"/>
              <a:buChar char="•"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 flipH="1">
            <a:off x="0" y="115037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2495266" y="751297"/>
            <a:ext cx="8403792" cy="857158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" name="Right Triangle 1"/>
          <p:cNvSpPr/>
          <p:nvPr userDrawn="1"/>
        </p:nvSpPr>
        <p:spPr>
          <a:xfrm rot="13500000">
            <a:off x="-716637" y="382043"/>
            <a:ext cx="1578383" cy="1536669"/>
          </a:xfrm>
          <a:custGeom>
            <a:avLst/>
            <a:gdLst>
              <a:gd name="connsiteX0" fmla="*/ 0 w 1401097"/>
              <a:gd name="connsiteY0" fmla="*/ 1401097 h 1401097"/>
              <a:gd name="connsiteX1" fmla="*/ 0 w 1401097"/>
              <a:gd name="connsiteY1" fmla="*/ 0 h 1401097"/>
              <a:gd name="connsiteX2" fmla="*/ 1401097 w 1401097"/>
              <a:gd name="connsiteY2" fmla="*/ 1401097 h 1401097"/>
              <a:gd name="connsiteX3" fmla="*/ 0 w 1401097"/>
              <a:gd name="connsiteY3" fmla="*/ 1401097 h 1401097"/>
              <a:gd name="connsiteX0" fmla="*/ 0 w 1578383"/>
              <a:gd name="connsiteY0" fmla="*/ 1536669 h 1536669"/>
              <a:gd name="connsiteX1" fmla="*/ 177286 w 1578383"/>
              <a:gd name="connsiteY1" fmla="*/ 0 h 1536669"/>
              <a:gd name="connsiteX2" fmla="*/ 1578383 w 1578383"/>
              <a:gd name="connsiteY2" fmla="*/ 1401097 h 1536669"/>
              <a:gd name="connsiteX3" fmla="*/ 0 w 1578383"/>
              <a:gd name="connsiteY3" fmla="*/ 1536669 h 15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383" h="1536669">
                <a:moveTo>
                  <a:pt x="0" y="1536669"/>
                </a:moveTo>
                <a:lnTo>
                  <a:pt x="177286" y="0"/>
                </a:lnTo>
                <a:lnTo>
                  <a:pt x="1578383" y="1401097"/>
                </a:lnTo>
                <a:lnTo>
                  <a:pt x="0" y="1536669"/>
                </a:lnTo>
                <a:close/>
              </a:path>
            </a:pathLst>
          </a:cu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ICON CIRCLE -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2495266" y="1754551"/>
            <a:ext cx="8403792" cy="3872188"/>
          </a:xfrm>
        </p:spPr>
        <p:txBody>
          <a:bodyPr>
            <a:noAutofit/>
          </a:bodyPr>
          <a:lstStyle>
            <a:lvl1pPr marL="342900" indent="-342900" algn="l">
              <a:buClr>
                <a:srgbClr val="CE1779"/>
              </a:buClr>
              <a:buFont typeface="Arial" charset="0"/>
              <a:buChar char="•"/>
              <a:tabLst>
                <a:tab pos="6437313" algn="l"/>
              </a:tabLst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0" y="115037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2495266" y="751297"/>
            <a:ext cx="8403792" cy="857158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Right Triangle 1"/>
          <p:cNvSpPr/>
          <p:nvPr userDrawn="1"/>
        </p:nvSpPr>
        <p:spPr>
          <a:xfrm rot="13500000">
            <a:off x="-716637" y="382043"/>
            <a:ext cx="1578383" cy="1536669"/>
          </a:xfrm>
          <a:custGeom>
            <a:avLst/>
            <a:gdLst>
              <a:gd name="connsiteX0" fmla="*/ 0 w 1401097"/>
              <a:gd name="connsiteY0" fmla="*/ 1401097 h 1401097"/>
              <a:gd name="connsiteX1" fmla="*/ 0 w 1401097"/>
              <a:gd name="connsiteY1" fmla="*/ 0 h 1401097"/>
              <a:gd name="connsiteX2" fmla="*/ 1401097 w 1401097"/>
              <a:gd name="connsiteY2" fmla="*/ 1401097 h 1401097"/>
              <a:gd name="connsiteX3" fmla="*/ 0 w 1401097"/>
              <a:gd name="connsiteY3" fmla="*/ 1401097 h 1401097"/>
              <a:gd name="connsiteX0" fmla="*/ 0 w 1578383"/>
              <a:gd name="connsiteY0" fmla="*/ 1536669 h 1536669"/>
              <a:gd name="connsiteX1" fmla="*/ 177286 w 1578383"/>
              <a:gd name="connsiteY1" fmla="*/ 0 h 1536669"/>
              <a:gd name="connsiteX2" fmla="*/ 1578383 w 1578383"/>
              <a:gd name="connsiteY2" fmla="*/ 1401097 h 1536669"/>
              <a:gd name="connsiteX3" fmla="*/ 0 w 1578383"/>
              <a:gd name="connsiteY3" fmla="*/ 1536669 h 15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383" h="1536669">
                <a:moveTo>
                  <a:pt x="0" y="1536669"/>
                </a:moveTo>
                <a:lnTo>
                  <a:pt x="177286" y="0"/>
                </a:lnTo>
                <a:lnTo>
                  <a:pt x="1578383" y="1401097"/>
                </a:lnTo>
                <a:lnTo>
                  <a:pt x="0" y="1536669"/>
                </a:lnTo>
                <a:close/>
              </a:path>
            </a:pathLst>
          </a:cu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586902" y="491138"/>
            <a:ext cx="381257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60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ICONS</a:t>
            </a:r>
            <a:r>
              <a:rPr lang="en-IE" sz="3600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WHICH CAN BE USED WITHIN </a:t>
            </a:r>
            <a:r>
              <a:rPr lang="en-IE" sz="3600" baseline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THE </a:t>
            </a:r>
            <a:r>
              <a:rPr lang="en-IE" sz="3600" b="1" baseline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AMBITION TO EMPLOY </a:t>
            </a:r>
            <a:r>
              <a:rPr lang="en-IE" sz="3600" baseline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POWERPOINT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360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52388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  <a:tabLst/>
            </a:pPr>
            <a:r>
              <a:rPr lang="en-IE" sz="2400" i="1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Resize them without losing quality.</a:t>
            </a:r>
            <a:r>
              <a:rPr lang="en-IE" sz="2400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</a:t>
            </a:r>
            <a:r>
              <a:rPr lang="en-IE" sz="2400" i="1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Change line colour, width and style.</a:t>
            </a:r>
            <a:r>
              <a:rPr lang="en-IE" sz="2400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" sz="360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en" sz="240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Isn’t that nice? :)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GNE ICON CIRCLE -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2495266" y="1754551"/>
            <a:ext cx="8403792" cy="3872188"/>
          </a:xfrm>
        </p:spPr>
        <p:txBody>
          <a:bodyPr>
            <a:noAutofit/>
          </a:bodyPr>
          <a:lstStyle>
            <a:lvl1pPr marL="342900" indent="-342900" algn="l">
              <a:buClr>
                <a:srgbClr val="EE7123"/>
              </a:buClr>
              <a:buFont typeface="Arial" charset="0"/>
              <a:buChar char="•"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0" y="115037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2495266" y="751297"/>
            <a:ext cx="8403792" cy="857158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Right Triangle 1"/>
          <p:cNvSpPr/>
          <p:nvPr userDrawn="1"/>
        </p:nvSpPr>
        <p:spPr>
          <a:xfrm rot="13500000">
            <a:off x="-716637" y="382043"/>
            <a:ext cx="1578383" cy="1536669"/>
          </a:xfrm>
          <a:custGeom>
            <a:avLst/>
            <a:gdLst>
              <a:gd name="connsiteX0" fmla="*/ 0 w 1401097"/>
              <a:gd name="connsiteY0" fmla="*/ 1401097 h 1401097"/>
              <a:gd name="connsiteX1" fmla="*/ 0 w 1401097"/>
              <a:gd name="connsiteY1" fmla="*/ 0 h 1401097"/>
              <a:gd name="connsiteX2" fmla="*/ 1401097 w 1401097"/>
              <a:gd name="connsiteY2" fmla="*/ 1401097 h 1401097"/>
              <a:gd name="connsiteX3" fmla="*/ 0 w 1401097"/>
              <a:gd name="connsiteY3" fmla="*/ 1401097 h 1401097"/>
              <a:gd name="connsiteX0" fmla="*/ 0 w 1578383"/>
              <a:gd name="connsiteY0" fmla="*/ 1536669 h 1536669"/>
              <a:gd name="connsiteX1" fmla="*/ 177286 w 1578383"/>
              <a:gd name="connsiteY1" fmla="*/ 0 h 1536669"/>
              <a:gd name="connsiteX2" fmla="*/ 1578383 w 1578383"/>
              <a:gd name="connsiteY2" fmla="*/ 1401097 h 1536669"/>
              <a:gd name="connsiteX3" fmla="*/ 0 w 1578383"/>
              <a:gd name="connsiteY3" fmla="*/ 1536669 h 15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383" h="1536669">
                <a:moveTo>
                  <a:pt x="0" y="1536669"/>
                </a:moveTo>
                <a:lnTo>
                  <a:pt x="177286" y="0"/>
                </a:lnTo>
                <a:lnTo>
                  <a:pt x="1578383" y="1401097"/>
                </a:lnTo>
                <a:lnTo>
                  <a:pt x="0" y="1536669"/>
                </a:lnTo>
                <a:close/>
              </a:path>
            </a:pathLst>
          </a:cu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ICON CIRCLE - with photo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096" y="663677"/>
            <a:ext cx="5525734" cy="6199182"/>
          </a:xfrm>
          <a:custGeom>
            <a:avLst/>
            <a:gdLst>
              <a:gd name="connsiteX0" fmla="*/ 0 w 4641850"/>
              <a:gd name="connsiteY0" fmla="*/ 0 h 4217988"/>
              <a:gd name="connsiteX1" fmla="*/ 3938838 w 4641850"/>
              <a:gd name="connsiteY1" fmla="*/ 0 h 4217988"/>
              <a:gd name="connsiteX2" fmla="*/ 4641850 w 4641850"/>
              <a:gd name="connsiteY2" fmla="*/ 703012 h 4217988"/>
              <a:gd name="connsiteX3" fmla="*/ 4641850 w 4641850"/>
              <a:gd name="connsiteY3" fmla="*/ 4217988 h 4217988"/>
              <a:gd name="connsiteX4" fmla="*/ 4641850 w 4641850"/>
              <a:gd name="connsiteY4" fmla="*/ 4217988 h 4217988"/>
              <a:gd name="connsiteX5" fmla="*/ 703012 w 4641850"/>
              <a:gd name="connsiteY5" fmla="*/ 4217988 h 4217988"/>
              <a:gd name="connsiteX6" fmla="*/ 0 w 4641850"/>
              <a:gd name="connsiteY6" fmla="*/ 3514976 h 4217988"/>
              <a:gd name="connsiteX7" fmla="*/ 0 w 4641850"/>
              <a:gd name="connsiteY7" fmla="*/ 0 h 4217988"/>
              <a:gd name="connsiteX0" fmla="*/ 0 w 5084301"/>
              <a:gd name="connsiteY0" fmla="*/ 0 h 4881665"/>
              <a:gd name="connsiteX1" fmla="*/ 4381289 w 5084301"/>
              <a:gd name="connsiteY1" fmla="*/ 663677 h 4881665"/>
              <a:gd name="connsiteX2" fmla="*/ 5084301 w 5084301"/>
              <a:gd name="connsiteY2" fmla="*/ 1366689 h 4881665"/>
              <a:gd name="connsiteX3" fmla="*/ 5084301 w 5084301"/>
              <a:gd name="connsiteY3" fmla="*/ 4881665 h 4881665"/>
              <a:gd name="connsiteX4" fmla="*/ 5084301 w 5084301"/>
              <a:gd name="connsiteY4" fmla="*/ 4881665 h 4881665"/>
              <a:gd name="connsiteX5" fmla="*/ 1145463 w 5084301"/>
              <a:gd name="connsiteY5" fmla="*/ 4881665 h 4881665"/>
              <a:gd name="connsiteX6" fmla="*/ 442451 w 5084301"/>
              <a:gd name="connsiteY6" fmla="*/ 4178653 h 4881665"/>
              <a:gd name="connsiteX7" fmla="*/ 0 w 5084301"/>
              <a:gd name="connsiteY7" fmla="*/ 0 h 4881665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5084301 w 5084301"/>
              <a:gd name="connsiteY4" fmla="*/ 4881665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4140404 w 5084301"/>
              <a:gd name="connsiteY3" fmla="*/ 113557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584727"/>
              <a:gd name="connsiteY0" fmla="*/ 0 h 6228679"/>
              <a:gd name="connsiteX1" fmla="*/ 4381289 w 5584727"/>
              <a:gd name="connsiteY1" fmla="*/ 663677 h 6228679"/>
              <a:gd name="connsiteX2" fmla="*/ 5084301 w 5584727"/>
              <a:gd name="connsiteY2" fmla="*/ 1366689 h 6228679"/>
              <a:gd name="connsiteX3" fmla="*/ 4140404 w 5584727"/>
              <a:gd name="connsiteY3" fmla="*/ 1135575 h 6228679"/>
              <a:gd name="connsiteX4" fmla="*/ 2503333 w 5584727"/>
              <a:gd name="connsiteY4" fmla="*/ 1445291 h 6228679"/>
              <a:gd name="connsiteX5" fmla="*/ 5584727 w 5584727"/>
              <a:gd name="connsiteY5" fmla="*/ 3038116 h 6228679"/>
              <a:gd name="connsiteX6" fmla="*/ 14748 w 5584727"/>
              <a:gd name="connsiteY6" fmla="*/ 6228679 h 6228679"/>
              <a:gd name="connsiteX7" fmla="*/ 0 w 5584727"/>
              <a:gd name="connsiteY7" fmla="*/ 0 h 6228679"/>
              <a:gd name="connsiteX0" fmla="*/ 0 w 5584727"/>
              <a:gd name="connsiteY0" fmla="*/ 0 h 6154937"/>
              <a:gd name="connsiteX1" fmla="*/ 4381289 w 5584727"/>
              <a:gd name="connsiteY1" fmla="*/ 663677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2370598 w 5584727"/>
              <a:gd name="connsiteY3" fmla="*/ 1238813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2503333 w 5540482"/>
              <a:gd name="connsiteY4" fmla="*/ 1445291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94393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456198 w 5540482"/>
              <a:gd name="connsiteY2" fmla="*/ 1779645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41450 w 5525734"/>
              <a:gd name="connsiteY2" fmla="*/ 1823890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364234 w 5525734"/>
              <a:gd name="connsiteY2" fmla="*/ 194987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3322 w 5525734"/>
              <a:gd name="connsiteY2" fmla="*/ 1799506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25734" h="6199182">
                <a:moveTo>
                  <a:pt x="1" y="0"/>
                </a:moveTo>
                <a:lnTo>
                  <a:pt x="1434168" y="803033"/>
                </a:lnTo>
                <a:cubicBezTo>
                  <a:pt x="1432531" y="1140609"/>
                  <a:pt x="1434959" y="1461930"/>
                  <a:pt x="1433322" y="1799506"/>
                </a:cubicBezTo>
                <a:lnTo>
                  <a:pt x="2333433" y="1299314"/>
                </a:lnTo>
                <a:lnTo>
                  <a:pt x="3801191" y="2138465"/>
                </a:lnTo>
                <a:lnTo>
                  <a:pt x="5525734" y="3111857"/>
                </a:lnTo>
                <a:lnTo>
                  <a:pt x="0" y="6199182"/>
                </a:lnTo>
                <a:cubicBezTo>
                  <a:pt x="0" y="4132788"/>
                  <a:pt x="1" y="2066394"/>
                  <a:pt x="1" y="0"/>
                </a:cubicBez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>
                <a:solidFill>
                  <a:srgbClr val="6D6E6C"/>
                </a:solidFill>
              </a:defRPr>
            </a:lvl1pPr>
          </a:lstStyle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</a:t>
            </a:r>
          </a:p>
          <a:p>
            <a:r>
              <a:rPr lang="en-US" dirty="0"/>
              <a:t>Click here to add photo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157413"/>
            <a:ext cx="5551386" cy="3631644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 flipH="1">
            <a:off x="-3076" y="1613918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2E95D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5" name="Triangle 14"/>
          <p:cNvSpPr/>
          <p:nvPr userDrawn="1"/>
        </p:nvSpPr>
        <p:spPr>
          <a:xfrm rot="5400000">
            <a:off x="1350698" y="875157"/>
            <a:ext cx="1671483" cy="1499766"/>
          </a:xfrm>
          <a:prstGeom prst="triangle">
            <a:avLst>
              <a:gd name="adj" fmla="val 50241"/>
            </a:avLst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point 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066544"/>
            <a:ext cx="5551386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2E95D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492B65-1538-1E42-A9B5-DF1287E3E4F9}"/>
              </a:ext>
            </a:extLst>
          </p:cNvPr>
          <p:cNvCxnSpPr>
            <a:cxnSpLocks/>
          </p:cNvCxnSpPr>
          <p:nvPr userDrawn="1"/>
        </p:nvCxnSpPr>
        <p:spPr>
          <a:xfrm>
            <a:off x="4256367" y="-13846"/>
            <a:ext cx="0" cy="685355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>
            <a:extLst>
              <a:ext uri="{FF2B5EF4-FFF2-40B4-BE49-F238E27FC236}">
                <a16:creationId xmlns:a16="http://schemas.microsoft.com/office/drawing/2014/main" id="{D9F98775-A196-D444-B83F-9D22EB3A1B8B}"/>
              </a:ext>
            </a:extLst>
          </p:cNvPr>
          <p:cNvSpPr/>
          <p:nvPr userDrawn="1"/>
        </p:nvSpPr>
        <p:spPr>
          <a:xfrm rot="5400000">
            <a:off x="4188714" y="427089"/>
            <a:ext cx="1317069" cy="1181762"/>
          </a:xfrm>
          <a:prstGeom prst="triangle">
            <a:avLst>
              <a:gd name="adj" fmla="val 50241"/>
            </a:avLst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テキスト プレースホルダー 36">
            <a:extLst>
              <a:ext uri="{FF2B5EF4-FFF2-40B4-BE49-F238E27FC236}">
                <a16:creationId xmlns:a16="http://schemas.microsoft.com/office/drawing/2014/main" id="{525295C3-0A56-B149-8373-436333D77DE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38462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591B01-FE3C-FB42-9780-980E0E3F4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6579" y="6313965"/>
            <a:ext cx="345438" cy="389895"/>
          </a:xfrm>
          <a:prstGeom prst="rect">
            <a:avLst/>
          </a:prstGeom>
        </p:spPr>
      </p:pic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F33D54C-3B80-6C4B-9341-1D24139D24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6102" y="589390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FF5405D0-5E90-1B40-8299-A91E175AFA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57534" y="681310"/>
            <a:ext cx="900849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028063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- point 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066544"/>
            <a:ext cx="5551386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CE177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492B65-1538-1E42-A9B5-DF1287E3E4F9}"/>
              </a:ext>
            </a:extLst>
          </p:cNvPr>
          <p:cNvCxnSpPr>
            <a:cxnSpLocks/>
          </p:cNvCxnSpPr>
          <p:nvPr userDrawn="1"/>
        </p:nvCxnSpPr>
        <p:spPr>
          <a:xfrm>
            <a:off x="4256367" y="-13846"/>
            <a:ext cx="0" cy="685355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>
            <a:extLst>
              <a:ext uri="{FF2B5EF4-FFF2-40B4-BE49-F238E27FC236}">
                <a16:creationId xmlns:a16="http://schemas.microsoft.com/office/drawing/2014/main" id="{D9F98775-A196-D444-B83F-9D22EB3A1B8B}"/>
              </a:ext>
            </a:extLst>
          </p:cNvPr>
          <p:cNvSpPr/>
          <p:nvPr userDrawn="1"/>
        </p:nvSpPr>
        <p:spPr>
          <a:xfrm rot="5400000">
            <a:off x="4188714" y="427089"/>
            <a:ext cx="1317069" cy="1181762"/>
          </a:xfrm>
          <a:prstGeom prst="triangle">
            <a:avLst>
              <a:gd name="adj" fmla="val 50241"/>
            </a:avLst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テキスト プレースホルダー 36">
            <a:extLst>
              <a:ext uri="{FF2B5EF4-FFF2-40B4-BE49-F238E27FC236}">
                <a16:creationId xmlns:a16="http://schemas.microsoft.com/office/drawing/2014/main" id="{525295C3-0A56-B149-8373-436333D77DE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38462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591B01-FE3C-FB42-9780-980E0E3F4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6579" y="6313965"/>
            <a:ext cx="345438" cy="389895"/>
          </a:xfrm>
          <a:prstGeom prst="rect">
            <a:avLst/>
          </a:prstGeom>
        </p:spPr>
      </p:pic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F33D54C-3B80-6C4B-9341-1D24139D24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6102" y="589390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FF5405D0-5E90-1B40-8299-A91E175AFA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57534" y="681310"/>
            <a:ext cx="900849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827185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- point 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066544"/>
            <a:ext cx="5551386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EE712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492B65-1538-1E42-A9B5-DF1287E3E4F9}"/>
              </a:ext>
            </a:extLst>
          </p:cNvPr>
          <p:cNvCxnSpPr>
            <a:cxnSpLocks/>
          </p:cNvCxnSpPr>
          <p:nvPr userDrawn="1"/>
        </p:nvCxnSpPr>
        <p:spPr>
          <a:xfrm>
            <a:off x="4256367" y="-13846"/>
            <a:ext cx="0" cy="685355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>
            <a:extLst>
              <a:ext uri="{FF2B5EF4-FFF2-40B4-BE49-F238E27FC236}">
                <a16:creationId xmlns:a16="http://schemas.microsoft.com/office/drawing/2014/main" id="{D9F98775-A196-D444-B83F-9D22EB3A1B8B}"/>
              </a:ext>
            </a:extLst>
          </p:cNvPr>
          <p:cNvSpPr/>
          <p:nvPr userDrawn="1"/>
        </p:nvSpPr>
        <p:spPr>
          <a:xfrm rot="5400000">
            <a:off x="4188714" y="427089"/>
            <a:ext cx="1317069" cy="1181762"/>
          </a:xfrm>
          <a:prstGeom prst="triangle">
            <a:avLst>
              <a:gd name="adj" fmla="val 50241"/>
            </a:avLst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テキスト プレースホルダー 36">
            <a:extLst>
              <a:ext uri="{FF2B5EF4-FFF2-40B4-BE49-F238E27FC236}">
                <a16:creationId xmlns:a16="http://schemas.microsoft.com/office/drawing/2014/main" id="{525295C3-0A56-B149-8373-436333D77DE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38462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591B01-FE3C-FB42-9780-980E0E3F4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6579" y="6313965"/>
            <a:ext cx="345438" cy="389895"/>
          </a:xfrm>
          <a:prstGeom prst="rect">
            <a:avLst/>
          </a:prstGeom>
        </p:spPr>
      </p:pic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F33D54C-3B80-6C4B-9341-1D24139D24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6102" y="589390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FF5405D0-5E90-1B40-8299-A91E175AFA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57534" y="681310"/>
            <a:ext cx="900849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5836830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ICON CIRCLE - with photo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096" y="663677"/>
            <a:ext cx="5525734" cy="6199182"/>
          </a:xfrm>
          <a:custGeom>
            <a:avLst/>
            <a:gdLst>
              <a:gd name="connsiteX0" fmla="*/ 0 w 4641850"/>
              <a:gd name="connsiteY0" fmla="*/ 0 h 4217988"/>
              <a:gd name="connsiteX1" fmla="*/ 3938838 w 4641850"/>
              <a:gd name="connsiteY1" fmla="*/ 0 h 4217988"/>
              <a:gd name="connsiteX2" fmla="*/ 4641850 w 4641850"/>
              <a:gd name="connsiteY2" fmla="*/ 703012 h 4217988"/>
              <a:gd name="connsiteX3" fmla="*/ 4641850 w 4641850"/>
              <a:gd name="connsiteY3" fmla="*/ 4217988 h 4217988"/>
              <a:gd name="connsiteX4" fmla="*/ 4641850 w 4641850"/>
              <a:gd name="connsiteY4" fmla="*/ 4217988 h 4217988"/>
              <a:gd name="connsiteX5" fmla="*/ 703012 w 4641850"/>
              <a:gd name="connsiteY5" fmla="*/ 4217988 h 4217988"/>
              <a:gd name="connsiteX6" fmla="*/ 0 w 4641850"/>
              <a:gd name="connsiteY6" fmla="*/ 3514976 h 4217988"/>
              <a:gd name="connsiteX7" fmla="*/ 0 w 4641850"/>
              <a:gd name="connsiteY7" fmla="*/ 0 h 4217988"/>
              <a:gd name="connsiteX0" fmla="*/ 0 w 5084301"/>
              <a:gd name="connsiteY0" fmla="*/ 0 h 4881665"/>
              <a:gd name="connsiteX1" fmla="*/ 4381289 w 5084301"/>
              <a:gd name="connsiteY1" fmla="*/ 663677 h 4881665"/>
              <a:gd name="connsiteX2" fmla="*/ 5084301 w 5084301"/>
              <a:gd name="connsiteY2" fmla="*/ 1366689 h 4881665"/>
              <a:gd name="connsiteX3" fmla="*/ 5084301 w 5084301"/>
              <a:gd name="connsiteY3" fmla="*/ 4881665 h 4881665"/>
              <a:gd name="connsiteX4" fmla="*/ 5084301 w 5084301"/>
              <a:gd name="connsiteY4" fmla="*/ 4881665 h 4881665"/>
              <a:gd name="connsiteX5" fmla="*/ 1145463 w 5084301"/>
              <a:gd name="connsiteY5" fmla="*/ 4881665 h 4881665"/>
              <a:gd name="connsiteX6" fmla="*/ 442451 w 5084301"/>
              <a:gd name="connsiteY6" fmla="*/ 4178653 h 4881665"/>
              <a:gd name="connsiteX7" fmla="*/ 0 w 5084301"/>
              <a:gd name="connsiteY7" fmla="*/ 0 h 4881665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5084301 w 5084301"/>
              <a:gd name="connsiteY4" fmla="*/ 4881665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4140404 w 5084301"/>
              <a:gd name="connsiteY3" fmla="*/ 113557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584727"/>
              <a:gd name="connsiteY0" fmla="*/ 0 h 6228679"/>
              <a:gd name="connsiteX1" fmla="*/ 4381289 w 5584727"/>
              <a:gd name="connsiteY1" fmla="*/ 663677 h 6228679"/>
              <a:gd name="connsiteX2" fmla="*/ 5084301 w 5584727"/>
              <a:gd name="connsiteY2" fmla="*/ 1366689 h 6228679"/>
              <a:gd name="connsiteX3" fmla="*/ 4140404 w 5584727"/>
              <a:gd name="connsiteY3" fmla="*/ 1135575 h 6228679"/>
              <a:gd name="connsiteX4" fmla="*/ 2503333 w 5584727"/>
              <a:gd name="connsiteY4" fmla="*/ 1445291 h 6228679"/>
              <a:gd name="connsiteX5" fmla="*/ 5584727 w 5584727"/>
              <a:gd name="connsiteY5" fmla="*/ 3038116 h 6228679"/>
              <a:gd name="connsiteX6" fmla="*/ 14748 w 5584727"/>
              <a:gd name="connsiteY6" fmla="*/ 6228679 h 6228679"/>
              <a:gd name="connsiteX7" fmla="*/ 0 w 5584727"/>
              <a:gd name="connsiteY7" fmla="*/ 0 h 6228679"/>
              <a:gd name="connsiteX0" fmla="*/ 0 w 5584727"/>
              <a:gd name="connsiteY0" fmla="*/ 0 h 6154937"/>
              <a:gd name="connsiteX1" fmla="*/ 4381289 w 5584727"/>
              <a:gd name="connsiteY1" fmla="*/ 663677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2370598 w 5584727"/>
              <a:gd name="connsiteY3" fmla="*/ 1238813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2503333 w 5540482"/>
              <a:gd name="connsiteY4" fmla="*/ 1445291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94393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456198 w 5540482"/>
              <a:gd name="connsiteY2" fmla="*/ 1779645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41450 w 5525734"/>
              <a:gd name="connsiteY2" fmla="*/ 1823890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364234 w 5525734"/>
              <a:gd name="connsiteY2" fmla="*/ 194987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3322 w 5525734"/>
              <a:gd name="connsiteY2" fmla="*/ 1799506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25734" h="6199182">
                <a:moveTo>
                  <a:pt x="1" y="0"/>
                </a:moveTo>
                <a:lnTo>
                  <a:pt x="1434168" y="803033"/>
                </a:lnTo>
                <a:cubicBezTo>
                  <a:pt x="1432531" y="1140609"/>
                  <a:pt x="1434959" y="1461930"/>
                  <a:pt x="1433322" y="1799506"/>
                </a:cubicBezTo>
                <a:lnTo>
                  <a:pt x="2333433" y="1299314"/>
                </a:lnTo>
                <a:lnTo>
                  <a:pt x="3801191" y="2138465"/>
                </a:lnTo>
                <a:lnTo>
                  <a:pt x="5525734" y="3111857"/>
                </a:lnTo>
                <a:lnTo>
                  <a:pt x="0" y="6199182"/>
                </a:lnTo>
                <a:cubicBezTo>
                  <a:pt x="0" y="4132788"/>
                  <a:pt x="1" y="2066394"/>
                  <a:pt x="1" y="0"/>
                </a:cubicBez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>
                <a:solidFill>
                  <a:srgbClr val="6D6E6C"/>
                </a:solidFill>
              </a:defRPr>
            </a:lvl1pPr>
          </a:lstStyle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</a:t>
            </a:r>
          </a:p>
          <a:p>
            <a:r>
              <a:rPr lang="en-US" dirty="0"/>
              <a:t>Click here to add photo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157413"/>
            <a:ext cx="5551386" cy="3631644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-3076" y="1613918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CE177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riangle 12"/>
          <p:cNvSpPr/>
          <p:nvPr userDrawn="1"/>
        </p:nvSpPr>
        <p:spPr>
          <a:xfrm rot="5400000">
            <a:off x="1350698" y="875157"/>
            <a:ext cx="1671483" cy="1499766"/>
          </a:xfrm>
          <a:prstGeom prst="triangle">
            <a:avLst>
              <a:gd name="adj" fmla="val 50241"/>
            </a:avLst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ICON CIRCLE - with photo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096" y="663677"/>
            <a:ext cx="5525734" cy="6199182"/>
          </a:xfrm>
          <a:custGeom>
            <a:avLst/>
            <a:gdLst>
              <a:gd name="connsiteX0" fmla="*/ 0 w 4641850"/>
              <a:gd name="connsiteY0" fmla="*/ 0 h 4217988"/>
              <a:gd name="connsiteX1" fmla="*/ 3938838 w 4641850"/>
              <a:gd name="connsiteY1" fmla="*/ 0 h 4217988"/>
              <a:gd name="connsiteX2" fmla="*/ 4641850 w 4641850"/>
              <a:gd name="connsiteY2" fmla="*/ 703012 h 4217988"/>
              <a:gd name="connsiteX3" fmla="*/ 4641850 w 4641850"/>
              <a:gd name="connsiteY3" fmla="*/ 4217988 h 4217988"/>
              <a:gd name="connsiteX4" fmla="*/ 4641850 w 4641850"/>
              <a:gd name="connsiteY4" fmla="*/ 4217988 h 4217988"/>
              <a:gd name="connsiteX5" fmla="*/ 703012 w 4641850"/>
              <a:gd name="connsiteY5" fmla="*/ 4217988 h 4217988"/>
              <a:gd name="connsiteX6" fmla="*/ 0 w 4641850"/>
              <a:gd name="connsiteY6" fmla="*/ 3514976 h 4217988"/>
              <a:gd name="connsiteX7" fmla="*/ 0 w 4641850"/>
              <a:gd name="connsiteY7" fmla="*/ 0 h 4217988"/>
              <a:gd name="connsiteX0" fmla="*/ 0 w 5084301"/>
              <a:gd name="connsiteY0" fmla="*/ 0 h 4881665"/>
              <a:gd name="connsiteX1" fmla="*/ 4381289 w 5084301"/>
              <a:gd name="connsiteY1" fmla="*/ 663677 h 4881665"/>
              <a:gd name="connsiteX2" fmla="*/ 5084301 w 5084301"/>
              <a:gd name="connsiteY2" fmla="*/ 1366689 h 4881665"/>
              <a:gd name="connsiteX3" fmla="*/ 5084301 w 5084301"/>
              <a:gd name="connsiteY3" fmla="*/ 4881665 h 4881665"/>
              <a:gd name="connsiteX4" fmla="*/ 5084301 w 5084301"/>
              <a:gd name="connsiteY4" fmla="*/ 4881665 h 4881665"/>
              <a:gd name="connsiteX5" fmla="*/ 1145463 w 5084301"/>
              <a:gd name="connsiteY5" fmla="*/ 4881665 h 4881665"/>
              <a:gd name="connsiteX6" fmla="*/ 442451 w 5084301"/>
              <a:gd name="connsiteY6" fmla="*/ 4178653 h 4881665"/>
              <a:gd name="connsiteX7" fmla="*/ 0 w 5084301"/>
              <a:gd name="connsiteY7" fmla="*/ 0 h 4881665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5084301 w 5084301"/>
              <a:gd name="connsiteY4" fmla="*/ 4881665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4140404 w 5084301"/>
              <a:gd name="connsiteY3" fmla="*/ 113557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584727"/>
              <a:gd name="connsiteY0" fmla="*/ 0 h 6228679"/>
              <a:gd name="connsiteX1" fmla="*/ 4381289 w 5584727"/>
              <a:gd name="connsiteY1" fmla="*/ 663677 h 6228679"/>
              <a:gd name="connsiteX2" fmla="*/ 5084301 w 5584727"/>
              <a:gd name="connsiteY2" fmla="*/ 1366689 h 6228679"/>
              <a:gd name="connsiteX3" fmla="*/ 4140404 w 5584727"/>
              <a:gd name="connsiteY3" fmla="*/ 1135575 h 6228679"/>
              <a:gd name="connsiteX4" fmla="*/ 2503333 w 5584727"/>
              <a:gd name="connsiteY4" fmla="*/ 1445291 h 6228679"/>
              <a:gd name="connsiteX5" fmla="*/ 5584727 w 5584727"/>
              <a:gd name="connsiteY5" fmla="*/ 3038116 h 6228679"/>
              <a:gd name="connsiteX6" fmla="*/ 14748 w 5584727"/>
              <a:gd name="connsiteY6" fmla="*/ 6228679 h 6228679"/>
              <a:gd name="connsiteX7" fmla="*/ 0 w 5584727"/>
              <a:gd name="connsiteY7" fmla="*/ 0 h 6228679"/>
              <a:gd name="connsiteX0" fmla="*/ 0 w 5584727"/>
              <a:gd name="connsiteY0" fmla="*/ 0 h 6154937"/>
              <a:gd name="connsiteX1" fmla="*/ 4381289 w 5584727"/>
              <a:gd name="connsiteY1" fmla="*/ 663677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2370598 w 5584727"/>
              <a:gd name="connsiteY3" fmla="*/ 1238813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2503333 w 5540482"/>
              <a:gd name="connsiteY4" fmla="*/ 1445291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94393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456198 w 5540482"/>
              <a:gd name="connsiteY2" fmla="*/ 1779645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41450 w 5525734"/>
              <a:gd name="connsiteY2" fmla="*/ 1823890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364234 w 5525734"/>
              <a:gd name="connsiteY2" fmla="*/ 194987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3322 w 5525734"/>
              <a:gd name="connsiteY2" fmla="*/ 1799506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25734" h="6199182">
                <a:moveTo>
                  <a:pt x="1" y="0"/>
                </a:moveTo>
                <a:lnTo>
                  <a:pt x="1434168" y="803033"/>
                </a:lnTo>
                <a:cubicBezTo>
                  <a:pt x="1432531" y="1140609"/>
                  <a:pt x="1434959" y="1461930"/>
                  <a:pt x="1433322" y="1799506"/>
                </a:cubicBezTo>
                <a:lnTo>
                  <a:pt x="2333433" y="1299314"/>
                </a:lnTo>
                <a:lnTo>
                  <a:pt x="3801191" y="2138465"/>
                </a:lnTo>
                <a:lnTo>
                  <a:pt x="5525734" y="3111857"/>
                </a:lnTo>
                <a:lnTo>
                  <a:pt x="0" y="6199182"/>
                </a:lnTo>
                <a:cubicBezTo>
                  <a:pt x="0" y="4132788"/>
                  <a:pt x="1" y="2066394"/>
                  <a:pt x="1" y="0"/>
                </a:cubicBez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>
                <a:solidFill>
                  <a:srgbClr val="6D6E6C"/>
                </a:solidFill>
              </a:defRPr>
            </a:lvl1pPr>
          </a:lstStyle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</a:t>
            </a:r>
          </a:p>
          <a:p>
            <a:r>
              <a:rPr lang="en-US" dirty="0"/>
              <a:t>Click here to add photo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157413"/>
            <a:ext cx="5551386" cy="3631644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-3076" y="1613918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EE712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riangle 12"/>
          <p:cNvSpPr/>
          <p:nvPr userDrawn="1"/>
        </p:nvSpPr>
        <p:spPr>
          <a:xfrm rot="5400000">
            <a:off x="1350698" y="875157"/>
            <a:ext cx="1671483" cy="1499766"/>
          </a:xfrm>
          <a:prstGeom prst="triangle">
            <a:avLst>
              <a:gd name="adj" fmla="val 50241"/>
            </a:avLst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Quote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 flipV="1">
            <a:off x="6099983" y="-14288"/>
            <a:ext cx="0" cy="100841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/>
          <p:cNvSpPr/>
          <p:nvPr userDrawn="1"/>
        </p:nvSpPr>
        <p:spPr>
          <a:xfrm rot="10800000">
            <a:off x="5269077" y="616308"/>
            <a:ext cx="1671483" cy="1240741"/>
          </a:xfrm>
          <a:prstGeom prst="triangle">
            <a:avLst>
              <a:gd name="adj" fmla="val 50241"/>
            </a:avLst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081261"/>
            <a:ext cx="12192000" cy="38623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30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5728901" y="616307"/>
            <a:ext cx="785328" cy="964819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34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Quote Slide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 flipV="1">
            <a:off x="6099983" y="-14288"/>
            <a:ext cx="0" cy="100841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riangle 8"/>
          <p:cNvSpPr/>
          <p:nvPr userDrawn="1"/>
        </p:nvSpPr>
        <p:spPr>
          <a:xfrm rot="10800000">
            <a:off x="5269077" y="616308"/>
            <a:ext cx="1671483" cy="1240741"/>
          </a:xfrm>
          <a:prstGeom prst="triangle">
            <a:avLst>
              <a:gd name="adj" fmla="val 50241"/>
            </a:avLst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081261"/>
            <a:ext cx="12192000" cy="38623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1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5728901" y="616307"/>
            <a:ext cx="785328" cy="964819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2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Quote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 flipV="1">
            <a:off x="6099983" y="-14288"/>
            <a:ext cx="0" cy="100841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riangle 8"/>
          <p:cNvSpPr/>
          <p:nvPr userDrawn="1"/>
        </p:nvSpPr>
        <p:spPr>
          <a:xfrm rot="10800000">
            <a:off x="5269077" y="616308"/>
            <a:ext cx="1671483" cy="1240741"/>
          </a:xfrm>
          <a:prstGeom prst="triangle">
            <a:avLst>
              <a:gd name="adj" fmla="val 50241"/>
            </a:avLst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081261"/>
            <a:ext cx="12192000" cy="38623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1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5728901" y="616307"/>
            <a:ext cx="785328" cy="964819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2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Desig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7237" y="0"/>
            <a:ext cx="3759200" cy="21214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99" y="495300"/>
            <a:ext cx="4504469" cy="1219200"/>
          </a:xfrm>
          <a:prstGeom prst="rect">
            <a:avLst/>
          </a:prstGeom>
        </p:spPr>
      </p:pic>
      <p:sp>
        <p:nvSpPr>
          <p:cNvPr id="6" name="Footer Placeholder 6"/>
          <p:cNvSpPr txBox="1">
            <a:spLocks noGrp="1"/>
          </p:cNvSpPr>
          <p:nvPr userDrawn="1"/>
        </p:nvSpPr>
        <p:spPr bwMode="auto">
          <a:xfrm>
            <a:off x="2565741" y="6149514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chemeClr val="tx1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299" y="6053138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382" t="-7635" r="-1"/>
          <a:stretch/>
        </p:blipFill>
        <p:spPr>
          <a:xfrm>
            <a:off x="4662932" y="4546600"/>
            <a:ext cx="4036705" cy="2311400"/>
          </a:xfrm>
          <a:prstGeom prst="rect">
            <a:avLst/>
          </a:prstGeom>
        </p:spPr>
      </p:pic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62A2511-CB50-0D4B-A8EE-A8C6AB3735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66248" y="38783"/>
            <a:ext cx="6723803" cy="6824907"/>
          </a:xfrm>
          <a:custGeom>
            <a:avLst/>
            <a:gdLst>
              <a:gd name="connsiteX0" fmla="*/ 6723802 w 6723803"/>
              <a:gd name="connsiteY0" fmla="*/ 0 h 6824907"/>
              <a:gd name="connsiteX1" fmla="*/ 6723803 w 6723803"/>
              <a:gd name="connsiteY1" fmla="*/ 6824907 h 6824907"/>
              <a:gd name="connsiteX2" fmla="*/ 2829368 w 6723803"/>
              <a:gd name="connsiteY2" fmla="*/ 6824907 h 6824907"/>
              <a:gd name="connsiteX3" fmla="*/ 0 w 6723803"/>
              <a:gd name="connsiteY3" fmla="*/ 4877830 h 6824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3803" h="6824907">
                <a:moveTo>
                  <a:pt x="6723802" y="0"/>
                </a:moveTo>
                <a:lnTo>
                  <a:pt x="6723803" y="6824907"/>
                </a:lnTo>
                <a:lnTo>
                  <a:pt x="2829368" y="6824907"/>
                </a:lnTo>
                <a:lnTo>
                  <a:pt x="0" y="487783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3200" baseline="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Click here to add photo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673903" y="2775739"/>
            <a:ext cx="4354050" cy="1650628"/>
          </a:xfrm>
        </p:spPr>
        <p:txBody>
          <a:bodyPr>
            <a:normAutofit/>
          </a:bodyPr>
          <a:lstStyle>
            <a:lvl1pPr marL="0" indent="0" algn="l">
              <a:lnSpc>
                <a:spcPts val="4000"/>
              </a:lnSpc>
              <a:buNone/>
              <a:defRPr sz="3600" b="0" baseline="0">
                <a:solidFill>
                  <a:srgbClr val="6D6E6C"/>
                </a:solidFill>
              </a:defRPr>
            </a:lvl1pPr>
            <a:lvl2pPr marL="457200" indent="0">
              <a:buNone/>
              <a:defRPr b="1">
                <a:solidFill>
                  <a:schemeClr val="bg1"/>
                </a:solidFill>
              </a:defRPr>
            </a:lvl2pPr>
            <a:lvl3pPr marL="914400" indent="0">
              <a:buNone/>
              <a:defRPr b="1">
                <a:solidFill>
                  <a:schemeClr val="bg1"/>
                </a:solidFill>
              </a:defRPr>
            </a:lvl3pPr>
            <a:lvl4pPr marL="1371600" indent="0">
              <a:buNone/>
              <a:defRPr b="1">
                <a:solidFill>
                  <a:schemeClr val="bg1"/>
                </a:solidFill>
              </a:defRPr>
            </a:lvl4pPr>
            <a:lvl5pPr marL="1828800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32"/>
          <p:cNvSpPr/>
          <p:nvPr userDrawn="1"/>
        </p:nvSpPr>
        <p:spPr>
          <a:xfrm rot="5400000">
            <a:off x="2666997" y="-2667003"/>
            <a:ext cx="6858001" cy="12192005"/>
          </a:xfrm>
          <a:custGeom>
            <a:avLst/>
            <a:gdLst>
              <a:gd name="connsiteX0" fmla="*/ 0 w 6858001"/>
              <a:gd name="connsiteY0" fmla="*/ 12192005 h 12192005"/>
              <a:gd name="connsiteX1" fmla="*/ 4707729 w 6858001"/>
              <a:gd name="connsiteY1" fmla="*/ 0 h 12192005"/>
              <a:gd name="connsiteX2" fmla="*/ 5326371 w 6858001"/>
              <a:gd name="connsiteY2" fmla="*/ 0 h 12192005"/>
              <a:gd name="connsiteX3" fmla="*/ 6858001 w 6858001"/>
              <a:gd name="connsiteY3" fmla="*/ 7366532 h 12192005"/>
              <a:gd name="connsiteX4" fmla="*/ 6858001 w 6858001"/>
              <a:gd name="connsiteY4" fmla="*/ 12192005 h 121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1" h="12192005">
                <a:moveTo>
                  <a:pt x="0" y="12192005"/>
                </a:moveTo>
                <a:lnTo>
                  <a:pt x="4707729" y="0"/>
                </a:lnTo>
                <a:lnTo>
                  <a:pt x="5326371" y="0"/>
                </a:lnTo>
                <a:lnTo>
                  <a:pt x="6858001" y="7366532"/>
                </a:lnTo>
                <a:lnTo>
                  <a:pt x="6858001" y="12192005"/>
                </a:lnTo>
                <a:close/>
              </a:path>
            </a:pathLst>
          </a:cu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113164" y="5333555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8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1614" y="1598377"/>
            <a:ext cx="6398462" cy="44961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1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3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23198" y="1401059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pic>
        <p:nvPicPr>
          <p:cNvPr id="38" name="Picture 37"/>
          <p:cNvPicPr>
            <a:picLocks noChangeAspect="1"/>
          </p:cNvPicPr>
          <p:nvPr userDrawn="1"/>
        </p:nvPicPr>
        <p:blipFill rotWithShape="1">
          <a:blip r:embed="rId3" cstate="print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45" r="-4537" b="-2561"/>
          <a:stretch/>
        </p:blipFill>
        <p:spPr>
          <a:xfrm rot="14094074" flipH="1">
            <a:off x="9007406" y="1142923"/>
            <a:ext cx="4276427" cy="45975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 userDrawn="1"/>
        </p:nvSpPr>
        <p:spPr>
          <a:xfrm rot="5400000">
            <a:off x="2666997" y="-2667003"/>
            <a:ext cx="6858001" cy="12192005"/>
          </a:xfrm>
          <a:custGeom>
            <a:avLst/>
            <a:gdLst>
              <a:gd name="connsiteX0" fmla="*/ 0 w 6858001"/>
              <a:gd name="connsiteY0" fmla="*/ 12192005 h 12192005"/>
              <a:gd name="connsiteX1" fmla="*/ 4707729 w 6858001"/>
              <a:gd name="connsiteY1" fmla="*/ 0 h 12192005"/>
              <a:gd name="connsiteX2" fmla="*/ 5326371 w 6858001"/>
              <a:gd name="connsiteY2" fmla="*/ 0 h 12192005"/>
              <a:gd name="connsiteX3" fmla="*/ 6858001 w 6858001"/>
              <a:gd name="connsiteY3" fmla="*/ 7366532 h 12192005"/>
              <a:gd name="connsiteX4" fmla="*/ 6858001 w 6858001"/>
              <a:gd name="connsiteY4" fmla="*/ 12192005 h 121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1" h="12192005">
                <a:moveTo>
                  <a:pt x="0" y="12192005"/>
                </a:moveTo>
                <a:lnTo>
                  <a:pt x="4707729" y="0"/>
                </a:lnTo>
                <a:lnTo>
                  <a:pt x="5326371" y="0"/>
                </a:lnTo>
                <a:lnTo>
                  <a:pt x="6858001" y="7366532"/>
                </a:lnTo>
                <a:lnTo>
                  <a:pt x="6858001" y="12192005"/>
                </a:lnTo>
                <a:close/>
              </a:path>
            </a:pathLst>
          </a:custGeom>
          <a:solidFill>
            <a:srgbClr val="CE17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113164" y="5333555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1614" y="1598377"/>
            <a:ext cx="6398462" cy="44961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0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23198" y="1401059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3" cstate="print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45" r="-4537" b="-2561"/>
          <a:stretch/>
        </p:blipFill>
        <p:spPr>
          <a:xfrm rot="14094074" flipH="1">
            <a:off x="9007406" y="1142923"/>
            <a:ext cx="4276427" cy="45975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 userDrawn="1"/>
        </p:nvSpPr>
        <p:spPr>
          <a:xfrm rot="5400000">
            <a:off x="2666997" y="-2667003"/>
            <a:ext cx="6858001" cy="12192005"/>
          </a:xfrm>
          <a:custGeom>
            <a:avLst/>
            <a:gdLst>
              <a:gd name="connsiteX0" fmla="*/ 0 w 6858001"/>
              <a:gd name="connsiteY0" fmla="*/ 12192005 h 12192005"/>
              <a:gd name="connsiteX1" fmla="*/ 4707729 w 6858001"/>
              <a:gd name="connsiteY1" fmla="*/ 0 h 12192005"/>
              <a:gd name="connsiteX2" fmla="*/ 5326371 w 6858001"/>
              <a:gd name="connsiteY2" fmla="*/ 0 h 12192005"/>
              <a:gd name="connsiteX3" fmla="*/ 6858001 w 6858001"/>
              <a:gd name="connsiteY3" fmla="*/ 7366532 h 12192005"/>
              <a:gd name="connsiteX4" fmla="*/ 6858001 w 6858001"/>
              <a:gd name="connsiteY4" fmla="*/ 12192005 h 121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1" h="12192005">
                <a:moveTo>
                  <a:pt x="0" y="12192005"/>
                </a:moveTo>
                <a:lnTo>
                  <a:pt x="4707729" y="0"/>
                </a:lnTo>
                <a:lnTo>
                  <a:pt x="5326371" y="0"/>
                </a:lnTo>
                <a:lnTo>
                  <a:pt x="6858001" y="7366532"/>
                </a:lnTo>
                <a:lnTo>
                  <a:pt x="6858001" y="12192005"/>
                </a:lnTo>
                <a:close/>
              </a:path>
            </a:pathLst>
          </a:custGeom>
          <a:solidFill>
            <a:srgbClr val="EE712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113164" y="5333555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1614" y="1598377"/>
            <a:ext cx="6398462" cy="44961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23198" y="1401059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 rotWithShape="1">
          <a:blip r:embed="rId3" cstate="print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45" r="-4537" b="-2561"/>
          <a:stretch/>
        </p:blipFill>
        <p:spPr>
          <a:xfrm rot="14094074" flipH="1">
            <a:off x="9007406" y="1142923"/>
            <a:ext cx="4276427" cy="45975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with icons slide -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 userDrawn="1"/>
        </p:nvCxnSpPr>
        <p:spPr>
          <a:xfrm>
            <a:off x="-36415" y="299701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03467" y="3332327"/>
            <a:ext cx="2672815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243611" y="383455"/>
            <a:ext cx="2672815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115112" y="3320233"/>
            <a:ext cx="2672815" cy="2448096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9068395" y="383458"/>
            <a:ext cx="2672815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4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4" name="Triangle 3"/>
          <p:cNvSpPr/>
          <p:nvPr userDrawn="1"/>
        </p:nvSpPr>
        <p:spPr>
          <a:xfrm rot="10800000">
            <a:off x="3720197" y="2997014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riangle 18"/>
          <p:cNvSpPr/>
          <p:nvPr userDrawn="1"/>
        </p:nvSpPr>
        <p:spPr>
          <a:xfrm rot="10800000">
            <a:off x="9603595" y="3013755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riangle 19"/>
          <p:cNvSpPr/>
          <p:nvPr userDrawn="1"/>
        </p:nvSpPr>
        <p:spPr>
          <a:xfrm>
            <a:off x="761097" y="1577778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riangle 21"/>
          <p:cNvSpPr/>
          <p:nvPr userDrawn="1"/>
        </p:nvSpPr>
        <p:spPr>
          <a:xfrm>
            <a:off x="6644495" y="1594519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column with icons slide -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03DB59-D7D5-0049-BEDC-8E055EA52870}"/>
              </a:ext>
            </a:extLst>
          </p:cNvPr>
          <p:cNvCxnSpPr/>
          <p:nvPr userDrawn="1"/>
        </p:nvCxnSpPr>
        <p:spPr>
          <a:xfrm>
            <a:off x="-16352" y="3984569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プレースホルダー 36">
            <a:extLst>
              <a:ext uri="{FF2B5EF4-FFF2-40B4-BE49-F238E27FC236}">
                <a16:creationId xmlns:a16="http://schemas.microsoft.com/office/drawing/2014/main" id="{65933281-45EB-3640-903C-5A0A5A815D2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43460853-3FC6-3640-B1F1-44CD760CC7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F2379B95-7D4C-A44C-8441-979EC41BA2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07130" y="1595577"/>
            <a:ext cx="1616199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FDC010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7" name="Triangle 46">
            <a:extLst>
              <a:ext uri="{FF2B5EF4-FFF2-40B4-BE49-F238E27FC236}">
                <a16:creationId xmlns:a16="http://schemas.microsoft.com/office/drawing/2014/main" id="{F6215A52-44A3-854A-B70D-3FC03E8DD78B}"/>
              </a:ext>
            </a:extLst>
          </p:cNvPr>
          <p:cNvSpPr/>
          <p:nvPr userDrawn="1"/>
        </p:nvSpPr>
        <p:spPr>
          <a:xfrm rot="10800000">
            <a:off x="6307131" y="4002857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D1519147-0D10-3544-A67C-2692135BF0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33286" y="4248541"/>
            <a:ext cx="1631052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2E95D2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22ACC1BC-A7F7-D646-9564-6F9FD561BA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20914" y="1595577"/>
            <a:ext cx="1616199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CE1779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1" name="Triangle 50">
            <a:extLst>
              <a:ext uri="{FF2B5EF4-FFF2-40B4-BE49-F238E27FC236}">
                <a16:creationId xmlns:a16="http://schemas.microsoft.com/office/drawing/2014/main" id="{809F2C8C-0EA9-1244-9321-8F90D6B1BA2C}"/>
              </a:ext>
            </a:extLst>
          </p:cNvPr>
          <p:cNvSpPr/>
          <p:nvPr userDrawn="1"/>
        </p:nvSpPr>
        <p:spPr>
          <a:xfrm rot="10800000">
            <a:off x="10320915" y="4002857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riangle 51">
            <a:extLst>
              <a:ext uri="{FF2B5EF4-FFF2-40B4-BE49-F238E27FC236}">
                <a16:creationId xmlns:a16="http://schemas.microsoft.com/office/drawing/2014/main" id="{EBB0FE5E-1698-314B-AD0A-A2C803A50C0F}"/>
              </a:ext>
            </a:extLst>
          </p:cNvPr>
          <p:cNvSpPr/>
          <p:nvPr userDrawn="1"/>
        </p:nvSpPr>
        <p:spPr>
          <a:xfrm>
            <a:off x="8333286" y="2579580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2818968D-074C-604A-9AC8-3A65BE432D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20016" y="1595577"/>
            <a:ext cx="1616199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CE1779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4" name="Triangle 53">
            <a:extLst>
              <a:ext uri="{FF2B5EF4-FFF2-40B4-BE49-F238E27FC236}">
                <a16:creationId xmlns:a16="http://schemas.microsoft.com/office/drawing/2014/main" id="{D5A92096-985D-E240-AD66-801D60B038F0}"/>
              </a:ext>
            </a:extLst>
          </p:cNvPr>
          <p:cNvSpPr/>
          <p:nvPr userDrawn="1"/>
        </p:nvSpPr>
        <p:spPr>
          <a:xfrm rot="10800000">
            <a:off x="2220017" y="4002857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28849DE5-5280-794A-977E-F25DE95EBDB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46172" y="4248541"/>
            <a:ext cx="1631052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EE7123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8" name="Triangle 57">
            <a:extLst>
              <a:ext uri="{FF2B5EF4-FFF2-40B4-BE49-F238E27FC236}">
                <a16:creationId xmlns:a16="http://schemas.microsoft.com/office/drawing/2014/main" id="{C8C71C43-2564-9949-B8EC-B6E492828570}"/>
              </a:ext>
            </a:extLst>
          </p:cNvPr>
          <p:cNvSpPr/>
          <p:nvPr userDrawn="1"/>
        </p:nvSpPr>
        <p:spPr>
          <a:xfrm>
            <a:off x="4246172" y="2579580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 Placeholder 2">
            <a:extLst>
              <a:ext uri="{FF2B5EF4-FFF2-40B4-BE49-F238E27FC236}">
                <a16:creationId xmlns:a16="http://schemas.microsoft.com/office/drawing/2014/main" id="{D09F3077-198E-3B47-B50B-5AC670A1302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2336" y="4230254"/>
            <a:ext cx="1631052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2E95D2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60" name="Triangle 59">
            <a:extLst>
              <a:ext uri="{FF2B5EF4-FFF2-40B4-BE49-F238E27FC236}">
                <a16:creationId xmlns:a16="http://schemas.microsoft.com/office/drawing/2014/main" id="{01885070-E58F-7544-B91A-17853B8D6DEA}"/>
              </a:ext>
            </a:extLst>
          </p:cNvPr>
          <p:cNvSpPr/>
          <p:nvPr userDrawn="1"/>
        </p:nvSpPr>
        <p:spPr>
          <a:xfrm>
            <a:off x="252336" y="2561293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 Placeholder 23">
            <a:extLst>
              <a:ext uri="{FF2B5EF4-FFF2-40B4-BE49-F238E27FC236}">
                <a16:creationId xmlns:a16="http://schemas.microsoft.com/office/drawing/2014/main" id="{1253AEA5-EA77-E446-B498-F3EB5FD79F9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0" y="581242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3704139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with icons slide -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 userDrawn="1"/>
        </p:nvCxnSpPr>
        <p:spPr>
          <a:xfrm>
            <a:off x="0" y="477911"/>
            <a:ext cx="12192000" cy="0"/>
          </a:xfrm>
          <a:prstGeom prst="line">
            <a:avLst/>
          </a:prstGeom>
          <a:ln>
            <a:solidFill>
              <a:srgbClr val="353E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33621" y="2090693"/>
            <a:ext cx="2672815" cy="371208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273765" y="2090693"/>
            <a:ext cx="2672815" cy="3712088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145266" y="2090693"/>
            <a:ext cx="2672815" cy="371208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9098549" y="2090693"/>
            <a:ext cx="2672815" cy="3712088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3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15" name="Triangle 14"/>
          <p:cNvSpPr/>
          <p:nvPr userDrawn="1"/>
        </p:nvSpPr>
        <p:spPr>
          <a:xfrm rot="10800000">
            <a:off x="3726458" y="486571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riangle 15"/>
          <p:cNvSpPr/>
          <p:nvPr userDrawn="1"/>
        </p:nvSpPr>
        <p:spPr>
          <a:xfrm rot="10800000">
            <a:off x="9609856" y="490612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iangle 16"/>
          <p:cNvSpPr/>
          <p:nvPr userDrawn="1"/>
        </p:nvSpPr>
        <p:spPr>
          <a:xfrm rot="10800000">
            <a:off x="734413" y="477911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riangle 28"/>
          <p:cNvSpPr/>
          <p:nvPr userDrawn="1"/>
        </p:nvSpPr>
        <p:spPr>
          <a:xfrm rot="10800000">
            <a:off x="6617811" y="494652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with ic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2374900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3C55"/>
              </a:solidFill>
            </a:endParaRPr>
          </a:p>
        </p:txBody>
      </p:sp>
      <p:sp>
        <p:nvSpPr>
          <p:cNvPr id="18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45647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84287" y="33760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23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684287" y="45719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555813" y="4482302"/>
            <a:ext cx="35910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4512216" y="33760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4512216" y="45719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28" name="Straight Connector 27"/>
          <p:cNvCxnSpPr/>
          <p:nvPr userDrawn="1"/>
        </p:nvCxnSpPr>
        <p:spPr>
          <a:xfrm flipH="1">
            <a:off x="4383742" y="4482302"/>
            <a:ext cx="35910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8228086" y="33760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31" name="Text Placeholder 23"/>
          <p:cNvSpPr>
            <a:spLocks noGrp="1"/>
          </p:cNvSpPr>
          <p:nvPr>
            <p:ph type="body" sz="quarter" idx="19" hasCustomPrompt="1"/>
          </p:nvPr>
        </p:nvSpPr>
        <p:spPr>
          <a:xfrm>
            <a:off x="8228086" y="45719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35" name="Straight Connector 34"/>
          <p:cNvCxnSpPr/>
          <p:nvPr userDrawn="1"/>
        </p:nvCxnSpPr>
        <p:spPr>
          <a:xfrm flipH="1">
            <a:off x="8099612" y="4482302"/>
            <a:ext cx="35910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riangle 33"/>
          <p:cNvSpPr/>
          <p:nvPr userDrawn="1"/>
        </p:nvSpPr>
        <p:spPr>
          <a:xfrm rot="5400000">
            <a:off x="5461568" y="1673914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riangle 36"/>
          <p:cNvSpPr/>
          <p:nvPr userDrawn="1"/>
        </p:nvSpPr>
        <p:spPr>
          <a:xfrm rot="5400000">
            <a:off x="1613532" y="1655489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riangle 37"/>
          <p:cNvSpPr/>
          <p:nvPr userDrawn="1"/>
        </p:nvSpPr>
        <p:spPr>
          <a:xfrm rot="5400000">
            <a:off x="9107001" y="1673914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with ic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F9D0D72-C3F8-584A-8699-47CDAC0A99C9}"/>
              </a:ext>
            </a:extLst>
          </p:cNvPr>
          <p:cNvCxnSpPr>
            <a:cxnSpLocks/>
          </p:cNvCxnSpPr>
          <p:nvPr userDrawn="1"/>
        </p:nvCxnSpPr>
        <p:spPr>
          <a:xfrm>
            <a:off x="-3880" y="2086593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81242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704165" y="3376016"/>
            <a:ext cx="4563574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39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46EB5BD2-E95A-9D49-86A1-BBE510B332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65237" y="3346647"/>
            <a:ext cx="4563574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</p:spTree>
    <p:extLst>
      <p:ext uri="{BB962C8B-B14F-4D97-AF65-F5344CB8AC3E}">
        <p14:creationId xmlns:p14="http://schemas.microsoft.com/office/powerpoint/2010/main" val="334221377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ulle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 userDrawn="1"/>
        </p:nvSpPr>
        <p:spPr>
          <a:xfrm>
            <a:off x="4903304" y="1126433"/>
            <a:ext cx="7288696" cy="1302295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 userDrawn="1"/>
        </p:nvSpPr>
        <p:spPr>
          <a:xfrm>
            <a:off x="4903304" y="2749824"/>
            <a:ext cx="7288696" cy="1302295"/>
          </a:xfrm>
          <a:prstGeom prst="rect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4903304" y="4373215"/>
            <a:ext cx="7288696" cy="1302295"/>
          </a:xfrm>
          <a:prstGeom prst="rect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8" name="Straight Connector 37"/>
          <p:cNvCxnSpPr/>
          <p:nvPr userDrawn="1"/>
        </p:nvCxnSpPr>
        <p:spPr>
          <a:xfrm>
            <a:off x="6175512" y="1223543"/>
            <a:ext cx="0" cy="10425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>
            <a:off x="6175512" y="2852059"/>
            <a:ext cx="0" cy="10425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 userDrawn="1"/>
        </p:nvCxnSpPr>
        <p:spPr>
          <a:xfrm>
            <a:off x="6175512" y="4496389"/>
            <a:ext cx="0" cy="10425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4456" y="677649"/>
            <a:ext cx="1176669" cy="5446643"/>
          </a:xfrm>
          <a:prstGeom prst="rect">
            <a:avLst/>
          </a:prstGeom>
        </p:spPr>
      </p:pic>
      <p:sp>
        <p:nvSpPr>
          <p:cNvPr id="42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643223" y="1079254"/>
            <a:ext cx="3821205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643223" y="2087287"/>
            <a:ext cx="3821205" cy="3642009"/>
          </a:xfrm>
        </p:spPr>
        <p:txBody>
          <a:bodyPr>
            <a:noAutofit/>
          </a:bodyPr>
          <a:lstStyle>
            <a:lvl1pPr marL="0" indent="0" algn="l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44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4975024" y="1126433"/>
            <a:ext cx="1176670" cy="12929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4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271051" y="1126433"/>
            <a:ext cx="5353929" cy="1292995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51" name="Straight Connector 50"/>
          <p:cNvCxnSpPr/>
          <p:nvPr userDrawn="1"/>
        </p:nvCxnSpPr>
        <p:spPr>
          <a:xfrm>
            <a:off x="417209" y="1920386"/>
            <a:ext cx="4287526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4998842" y="2740524"/>
            <a:ext cx="1176670" cy="12929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5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294869" y="2740524"/>
            <a:ext cx="5353929" cy="1292995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4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4968894" y="4387646"/>
            <a:ext cx="1176670" cy="12929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55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264921" y="4387646"/>
            <a:ext cx="5353929" cy="1292995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3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87" t="10823" r="9307" b="5574"/>
          <a:stretch/>
        </p:blipFill>
        <p:spPr>
          <a:xfrm>
            <a:off x="2000190" y="1447737"/>
            <a:ext cx="7941283" cy="4839954"/>
          </a:xfrm>
          <a:prstGeom prst="rect">
            <a:avLst/>
          </a:prstGeom>
        </p:spPr>
      </p:pic>
      <p:sp>
        <p:nvSpPr>
          <p:cNvPr id="2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13464"/>
            <a:ext cx="12192000" cy="704485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1045042"/>
            <a:ext cx="12192000" cy="590599"/>
          </a:xfrm>
        </p:spPr>
        <p:txBody>
          <a:bodyPr>
            <a:no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280404" y="945173"/>
            <a:ext cx="11623126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3184071" y="1893434"/>
            <a:ext cx="5665788" cy="3478212"/>
          </a:xfrm>
          <a:prstGeom prst="rect">
            <a:avLst/>
          </a:prstGeom>
        </p:spPr>
        <p:txBody>
          <a:bodyPr anchor="t"/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   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       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          Click here  to add photo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Desig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2320257"/>
            <a:ext cx="12192000" cy="2794000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0100" y="677143"/>
            <a:ext cx="4467719" cy="1209253"/>
          </a:xfrm>
          <a:prstGeom prst="rect">
            <a:avLst/>
          </a:prstGeom>
        </p:spPr>
      </p:pic>
      <p:sp>
        <p:nvSpPr>
          <p:cNvPr id="11" name="Footer Placeholder 6"/>
          <p:cNvSpPr txBox="1">
            <a:spLocks noGrp="1"/>
          </p:cNvSpPr>
          <p:nvPr userDrawn="1"/>
        </p:nvSpPr>
        <p:spPr bwMode="auto">
          <a:xfrm>
            <a:off x="9625579" y="6235377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chemeClr val="tx1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12" name="Picture 8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9137" y="6139001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900" y="923006"/>
            <a:ext cx="5773175" cy="6516158"/>
          </a:xfrm>
          <a:prstGeom prst="rect">
            <a:avLst/>
          </a:prstGeom>
        </p:spPr>
      </p:pic>
      <p:sp>
        <p:nvSpPr>
          <p:cNvPr id="1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-1219200" y="-241300"/>
            <a:ext cx="7797799" cy="8856914"/>
          </a:xfrm>
          <a:custGeom>
            <a:avLst/>
            <a:gdLst>
              <a:gd name="connsiteX0" fmla="*/ 0 w 6845300"/>
              <a:gd name="connsiteY0" fmla="*/ 1108471 h 3784600"/>
              <a:gd name="connsiteX1" fmla="*/ 1108471 w 6845300"/>
              <a:gd name="connsiteY1" fmla="*/ 0 h 3784600"/>
              <a:gd name="connsiteX2" fmla="*/ 5736829 w 6845300"/>
              <a:gd name="connsiteY2" fmla="*/ 0 h 3784600"/>
              <a:gd name="connsiteX3" fmla="*/ 6845300 w 6845300"/>
              <a:gd name="connsiteY3" fmla="*/ 1108471 h 3784600"/>
              <a:gd name="connsiteX4" fmla="*/ 6845300 w 6845300"/>
              <a:gd name="connsiteY4" fmla="*/ 2676129 h 3784600"/>
              <a:gd name="connsiteX5" fmla="*/ 5736829 w 6845300"/>
              <a:gd name="connsiteY5" fmla="*/ 3784600 h 3784600"/>
              <a:gd name="connsiteX6" fmla="*/ 1108471 w 6845300"/>
              <a:gd name="connsiteY6" fmla="*/ 3784600 h 3784600"/>
              <a:gd name="connsiteX7" fmla="*/ 0 w 6845300"/>
              <a:gd name="connsiteY7" fmla="*/ 2676129 h 3784600"/>
              <a:gd name="connsiteX8" fmla="*/ 0 w 6845300"/>
              <a:gd name="connsiteY8" fmla="*/ 1108471 h 3784600"/>
              <a:gd name="connsiteX0" fmla="*/ 0 w 6845300"/>
              <a:gd name="connsiteY0" fmla="*/ 1819671 h 4495800"/>
              <a:gd name="connsiteX1" fmla="*/ 4893071 w 6845300"/>
              <a:gd name="connsiteY1" fmla="*/ 0 h 4495800"/>
              <a:gd name="connsiteX2" fmla="*/ 5736829 w 6845300"/>
              <a:gd name="connsiteY2" fmla="*/ 711200 h 4495800"/>
              <a:gd name="connsiteX3" fmla="*/ 6845300 w 6845300"/>
              <a:gd name="connsiteY3" fmla="*/ 1819671 h 4495800"/>
              <a:gd name="connsiteX4" fmla="*/ 6845300 w 6845300"/>
              <a:gd name="connsiteY4" fmla="*/ 3387329 h 4495800"/>
              <a:gd name="connsiteX5" fmla="*/ 5736829 w 6845300"/>
              <a:gd name="connsiteY5" fmla="*/ 4495800 h 4495800"/>
              <a:gd name="connsiteX6" fmla="*/ 1108471 w 6845300"/>
              <a:gd name="connsiteY6" fmla="*/ 4495800 h 4495800"/>
              <a:gd name="connsiteX7" fmla="*/ 0 w 6845300"/>
              <a:gd name="connsiteY7" fmla="*/ 3387329 h 4495800"/>
              <a:gd name="connsiteX8" fmla="*/ 0 w 6845300"/>
              <a:gd name="connsiteY8" fmla="*/ 1819671 h 4495800"/>
              <a:gd name="connsiteX0" fmla="*/ 0 w 7645400"/>
              <a:gd name="connsiteY0" fmla="*/ 1819671 h 4495800"/>
              <a:gd name="connsiteX1" fmla="*/ 4893071 w 7645400"/>
              <a:gd name="connsiteY1" fmla="*/ 0 h 4495800"/>
              <a:gd name="connsiteX2" fmla="*/ 5736829 w 7645400"/>
              <a:gd name="connsiteY2" fmla="*/ 711200 h 4495800"/>
              <a:gd name="connsiteX3" fmla="*/ 7645400 w 7645400"/>
              <a:gd name="connsiteY3" fmla="*/ 3750071 h 4495800"/>
              <a:gd name="connsiteX4" fmla="*/ 6845300 w 7645400"/>
              <a:gd name="connsiteY4" fmla="*/ 3387329 h 4495800"/>
              <a:gd name="connsiteX5" fmla="*/ 5736829 w 7645400"/>
              <a:gd name="connsiteY5" fmla="*/ 4495800 h 4495800"/>
              <a:gd name="connsiteX6" fmla="*/ 1108471 w 7645400"/>
              <a:gd name="connsiteY6" fmla="*/ 4495800 h 4495800"/>
              <a:gd name="connsiteX7" fmla="*/ 0 w 7645400"/>
              <a:gd name="connsiteY7" fmla="*/ 3387329 h 4495800"/>
              <a:gd name="connsiteX8" fmla="*/ 0 w 7645400"/>
              <a:gd name="connsiteY8" fmla="*/ 1819671 h 4495800"/>
              <a:gd name="connsiteX0" fmla="*/ 0 w 8937229"/>
              <a:gd name="connsiteY0" fmla="*/ 18196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0 w 8937229"/>
              <a:gd name="connsiteY8" fmla="*/ 1819671 h 4495800"/>
              <a:gd name="connsiteX0" fmla="*/ 3530600 w 8937229"/>
              <a:gd name="connsiteY0" fmla="*/ 8798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530600 w 8937229"/>
              <a:gd name="connsiteY8" fmla="*/ 8798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3781029 w 8937229"/>
              <a:gd name="connsiteY5" fmla="*/ 35560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5743971"/>
              <a:gd name="connsiteX1" fmla="*/ 4893071 w 8937229"/>
              <a:gd name="connsiteY1" fmla="*/ 0 h 5743971"/>
              <a:gd name="connsiteX2" fmla="*/ 8937229 w 8937229"/>
              <a:gd name="connsiteY2" fmla="*/ 2844800 h 5743971"/>
              <a:gd name="connsiteX3" fmla="*/ 4876800 w 8937229"/>
              <a:gd name="connsiteY3" fmla="*/ 5743971 h 5743971"/>
              <a:gd name="connsiteX4" fmla="*/ 6845300 w 8937229"/>
              <a:gd name="connsiteY4" fmla="*/ 3387329 h 5743971"/>
              <a:gd name="connsiteX5" fmla="*/ 3781029 w 8937229"/>
              <a:gd name="connsiteY5" fmla="*/ 3556000 h 5743971"/>
              <a:gd name="connsiteX6" fmla="*/ 1108471 w 8937229"/>
              <a:gd name="connsiteY6" fmla="*/ 4495800 h 5743971"/>
              <a:gd name="connsiteX7" fmla="*/ 0 w 8937229"/>
              <a:gd name="connsiteY7" fmla="*/ 3387329 h 5743971"/>
              <a:gd name="connsiteX8" fmla="*/ 3848100 w 8937229"/>
              <a:gd name="connsiteY8" fmla="*/ 727471 h 5743971"/>
              <a:gd name="connsiteX0" fmla="*/ 3848100 w 8937229"/>
              <a:gd name="connsiteY0" fmla="*/ 727471 h 5769371"/>
              <a:gd name="connsiteX1" fmla="*/ 4893071 w 8937229"/>
              <a:gd name="connsiteY1" fmla="*/ 0 h 5769371"/>
              <a:gd name="connsiteX2" fmla="*/ 8937229 w 8937229"/>
              <a:gd name="connsiteY2" fmla="*/ 2844800 h 5769371"/>
              <a:gd name="connsiteX3" fmla="*/ 4902200 w 8937229"/>
              <a:gd name="connsiteY3" fmla="*/ 5769371 h 5769371"/>
              <a:gd name="connsiteX4" fmla="*/ 6845300 w 8937229"/>
              <a:gd name="connsiteY4" fmla="*/ 3387329 h 5769371"/>
              <a:gd name="connsiteX5" fmla="*/ 3781029 w 8937229"/>
              <a:gd name="connsiteY5" fmla="*/ 3556000 h 5769371"/>
              <a:gd name="connsiteX6" fmla="*/ 1108471 w 8937229"/>
              <a:gd name="connsiteY6" fmla="*/ 4495800 h 5769371"/>
              <a:gd name="connsiteX7" fmla="*/ 0 w 8937229"/>
              <a:gd name="connsiteY7" fmla="*/ 3387329 h 5769371"/>
              <a:gd name="connsiteX8" fmla="*/ 3848100 w 8937229"/>
              <a:gd name="connsiteY8" fmla="*/ 727471 h 5769371"/>
              <a:gd name="connsiteX0" fmla="*/ 3848100 w 8949929"/>
              <a:gd name="connsiteY0" fmla="*/ 727471 h 5769371"/>
              <a:gd name="connsiteX1" fmla="*/ 4893071 w 8949929"/>
              <a:gd name="connsiteY1" fmla="*/ 0 h 5769371"/>
              <a:gd name="connsiteX2" fmla="*/ 8949929 w 8949929"/>
              <a:gd name="connsiteY2" fmla="*/ 2832100 h 5769371"/>
              <a:gd name="connsiteX3" fmla="*/ 4902200 w 8949929"/>
              <a:gd name="connsiteY3" fmla="*/ 5769371 h 5769371"/>
              <a:gd name="connsiteX4" fmla="*/ 6845300 w 8949929"/>
              <a:gd name="connsiteY4" fmla="*/ 3387329 h 5769371"/>
              <a:gd name="connsiteX5" fmla="*/ 3781029 w 8949929"/>
              <a:gd name="connsiteY5" fmla="*/ 3556000 h 5769371"/>
              <a:gd name="connsiteX6" fmla="*/ 1108471 w 8949929"/>
              <a:gd name="connsiteY6" fmla="*/ 4495800 h 5769371"/>
              <a:gd name="connsiteX7" fmla="*/ 0 w 8949929"/>
              <a:gd name="connsiteY7" fmla="*/ 3387329 h 5769371"/>
              <a:gd name="connsiteX8" fmla="*/ 3848100 w 8949929"/>
              <a:gd name="connsiteY8" fmla="*/ 727471 h 5769371"/>
              <a:gd name="connsiteX0" fmla="*/ 3848100 w 8949929"/>
              <a:gd name="connsiteY0" fmla="*/ 752871 h 5794771"/>
              <a:gd name="connsiteX1" fmla="*/ 4867671 w 8949929"/>
              <a:gd name="connsiteY1" fmla="*/ 0 h 5794771"/>
              <a:gd name="connsiteX2" fmla="*/ 8949929 w 8949929"/>
              <a:gd name="connsiteY2" fmla="*/ 2857500 h 5794771"/>
              <a:gd name="connsiteX3" fmla="*/ 4902200 w 8949929"/>
              <a:gd name="connsiteY3" fmla="*/ 5794771 h 5794771"/>
              <a:gd name="connsiteX4" fmla="*/ 6845300 w 8949929"/>
              <a:gd name="connsiteY4" fmla="*/ 3412729 h 5794771"/>
              <a:gd name="connsiteX5" fmla="*/ 3781029 w 8949929"/>
              <a:gd name="connsiteY5" fmla="*/ 3581400 h 5794771"/>
              <a:gd name="connsiteX6" fmla="*/ 1108471 w 8949929"/>
              <a:gd name="connsiteY6" fmla="*/ 4521200 h 5794771"/>
              <a:gd name="connsiteX7" fmla="*/ 0 w 8949929"/>
              <a:gd name="connsiteY7" fmla="*/ 3412729 h 5794771"/>
              <a:gd name="connsiteX8" fmla="*/ 3848100 w 8949929"/>
              <a:gd name="connsiteY8" fmla="*/ 752871 h 5794771"/>
              <a:gd name="connsiteX0" fmla="*/ 2739629 w 7841458"/>
              <a:gd name="connsiteY0" fmla="*/ 752871 h 5794771"/>
              <a:gd name="connsiteX1" fmla="*/ 3759200 w 7841458"/>
              <a:gd name="connsiteY1" fmla="*/ 0 h 5794771"/>
              <a:gd name="connsiteX2" fmla="*/ 7841458 w 7841458"/>
              <a:gd name="connsiteY2" fmla="*/ 2857500 h 5794771"/>
              <a:gd name="connsiteX3" fmla="*/ 3793729 w 7841458"/>
              <a:gd name="connsiteY3" fmla="*/ 5794771 h 5794771"/>
              <a:gd name="connsiteX4" fmla="*/ 5736829 w 7841458"/>
              <a:gd name="connsiteY4" fmla="*/ 3412729 h 5794771"/>
              <a:gd name="connsiteX5" fmla="*/ 2672558 w 7841458"/>
              <a:gd name="connsiteY5" fmla="*/ 3581400 h 5794771"/>
              <a:gd name="connsiteX6" fmla="*/ 0 w 7841458"/>
              <a:gd name="connsiteY6" fmla="*/ 4521200 h 5794771"/>
              <a:gd name="connsiteX7" fmla="*/ 4797029 w 7841458"/>
              <a:gd name="connsiteY7" fmla="*/ 2193529 h 5794771"/>
              <a:gd name="connsiteX8" fmla="*/ 2739629 w 7841458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3064271 w 5168900"/>
              <a:gd name="connsiteY4" fmla="*/ 34127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155971 w 5168900"/>
              <a:gd name="connsiteY4" fmla="*/ 50764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88900 w 5101829"/>
              <a:gd name="connsiteY4" fmla="*/ 50764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972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1829" h="5794771">
                <a:moveTo>
                  <a:pt x="0" y="752871"/>
                </a:moveTo>
                <a:lnTo>
                  <a:pt x="1019571" y="0"/>
                </a:lnTo>
                <a:lnTo>
                  <a:pt x="5101829" y="2857500"/>
                </a:lnTo>
                <a:lnTo>
                  <a:pt x="1104900" y="5794771"/>
                </a:lnTo>
                <a:lnTo>
                  <a:pt x="50800" y="5038329"/>
                </a:lnTo>
                <a:lnTo>
                  <a:pt x="1964929" y="3670300"/>
                </a:lnTo>
                <a:lnTo>
                  <a:pt x="1006871" y="2997200"/>
                </a:lnTo>
                <a:lnTo>
                  <a:pt x="2057400" y="2193529"/>
                </a:lnTo>
                <a:lnTo>
                  <a:pt x="0" y="752871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           Click here</a:t>
            </a:r>
          </a:p>
          <a:p>
            <a:r>
              <a:rPr lang="en-US" dirty="0"/>
              <a:t>                 to add photo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7469651" y="3051307"/>
            <a:ext cx="4354050" cy="1650628"/>
          </a:xfrm>
        </p:spPr>
        <p:txBody>
          <a:bodyPr>
            <a:normAutofit/>
          </a:bodyPr>
          <a:lstStyle>
            <a:lvl1pPr marL="0" indent="0" algn="ctr">
              <a:lnSpc>
                <a:spcPts val="4000"/>
              </a:lnSpc>
              <a:buNone/>
              <a:defRPr sz="3600" b="0" baseline="0">
                <a:solidFill>
                  <a:schemeClr val="bg1"/>
                </a:solidFill>
              </a:defRPr>
            </a:lvl1pPr>
            <a:lvl2pPr marL="457200" indent="0">
              <a:buNone/>
              <a:defRPr b="1">
                <a:solidFill>
                  <a:schemeClr val="bg1"/>
                </a:solidFill>
              </a:defRPr>
            </a:lvl2pPr>
            <a:lvl3pPr marL="914400" indent="0">
              <a:buNone/>
              <a:defRPr b="1">
                <a:solidFill>
                  <a:schemeClr val="bg1"/>
                </a:solidFill>
              </a:defRPr>
            </a:lvl3pPr>
            <a:lvl4pPr marL="1371600" indent="0">
              <a:buNone/>
              <a:defRPr b="1">
                <a:solidFill>
                  <a:schemeClr val="bg1"/>
                </a:solidFill>
              </a:defRPr>
            </a:lvl4pPr>
            <a:lvl5pPr marL="1828800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29500" y="740153"/>
            <a:ext cx="4762500" cy="5612853"/>
          </a:xfrm>
          <a:prstGeom prst="rect">
            <a:avLst/>
          </a:prstGeom>
        </p:spPr>
      </p:pic>
      <p:cxnSp>
        <p:nvCxnSpPr>
          <p:cNvPr id="27" name="Straight Connector 26"/>
          <p:cNvCxnSpPr/>
          <p:nvPr userDrawn="1"/>
        </p:nvCxnSpPr>
        <p:spPr>
          <a:xfrm flipH="1">
            <a:off x="378379" y="1908558"/>
            <a:ext cx="6789867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8802435" y="1223694"/>
            <a:ext cx="3389565" cy="403365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Click here to add photo</a:t>
            </a:r>
          </a:p>
        </p:txBody>
      </p:sp>
      <p:sp>
        <p:nvSpPr>
          <p:cNvPr id="9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43223" y="1079254"/>
            <a:ext cx="6361734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43223" y="2087287"/>
            <a:ext cx="6361734" cy="3642009"/>
          </a:xfrm>
        </p:spPr>
        <p:txBody>
          <a:bodyPr>
            <a:noAutofit/>
          </a:bodyPr>
          <a:lstStyle>
            <a:lvl1pPr marL="0" indent="0" algn="l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13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425" t="-1173" r="6562" b="12394"/>
          <a:stretch/>
        </p:blipFill>
        <p:spPr>
          <a:xfrm>
            <a:off x="2449287" y="1355271"/>
            <a:ext cx="9742714" cy="5502729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3731480" y="2335213"/>
            <a:ext cx="4098925" cy="2628900"/>
          </a:xfr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here to add photo</a:t>
            </a:r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13464"/>
            <a:ext cx="12192000" cy="704485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280404" y="945173"/>
            <a:ext cx="11623126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54" b="8248"/>
          <a:stretch/>
        </p:blipFill>
        <p:spPr>
          <a:xfrm>
            <a:off x="6890657" y="550299"/>
            <a:ext cx="5479143" cy="6292294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7754938" y="1192681"/>
            <a:ext cx="2187575" cy="3886200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Click here to add photo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378380" y="1908558"/>
            <a:ext cx="63489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43223" y="1079254"/>
            <a:ext cx="5839220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43223" y="2087287"/>
            <a:ext cx="5839220" cy="3642009"/>
          </a:xfrm>
        </p:spPr>
        <p:txBody>
          <a:bodyPr>
            <a:noAutofit/>
          </a:bodyPr>
          <a:lstStyle>
            <a:lvl1pPr marL="0" indent="0" algn="l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27462" y="853210"/>
            <a:ext cx="2730297" cy="1841017"/>
          </a:xfrm>
        </p:spPr>
        <p:txBody>
          <a:bodyPr anchor="ctr">
            <a:noAutofit/>
          </a:bodyPr>
          <a:lstStyle>
            <a:lvl1pPr marL="0" indent="0" algn="l">
              <a:buNone/>
              <a:defRPr sz="5400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UP NEXT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3474722" y="858821"/>
            <a:ext cx="4770814" cy="1841017"/>
          </a:xfrm>
        </p:spPr>
        <p:txBody>
          <a:bodyPr anchor="ctr">
            <a:noAutofit/>
          </a:bodyPr>
          <a:lstStyle>
            <a:lvl1pPr marL="0" indent="0" algn="l">
              <a:buNone/>
              <a:defRPr sz="2800" i="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Any Questions?</a:t>
            </a:r>
          </a:p>
        </p:txBody>
      </p:sp>
      <p:cxnSp>
        <p:nvCxnSpPr>
          <p:cNvPr id="26" name="Straight Connector 25"/>
          <p:cNvCxnSpPr>
            <a:cxnSpLocks/>
          </p:cNvCxnSpPr>
          <p:nvPr userDrawn="1"/>
        </p:nvCxnSpPr>
        <p:spPr>
          <a:xfrm>
            <a:off x="3304063" y="834922"/>
            <a:ext cx="0" cy="1999718"/>
          </a:xfrm>
          <a:prstGeom prst="line">
            <a:avLst/>
          </a:prstGeom>
          <a:ln w="19050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1">
            <a:extLst>
              <a:ext uri="{FF2B5EF4-FFF2-40B4-BE49-F238E27FC236}">
                <a16:creationId xmlns:a16="http://schemas.microsoft.com/office/drawing/2014/main" id="{880D545A-B2E4-E04A-9869-68D29DE3E866}"/>
              </a:ext>
            </a:extLst>
          </p:cNvPr>
          <p:cNvSpPr/>
          <p:nvPr userDrawn="1"/>
        </p:nvSpPr>
        <p:spPr>
          <a:xfrm>
            <a:off x="3035808" y="566928"/>
            <a:ext cx="9198864" cy="6309360"/>
          </a:xfrm>
          <a:custGeom>
            <a:avLst/>
            <a:gdLst>
              <a:gd name="connsiteX0" fmla="*/ 9162288 w 9198864"/>
              <a:gd name="connsiteY0" fmla="*/ 0 h 6309360"/>
              <a:gd name="connsiteX1" fmla="*/ 9162288 w 9198864"/>
              <a:gd name="connsiteY1" fmla="*/ 0 h 6309360"/>
              <a:gd name="connsiteX2" fmla="*/ 0 w 9198864"/>
              <a:gd name="connsiteY2" fmla="*/ 6309360 h 6309360"/>
              <a:gd name="connsiteX3" fmla="*/ 9198864 w 9198864"/>
              <a:gd name="connsiteY3" fmla="*/ 6309360 h 6309360"/>
              <a:gd name="connsiteX4" fmla="*/ 9162288 w 9198864"/>
              <a:gd name="connsiteY4" fmla="*/ 0 h 630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8864" h="6309360">
                <a:moveTo>
                  <a:pt x="9162288" y="0"/>
                </a:moveTo>
                <a:lnTo>
                  <a:pt x="9162288" y="0"/>
                </a:lnTo>
                <a:lnTo>
                  <a:pt x="0" y="6309360"/>
                </a:lnTo>
                <a:lnTo>
                  <a:pt x="9198864" y="6309360"/>
                </a:lnTo>
                <a:lnTo>
                  <a:pt x="9162288" y="0"/>
                </a:lnTo>
                <a:close/>
              </a:path>
            </a:pathLst>
          </a:cu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E95D2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F80F4D-8E9D-4E44-8C15-5A38944239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496" y="4593271"/>
            <a:ext cx="4704093" cy="1273231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EDC3F543-D829-4C4F-8BC0-87126215E8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73004" y="3523263"/>
            <a:ext cx="2812464" cy="323455"/>
          </a:xfrm>
        </p:spPr>
        <p:txBody>
          <a:bodyPr anchor="t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 1</a:t>
            </a:r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0D6CBF79-4370-F34F-9007-D1AA45DEEDB2}"/>
              </a:ext>
            </a:extLst>
          </p:cNvPr>
          <p:cNvSpPr/>
          <p:nvPr userDrawn="1"/>
        </p:nvSpPr>
        <p:spPr>
          <a:xfrm rot="341170">
            <a:off x="7432937" y="3077610"/>
            <a:ext cx="776064" cy="776064"/>
          </a:xfrm>
          <a:prstGeom prst="diamond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1F57243-0F4E-AA4F-868C-347A56FC06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195575" y="4231446"/>
            <a:ext cx="2812464" cy="323455"/>
          </a:xfrm>
        </p:spPr>
        <p:txBody>
          <a:bodyPr anchor="t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 1</a:t>
            </a:r>
          </a:p>
        </p:txBody>
      </p:sp>
      <p:sp>
        <p:nvSpPr>
          <p:cNvPr id="19" name="Diamond 18">
            <a:extLst>
              <a:ext uri="{FF2B5EF4-FFF2-40B4-BE49-F238E27FC236}">
                <a16:creationId xmlns:a16="http://schemas.microsoft.com/office/drawing/2014/main" id="{BA3808A1-2A98-1D4C-90F4-35D474687F46}"/>
              </a:ext>
            </a:extLst>
          </p:cNvPr>
          <p:cNvSpPr/>
          <p:nvPr userDrawn="1"/>
        </p:nvSpPr>
        <p:spPr>
          <a:xfrm rot="341170">
            <a:off x="6355812" y="3967076"/>
            <a:ext cx="776064" cy="776064"/>
          </a:xfrm>
          <a:prstGeom prst="diamond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801" b="-15543"/>
          <a:stretch/>
        </p:blipFill>
        <p:spPr>
          <a:xfrm>
            <a:off x="8906226" y="-36577"/>
            <a:ext cx="3270440" cy="269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95131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riangle 36">
            <a:extLst>
              <a:ext uri="{FF2B5EF4-FFF2-40B4-BE49-F238E27FC236}">
                <a16:creationId xmlns:a16="http://schemas.microsoft.com/office/drawing/2014/main" id="{38BFE6A4-BBAE-CA4B-839F-DE5C143E8AD3}"/>
              </a:ext>
            </a:extLst>
          </p:cNvPr>
          <p:cNvSpPr/>
          <p:nvPr userDrawn="1"/>
        </p:nvSpPr>
        <p:spPr>
          <a:xfrm rot="5400000" flipV="1">
            <a:off x="6614891" y="723087"/>
            <a:ext cx="6300196" cy="4854022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E7123"/>
              </a:solidFill>
            </a:endParaRPr>
          </a:p>
        </p:txBody>
      </p:sp>
      <p:sp>
        <p:nvSpPr>
          <p:cNvPr id="34" name="テキスト プレースホルダー 36">
            <a:extLst>
              <a:ext uri="{FF2B5EF4-FFF2-40B4-BE49-F238E27FC236}">
                <a16:creationId xmlns:a16="http://schemas.microsoft.com/office/drawing/2014/main" id="{238A4793-5502-844C-9067-4344AA518ED1}"/>
              </a:ext>
            </a:extLst>
          </p:cNvPr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568B6B40-4FEF-704C-BA00-8092469DEA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10047508" y="3557239"/>
            <a:ext cx="2144492" cy="433547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0400D71-66F5-7F4B-9F2F-41E002AB9C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Desig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013" y="603682"/>
            <a:ext cx="4948628" cy="1339418"/>
          </a:xfrm>
          <a:prstGeom prst="rect">
            <a:avLst/>
          </a:prstGeom>
        </p:spPr>
      </p:pic>
      <p:sp>
        <p:nvSpPr>
          <p:cNvPr id="14" name="Footer Placeholder 6"/>
          <p:cNvSpPr txBox="1">
            <a:spLocks noGrp="1"/>
          </p:cNvSpPr>
          <p:nvPr userDrawn="1"/>
        </p:nvSpPr>
        <p:spPr bwMode="auto">
          <a:xfrm>
            <a:off x="2493155" y="6032177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chemeClr val="tx1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19" name="Picture 8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713" y="5935801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178299" y="1244309"/>
            <a:ext cx="6457791" cy="7288881"/>
          </a:xfrm>
          <a:prstGeom prst="rect">
            <a:avLst/>
          </a:prstGeom>
        </p:spPr>
      </p:pic>
      <p:sp>
        <p:nvSpPr>
          <p:cNvPr id="21" name="Picture Placeholder 7"/>
          <p:cNvSpPr>
            <a:spLocks noGrp="1"/>
          </p:cNvSpPr>
          <p:nvPr>
            <p:ph type="pic" sz="quarter" idx="10"/>
          </p:nvPr>
        </p:nvSpPr>
        <p:spPr>
          <a:xfrm flipH="1">
            <a:off x="5081903" y="-409549"/>
            <a:ext cx="9329451" cy="10596598"/>
          </a:xfrm>
          <a:custGeom>
            <a:avLst/>
            <a:gdLst>
              <a:gd name="connsiteX0" fmla="*/ 0 w 6845300"/>
              <a:gd name="connsiteY0" fmla="*/ 1108471 h 3784600"/>
              <a:gd name="connsiteX1" fmla="*/ 1108471 w 6845300"/>
              <a:gd name="connsiteY1" fmla="*/ 0 h 3784600"/>
              <a:gd name="connsiteX2" fmla="*/ 5736829 w 6845300"/>
              <a:gd name="connsiteY2" fmla="*/ 0 h 3784600"/>
              <a:gd name="connsiteX3" fmla="*/ 6845300 w 6845300"/>
              <a:gd name="connsiteY3" fmla="*/ 1108471 h 3784600"/>
              <a:gd name="connsiteX4" fmla="*/ 6845300 w 6845300"/>
              <a:gd name="connsiteY4" fmla="*/ 2676129 h 3784600"/>
              <a:gd name="connsiteX5" fmla="*/ 5736829 w 6845300"/>
              <a:gd name="connsiteY5" fmla="*/ 3784600 h 3784600"/>
              <a:gd name="connsiteX6" fmla="*/ 1108471 w 6845300"/>
              <a:gd name="connsiteY6" fmla="*/ 3784600 h 3784600"/>
              <a:gd name="connsiteX7" fmla="*/ 0 w 6845300"/>
              <a:gd name="connsiteY7" fmla="*/ 2676129 h 3784600"/>
              <a:gd name="connsiteX8" fmla="*/ 0 w 6845300"/>
              <a:gd name="connsiteY8" fmla="*/ 1108471 h 3784600"/>
              <a:gd name="connsiteX0" fmla="*/ 0 w 6845300"/>
              <a:gd name="connsiteY0" fmla="*/ 1819671 h 4495800"/>
              <a:gd name="connsiteX1" fmla="*/ 4893071 w 6845300"/>
              <a:gd name="connsiteY1" fmla="*/ 0 h 4495800"/>
              <a:gd name="connsiteX2" fmla="*/ 5736829 w 6845300"/>
              <a:gd name="connsiteY2" fmla="*/ 711200 h 4495800"/>
              <a:gd name="connsiteX3" fmla="*/ 6845300 w 6845300"/>
              <a:gd name="connsiteY3" fmla="*/ 1819671 h 4495800"/>
              <a:gd name="connsiteX4" fmla="*/ 6845300 w 6845300"/>
              <a:gd name="connsiteY4" fmla="*/ 3387329 h 4495800"/>
              <a:gd name="connsiteX5" fmla="*/ 5736829 w 6845300"/>
              <a:gd name="connsiteY5" fmla="*/ 4495800 h 4495800"/>
              <a:gd name="connsiteX6" fmla="*/ 1108471 w 6845300"/>
              <a:gd name="connsiteY6" fmla="*/ 4495800 h 4495800"/>
              <a:gd name="connsiteX7" fmla="*/ 0 w 6845300"/>
              <a:gd name="connsiteY7" fmla="*/ 3387329 h 4495800"/>
              <a:gd name="connsiteX8" fmla="*/ 0 w 6845300"/>
              <a:gd name="connsiteY8" fmla="*/ 1819671 h 4495800"/>
              <a:gd name="connsiteX0" fmla="*/ 0 w 7645400"/>
              <a:gd name="connsiteY0" fmla="*/ 1819671 h 4495800"/>
              <a:gd name="connsiteX1" fmla="*/ 4893071 w 7645400"/>
              <a:gd name="connsiteY1" fmla="*/ 0 h 4495800"/>
              <a:gd name="connsiteX2" fmla="*/ 5736829 w 7645400"/>
              <a:gd name="connsiteY2" fmla="*/ 711200 h 4495800"/>
              <a:gd name="connsiteX3" fmla="*/ 7645400 w 7645400"/>
              <a:gd name="connsiteY3" fmla="*/ 3750071 h 4495800"/>
              <a:gd name="connsiteX4" fmla="*/ 6845300 w 7645400"/>
              <a:gd name="connsiteY4" fmla="*/ 3387329 h 4495800"/>
              <a:gd name="connsiteX5" fmla="*/ 5736829 w 7645400"/>
              <a:gd name="connsiteY5" fmla="*/ 4495800 h 4495800"/>
              <a:gd name="connsiteX6" fmla="*/ 1108471 w 7645400"/>
              <a:gd name="connsiteY6" fmla="*/ 4495800 h 4495800"/>
              <a:gd name="connsiteX7" fmla="*/ 0 w 7645400"/>
              <a:gd name="connsiteY7" fmla="*/ 3387329 h 4495800"/>
              <a:gd name="connsiteX8" fmla="*/ 0 w 7645400"/>
              <a:gd name="connsiteY8" fmla="*/ 1819671 h 4495800"/>
              <a:gd name="connsiteX0" fmla="*/ 0 w 8937229"/>
              <a:gd name="connsiteY0" fmla="*/ 18196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0 w 8937229"/>
              <a:gd name="connsiteY8" fmla="*/ 1819671 h 4495800"/>
              <a:gd name="connsiteX0" fmla="*/ 3530600 w 8937229"/>
              <a:gd name="connsiteY0" fmla="*/ 8798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530600 w 8937229"/>
              <a:gd name="connsiteY8" fmla="*/ 8798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3781029 w 8937229"/>
              <a:gd name="connsiteY5" fmla="*/ 35560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5743971"/>
              <a:gd name="connsiteX1" fmla="*/ 4893071 w 8937229"/>
              <a:gd name="connsiteY1" fmla="*/ 0 h 5743971"/>
              <a:gd name="connsiteX2" fmla="*/ 8937229 w 8937229"/>
              <a:gd name="connsiteY2" fmla="*/ 2844800 h 5743971"/>
              <a:gd name="connsiteX3" fmla="*/ 4876800 w 8937229"/>
              <a:gd name="connsiteY3" fmla="*/ 5743971 h 5743971"/>
              <a:gd name="connsiteX4" fmla="*/ 6845300 w 8937229"/>
              <a:gd name="connsiteY4" fmla="*/ 3387329 h 5743971"/>
              <a:gd name="connsiteX5" fmla="*/ 3781029 w 8937229"/>
              <a:gd name="connsiteY5" fmla="*/ 3556000 h 5743971"/>
              <a:gd name="connsiteX6" fmla="*/ 1108471 w 8937229"/>
              <a:gd name="connsiteY6" fmla="*/ 4495800 h 5743971"/>
              <a:gd name="connsiteX7" fmla="*/ 0 w 8937229"/>
              <a:gd name="connsiteY7" fmla="*/ 3387329 h 5743971"/>
              <a:gd name="connsiteX8" fmla="*/ 3848100 w 8937229"/>
              <a:gd name="connsiteY8" fmla="*/ 727471 h 5743971"/>
              <a:gd name="connsiteX0" fmla="*/ 3848100 w 8937229"/>
              <a:gd name="connsiteY0" fmla="*/ 727471 h 5769371"/>
              <a:gd name="connsiteX1" fmla="*/ 4893071 w 8937229"/>
              <a:gd name="connsiteY1" fmla="*/ 0 h 5769371"/>
              <a:gd name="connsiteX2" fmla="*/ 8937229 w 8937229"/>
              <a:gd name="connsiteY2" fmla="*/ 2844800 h 5769371"/>
              <a:gd name="connsiteX3" fmla="*/ 4902200 w 8937229"/>
              <a:gd name="connsiteY3" fmla="*/ 5769371 h 5769371"/>
              <a:gd name="connsiteX4" fmla="*/ 6845300 w 8937229"/>
              <a:gd name="connsiteY4" fmla="*/ 3387329 h 5769371"/>
              <a:gd name="connsiteX5" fmla="*/ 3781029 w 8937229"/>
              <a:gd name="connsiteY5" fmla="*/ 3556000 h 5769371"/>
              <a:gd name="connsiteX6" fmla="*/ 1108471 w 8937229"/>
              <a:gd name="connsiteY6" fmla="*/ 4495800 h 5769371"/>
              <a:gd name="connsiteX7" fmla="*/ 0 w 8937229"/>
              <a:gd name="connsiteY7" fmla="*/ 3387329 h 5769371"/>
              <a:gd name="connsiteX8" fmla="*/ 3848100 w 8937229"/>
              <a:gd name="connsiteY8" fmla="*/ 727471 h 5769371"/>
              <a:gd name="connsiteX0" fmla="*/ 3848100 w 8949929"/>
              <a:gd name="connsiteY0" fmla="*/ 727471 h 5769371"/>
              <a:gd name="connsiteX1" fmla="*/ 4893071 w 8949929"/>
              <a:gd name="connsiteY1" fmla="*/ 0 h 5769371"/>
              <a:gd name="connsiteX2" fmla="*/ 8949929 w 8949929"/>
              <a:gd name="connsiteY2" fmla="*/ 2832100 h 5769371"/>
              <a:gd name="connsiteX3" fmla="*/ 4902200 w 8949929"/>
              <a:gd name="connsiteY3" fmla="*/ 5769371 h 5769371"/>
              <a:gd name="connsiteX4" fmla="*/ 6845300 w 8949929"/>
              <a:gd name="connsiteY4" fmla="*/ 3387329 h 5769371"/>
              <a:gd name="connsiteX5" fmla="*/ 3781029 w 8949929"/>
              <a:gd name="connsiteY5" fmla="*/ 3556000 h 5769371"/>
              <a:gd name="connsiteX6" fmla="*/ 1108471 w 8949929"/>
              <a:gd name="connsiteY6" fmla="*/ 4495800 h 5769371"/>
              <a:gd name="connsiteX7" fmla="*/ 0 w 8949929"/>
              <a:gd name="connsiteY7" fmla="*/ 3387329 h 5769371"/>
              <a:gd name="connsiteX8" fmla="*/ 3848100 w 8949929"/>
              <a:gd name="connsiteY8" fmla="*/ 727471 h 5769371"/>
              <a:gd name="connsiteX0" fmla="*/ 3848100 w 8949929"/>
              <a:gd name="connsiteY0" fmla="*/ 752871 h 5794771"/>
              <a:gd name="connsiteX1" fmla="*/ 4867671 w 8949929"/>
              <a:gd name="connsiteY1" fmla="*/ 0 h 5794771"/>
              <a:gd name="connsiteX2" fmla="*/ 8949929 w 8949929"/>
              <a:gd name="connsiteY2" fmla="*/ 2857500 h 5794771"/>
              <a:gd name="connsiteX3" fmla="*/ 4902200 w 8949929"/>
              <a:gd name="connsiteY3" fmla="*/ 5794771 h 5794771"/>
              <a:gd name="connsiteX4" fmla="*/ 6845300 w 8949929"/>
              <a:gd name="connsiteY4" fmla="*/ 3412729 h 5794771"/>
              <a:gd name="connsiteX5" fmla="*/ 3781029 w 8949929"/>
              <a:gd name="connsiteY5" fmla="*/ 3581400 h 5794771"/>
              <a:gd name="connsiteX6" fmla="*/ 1108471 w 8949929"/>
              <a:gd name="connsiteY6" fmla="*/ 4521200 h 5794771"/>
              <a:gd name="connsiteX7" fmla="*/ 0 w 8949929"/>
              <a:gd name="connsiteY7" fmla="*/ 3412729 h 5794771"/>
              <a:gd name="connsiteX8" fmla="*/ 3848100 w 8949929"/>
              <a:gd name="connsiteY8" fmla="*/ 752871 h 5794771"/>
              <a:gd name="connsiteX0" fmla="*/ 2739629 w 7841458"/>
              <a:gd name="connsiteY0" fmla="*/ 752871 h 5794771"/>
              <a:gd name="connsiteX1" fmla="*/ 3759200 w 7841458"/>
              <a:gd name="connsiteY1" fmla="*/ 0 h 5794771"/>
              <a:gd name="connsiteX2" fmla="*/ 7841458 w 7841458"/>
              <a:gd name="connsiteY2" fmla="*/ 2857500 h 5794771"/>
              <a:gd name="connsiteX3" fmla="*/ 3793729 w 7841458"/>
              <a:gd name="connsiteY3" fmla="*/ 5794771 h 5794771"/>
              <a:gd name="connsiteX4" fmla="*/ 5736829 w 7841458"/>
              <a:gd name="connsiteY4" fmla="*/ 3412729 h 5794771"/>
              <a:gd name="connsiteX5" fmla="*/ 2672558 w 7841458"/>
              <a:gd name="connsiteY5" fmla="*/ 3581400 h 5794771"/>
              <a:gd name="connsiteX6" fmla="*/ 0 w 7841458"/>
              <a:gd name="connsiteY6" fmla="*/ 4521200 h 5794771"/>
              <a:gd name="connsiteX7" fmla="*/ 4797029 w 7841458"/>
              <a:gd name="connsiteY7" fmla="*/ 2193529 h 5794771"/>
              <a:gd name="connsiteX8" fmla="*/ 2739629 w 7841458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3064271 w 5168900"/>
              <a:gd name="connsiteY4" fmla="*/ 34127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155971 w 5168900"/>
              <a:gd name="connsiteY4" fmla="*/ 50764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88900 w 5101829"/>
              <a:gd name="connsiteY4" fmla="*/ 50764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972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1829" h="5794771">
                <a:moveTo>
                  <a:pt x="0" y="752871"/>
                </a:moveTo>
                <a:lnTo>
                  <a:pt x="1019571" y="0"/>
                </a:lnTo>
                <a:lnTo>
                  <a:pt x="5101829" y="2857500"/>
                </a:lnTo>
                <a:lnTo>
                  <a:pt x="1104900" y="5794771"/>
                </a:lnTo>
                <a:lnTo>
                  <a:pt x="50800" y="5038329"/>
                </a:lnTo>
                <a:lnTo>
                  <a:pt x="1964929" y="3670300"/>
                </a:lnTo>
                <a:lnTo>
                  <a:pt x="1006871" y="2997200"/>
                </a:lnTo>
                <a:lnTo>
                  <a:pt x="2057400" y="2193529"/>
                </a:lnTo>
                <a:lnTo>
                  <a:pt x="0" y="752871"/>
                </a:lnTo>
                <a:close/>
              </a:path>
            </a:pathLst>
          </a:custGeom>
          <a:noFill/>
          <a:ln>
            <a:noFill/>
          </a:ln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           Click here</a:t>
            </a:r>
          </a:p>
          <a:p>
            <a:r>
              <a:rPr lang="en-US" dirty="0"/>
              <a:t>                 to add photo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404782" y="2765791"/>
            <a:ext cx="4354050" cy="1650628"/>
          </a:xfrm>
        </p:spPr>
        <p:txBody>
          <a:bodyPr>
            <a:normAutofit/>
          </a:bodyPr>
          <a:lstStyle>
            <a:lvl1pPr marL="0" indent="0" algn="l">
              <a:lnSpc>
                <a:spcPts val="4000"/>
              </a:lnSpc>
              <a:buNone/>
              <a:defRPr sz="3600" b="0" baseline="0">
                <a:solidFill>
                  <a:srgbClr val="6D6E6C"/>
                </a:solidFill>
              </a:defRPr>
            </a:lvl1pPr>
            <a:lvl2pPr marL="457200" indent="0">
              <a:buNone/>
              <a:defRPr b="1">
                <a:solidFill>
                  <a:schemeClr val="bg1"/>
                </a:solidFill>
              </a:defRPr>
            </a:lvl2pPr>
            <a:lvl3pPr marL="914400" indent="0">
              <a:buNone/>
              <a:defRPr b="1">
                <a:solidFill>
                  <a:schemeClr val="bg1"/>
                </a:solidFill>
              </a:defRPr>
            </a:lvl3pPr>
            <a:lvl4pPr marL="1371600" indent="0">
              <a:buNone/>
              <a:defRPr b="1">
                <a:solidFill>
                  <a:schemeClr val="bg1"/>
                </a:solidFill>
              </a:defRPr>
            </a:lvl4pPr>
            <a:lvl5pPr marL="1828800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1 colum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61984" y="1007773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4161985" y="2117448"/>
            <a:ext cx="7407087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3764072" y="1901746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10040" y="-676466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2 colum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61984" y="1007773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3764072" y="1901746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4161986" y="2127058"/>
            <a:ext cx="360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16" hasCustomPrompt="1"/>
          </p:nvPr>
        </p:nvSpPr>
        <p:spPr>
          <a:xfrm>
            <a:off x="7969071" y="2107839"/>
            <a:ext cx="3600000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10040" y="-676466"/>
            <a:ext cx="2863971" cy="57900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3 colum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61984" y="1007773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6" name="Straight Connector 15"/>
          <p:cNvCxnSpPr>
            <a:cxnSpLocks/>
          </p:cNvCxnSpPr>
          <p:nvPr userDrawn="1"/>
        </p:nvCxnSpPr>
        <p:spPr>
          <a:xfrm flipH="1">
            <a:off x="3764072" y="1901746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4175360" y="2128494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16" hasCustomPrompt="1"/>
          </p:nvPr>
        </p:nvSpPr>
        <p:spPr>
          <a:xfrm>
            <a:off x="9228157" y="2123341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723190" y="2123341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10040" y="-676466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87680-F485-A944-B74B-98B26E054E49}" type="datetimeFigureOut">
              <a:rPr lang="en-US" smtClean="0"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04C27-DD68-9D4F-8D80-21602C2A28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60" r:id="rId2"/>
    <p:sldLayoutId id="2147483714" r:id="rId3"/>
    <p:sldLayoutId id="2147483700" r:id="rId4"/>
    <p:sldLayoutId id="2147483766" r:id="rId5"/>
    <p:sldLayoutId id="2147483762" r:id="rId6"/>
    <p:sldLayoutId id="2147483742" r:id="rId7"/>
    <p:sldLayoutId id="2147483743" r:id="rId8"/>
    <p:sldLayoutId id="2147483710" r:id="rId9"/>
    <p:sldLayoutId id="2147483771" r:id="rId10"/>
    <p:sldLayoutId id="2147483745" r:id="rId11"/>
    <p:sldLayoutId id="2147483707" r:id="rId12"/>
    <p:sldLayoutId id="2147483744" r:id="rId13"/>
    <p:sldLayoutId id="2147483720" r:id="rId14"/>
    <p:sldLayoutId id="2147483701" r:id="rId15"/>
    <p:sldLayoutId id="2147483698" r:id="rId16"/>
    <p:sldLayoutId id="2147483716" r:id="rId17"/>
    <p:sldLayoutId id="2147483715" r:id="rId18"/>
    <p:sldLayoutId id="2147483708" r:id="rId19"/>
    <p:sldLayoutId id="2147483719" r:id="rId20"/>
    <p:sldLayoutId id="2147483718" r:id="rId21"/>
    <p:sldLayoutId id="2147483723" r:id="rId22"/>
    <p:sldLayoutId id="2147483725" r:id="rId23"/>
    <p:sldLayoutId id="2147483721" r:id="rId24"/>
    <p:sldLayoutId id="2147483706" r:id="rId25"/>
    <p:sldLayoutId id="2147483765" r:id="rId26"/>
    <p:sldLayoutId id="2147483764" r:id="rId27"/>
    <p:sldLayoutId id="2147483736" r:id="rId28"/>
    <p:sldLayoutId id="2147483703" r:id="rId29"/>
    <p:sldLayoutId id="2147483699" r:id="rId30"/>
    <p:sldLayoutId id="2147483711" r:id="rId31"/>
    <p:sldLayoutId id="2147483768" r:id="rId32"/>
    <p:sldLayoutId id="2147483769" r:id="rId33"/>
    <p:sldLayoutId id="2147483770" r:id="rId34"/>
    <p:sldLayoutId id="2147483704" r:id="rId35"/>
    <p:sldLayoutId id="2147483738" r:id="rId36"/>
    <p:sldLayoutId id="2147483739" r:id="rId37"/>
    <p:sldLayoutId id="2147483741" r:id="rId38"/>
    <p:sldLayoutId id="2147483686" r:id="rId39"/>
    <p:sldLayoutId id="2147483755" r:id="rId40"/>
    <p:sldLayoutId id="2147483756" r:id="rId41"/>
    <p:sldLayoutId id="2147483753" r:id="rId42"/>
    <p:sldLayoutId id="2147483746" r:id="rId43"/>
    <p:sldLayoutId id="2147483772" r:id="rId44"/>
    <p:sldLayoutId id="2147483734" r:id="rId45"/>
    <p:sldLayoutId id="2147483747" r:id="rId46"/>
    <p:sldLayoutId id="2147483767" r:id="rId47"/>
    <p:sldLayoutId id="2147483748" r:id="rId48"/>
    <p:sldLayoutId id="2147483749" r:id="rId49"/>
    <p:sldLayoutId id="2147483750" r:id="rId50"/>
    <p:sldLayoutId id="2147483751" r:id="rId51"/>
    <p:sldLayoutId id="2147483752" r:id="rId52"/>
    <p:sldLayoutId id="2147483687" r:id="rId53"/>
    <p:sldLayoutId id="2147483754" r:id="rId54"/>
    <p:sldLayoutId id="2147483740" r:id="rId55"/>
    <p:sldLayoutId id="2147483705" r:id="rId56"/>
    <p:sldLayoutId id="2147483737" r:id="rId57"/>
    <p:sldLayoutId id="2147483735" r:id="rId58"/>
    <p:sldLayoutId id="2147483709" r:id="rId59"/>
    <p:sldLayoutId id="2147483717" r:id="rId60"/>
    <p:sldLayoutId id="2147483654" r:id="rId6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Relationship Id="rId5" Type="http://schemas.openxmlformats.org/officeDocument/2006/relationships/hyperlink" Target="http://stephaniededhar.wordpress.com/category/instructional-design" TargetMode="External"/><Relationship Id="rId4" Type="http://schemas.openxmlformats.org/officeDocument/2006/relationships/image" Target="../media/image3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Corporate_Woman_Shaking_Hands_With_a_Corporate_Man.svg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oplematters.in/article/strategic-hr/decoding-employee-experience-15052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bimblog.house/2016/06/06/plq2-1-existing-information/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medium.com/swlh/3-things-that-are-stopping-your-business-growing-ede2424f680c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pixabay.com/en/think-about-salaried-worker-1184858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psutafalumnigolf.blogspot.com/2011/10/is-penn-state-number-14-most-powerful.html" TargetMode="Externa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psutafalumnigolf.blogspot.com/2011/10/is-penn-state-number-14-most-powerful.html" TargetMode="Externa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psutafalumnigolf.blogspot.com/2011/10/is-penn-state-number-14-most-powerful.html" TargetMode="Externa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hoosehelp.com/topics/addiction-treatment/quitting-cannabis-avoid-boredom-relapse-with-50-fun-alternatives-to-getting-high" TargetMode="Externa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realbusiness.co.uk/hr-and-management/2013/08/13/entrepreneurs-work-63-longer-than-average-workers/" TargetMode="External"/><Relationship Id="rId1" Type="http://schemas.openxmlformats.org/officeDocument/2006/relationships/slideLayout" Target="../slideLayouts/slideLayout5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s://www.amazon.com/Chained-Desk-Third-Workaholics-Clinicians/dp/0814789234" TargetMode="Externa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people-equation.com/develop-leaders-by-loaning-your-belief/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xpixel.net/Stressed-Desperate-Problem-Man-Stress-Worried-2676555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51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53.png"/><Relationship Id="rId4" Type="http://schemas.openxmlformats.org/officeDocument/2006/relationships/image" Target="../media/image50.png"/><Relationship Id="rId9" Type="http://schemas.microsoft.com/office/2007/relationships/hdphoto" Target="../media/hdphoto4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researchleap.com/product/data-collection-2/" TargetMode="Externa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organisatieontwerp.nl/leapsecond/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technofaq.org/posts/2017/03/why-social-media-for-the-growth-and-success-of-your-business/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-nc-sa/3.0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Occupational_stress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erson sitting at a table&#10;&#10;Description automatically generated">
            <a:extLst>
              <a:ext uri="{FF2B5EF4-FFF2-40B4-BE49-F238E27FC236}">
                <a16:creationId xmlns:a16="http://schemas.microsoft.com/office/drawing/2014/main" id="{0D7F4CA9-0CB3-BF46-BAB4-F6840307CBE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3"/>
          <a:stretch/>
        </p:blipFill>
        <p:spPr>
          <a:xfrm>
            <a:off x="5466248" y="38783"/>
            <a:ext cx="6723803" cy="6824907"/>
          </a:xfrm>
        </p:spPr>
      </p:pic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348782" y="2022869"/>
            <a:ext cx="5584657" cy="281226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b="1" dirty="0">
                <a:solidFill>
                  <a:srgbClr val="CE1779"/>
                </a:solidFill>
              </a:rPr>
              <a:t>MODUŁ 1: </a:t>
            </a:r>
            <a:r>
              <a:rPr lang="en-US" b="1" dirty="0"/>
              <a:t>	</a:t>
            </a:r>
          </a:p>
          <a:p>
            <a:pPr>
              <a:lnSpc>
                <a:spcPct val="100000"/>
              </a:lnSpc>
            </a:pPr>
            <a:endParaRPr lang="en-US" sz="3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b="1" dirty="0"/>
              <a:t>PRZYJĘCIE PIERWSZEGO PRACOWNIKA - KIEDY JEST WŁAŚCIWY CZAS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550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33665D56-4317-6D44-865D-D169479B0BE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17354" y="2389822"/>
            <a:ext cx="10831167" cy="3635297"/>
          </a:xfrm>
        </p:spPr>
        <p:txBody>
          <a:bodyPr>
            <a:normAutofit/>
          </a:bodyPr>
          <a:lstStyle/>
          <a:p>
            <a:r>
              <a:rPr lang="en-US" sz="2400" dirty="0"/>
              <a:t>“</a:t>
            </a:r>
            <a:r>
              <a:rPr lang="en-US" sz="2400" dirty="0" err="1"/>
              <a:t>Dla</a:t>
            </a:r>
            <a:r>
              <a:rPr lang="en-US" sz="2400" dirty="0"/>
              <a:t> </a:t>
            </a:r>
            <a:r>
              <a:rPr lang="en-US" sz="2400" dirty="0" err="1"/>
              <a:t>mnie</a:t>
            </a:r>
            <a:r>
              <a:rPr lang="en-US" sz="2400" dirty="0"/>
              <a:t> to </a:t>
            </a:r>
            <a:r>
              <a:rPr lang="en-US" sz="2400" dirty="0" err="1"/>
              <a:t>było</a:t>
            </a:r>
            <a:r>
              <a:rPr lang="en-US" sz="2400" dirty="0"/>
              <a:t> </a:t>
            </a:r>
            <a:r>
              <a:rPr lang="en-US" sz="2400" dirty="0" err="1"/>
              <a:t>wtedy</a:t>
            </a:r>
            <a:r>
              <a:rPr lang="en-US" sz="2400" dirty="0"/>
              <a:t>, </a:t>
            </a:r>
            <a:r>
              <a:rPr lang="en-US" sz="2400" dirty="0" err="1"/>
              <a:t>gdy</a:t>
            </a:r>
            <a:r>
              <a:rPr lang="en-US" sz="2400" dirty="0"/>
              <a:t> </a:t>
            </a:r>
            <a:r>
              <a:rPr lang="en-US" sz="2400" dirty="0" err="1"/>
              <a:t>pracowałem</a:t>
            </a:r>
            <a:r>
              <a:rPr lang="en-US" sz="2400" dirty="0"/>
              <a:t> </a:t>
            </a:r>
            <a:r>
              <a:rPr lang="en-US" sz="2400" dirty="0" err="1"/>
              <a:t>każdej</a:t>
            </a:r>
            <a:r>
              <a:rPr lang="en-US" sz="2400" dirty="0"/>
              <a:t> </a:t>
            </a:r>
            <a:r>
              <a:rPr lang="en-US" sz="2400" dirty="0" err="1"/>
              <a:t>nocy</a:t>
            </a:r>
            <a:r>
              <a:rPr lang="en-US" sz="2400" dirty="0"/>
              <a:t> do </a:t>
            </a:r>
            <a:r>
              <a:rPr lang="en-US" sz="2400" dirty="0" err="1"/>
              <a:t>północy</a:t>
            </a:r>
            <a:r>
              <a:rPr lang="en-US" sz="2400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w </a:t>
            </a:r>
            <a:r>
              <a:rPr lang="en-US" sz="2400" dirty="0" err="1"/>
              <a:t>każdy</a:t>
            </a:r>
            <a:r>
              <a:rPr lang="en-US" sz="2400" dirty="0"/>
              <a:t> weekend </a:t>
            </a:r>
            <a:r>
              <a:rPr lang="en-US" sz="2400" dirty="0" err="1"/>
              <a:t>przez</a:t>
            </a:r>
            <a:r>
              <a:rPr lang="en-US" sz="2400" dirty="0"/>
              <a:t> </a:t>
            </a:r>
            <a:r>
              <a:rPr lang="en-US" sz="2400" dirty="0" err="1"/>
              <a:t>pięć</a:t>
            </a:r>
            <a:r>
              <a:rPr lang="en-US" sz="2400" dirty="0"/>
              <a:t> </a:t>
            </a:r>
            <a:r>
              <a:rPr lang="en-US" sz="2400" dirty="0" err="1"/>
              <a:t>tygodni</a:t>
            </a:r>
            <a:r>
              <a:rPr lang="en-US" sz="2400" dirty="0"/>
              <a:t> z </a:t>
            </a:r>
            <a:r>
              <a:rPr lang="en-US" sz="2400" dirty="0" err="1"/>
              <a:t>rzędu</a:t>
            </a:r>
            <a:r>
              <a:rPr lang="en-US" sz="2400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dirty="0" err="1"/>
              <a:t>nadal</a:t>
            </a:r>
            <a:r>
              <a:rPr lang="en-US" sz="2400" dirty="0"/>
              <a:t> </a:t>
            </a:r>
            <a:r>
              <a:rPr lang="en-US" sz="2400" dirty="0" err="1"/>
              <a:t>miałem</a:t>
            </a:r>
            <a:r>
              <a:rPr lang="en-US" sz="2400" dirty="0"/>
              <a:t> </a:t>
            </a:r>
            <a:r>
              <a:rPr lang="en-US" sz="2400" dirty="0" err="1"/>
              <a:t>więcej</a:t>
            </a:r>
            <a:r>
              <a:rPr lang="en-US" sz="2400" dirty="0"/>
              <a:t> </a:t>
            </a:r>
            <a:r>
              <a:rPr lang="en-US" sz="2400" dirty="0" err="1"/>
              <a:t>pracy</a:t>
            </a:r>
            <a:r>
              <a:rPr lang="en-US" sz="2400" dirty="0"/>
              <a:t> </a:t>
            </a:r>
            <a:r>
              <a:rPr lang="en-US" sz="2400" dirty="0" err="1"/>
              <a:t>przychodząc</a:t>
            </a:r>
            <a:r>
              <a:rPr lang="en-US" sz="2400" dirty="0"/>
              <a:t> </a:t>
            </a:r>
            <a:r>
              <a:rPr lang="en-US" sz="2400" dirty="0" err="1"/>
              <a:t>niż</a:t>
            </a:r>
            <a:r>
              <a:rPr lang="en-US" sz="2400" dirty="0"/>
              <a:t> </a:t>
            </a:r>
            <a:r>
              <a:rPr lang="en-US" sz="2400" dirty="0" err="1"/>
              <a:t>wychodząc</a:t>
            </a:r>
            <a:r>
              <a:rPr lang="en-US" sz="2400" dirty="0"/>
              <a:t>. </a:t>
            </a:r>
            <a:endParaRPr lang="en-US"/>
          </a:p>
          <a:p>
            <a:endParaRPr lang="en-US" sz="2400" dirty="0"/>
          </a:p>
          <a:p>
            <a:r>
              <a:rPr lang="en-US" sz="2400" dirty="0" err="1"/>
              <a:t>Wiedziałem</a:t>
            </a:r>
            <a:r>
              <a:rPr lang="en-US" sz="2400" dirty="0"/>
              <a:t>, </a:t>
            </a:r>
            <a:r>
              <a:rPr lang="en-US" sz="2400" dirty="0" err="1"/>
              <a:t>że</a:t>
            </a:r>
            <a:r>
              <a:rPr lang="en-US" sz="2400" dirty="0"/>
              <a:t> </a:t>
            </a:r>
            <a:r>
              <a:rPr lang="en-US" sz="2400" dirty="0" err="1"/>
              <a:t>potrzebuję</a:t>
            </a:r>
            <a:r>
              <a:rPr lang="en-US" sz="2400" dirty="0"/>
              <a:t> </a:t>
            </a:r>
            <a:r>
              <a:rPr lang="en-US" sz="2400" dirty="0" err="1"/>
              <a:t>pomocy</a:t>
            </a:r>
            <a:r>
              <a:rPr lang="en-US" sz="2400" dirty="0"/>
              <a:t>, </a:t>
            </a:r>
            <a:r>
              <a:rPr lang="en-US" sz="2400" dirty="0" err="1"/>
              <a:t>gdy</a:t>
            </a:r>
            <a:r>
              <a:rPr lang="en-US" sz="2400" dirty="0"/>
              <a:t> </a:t>
            </a:r>
            <a:r>
              <a:rPr lang="en-US" sz="2400" dirty="0" err="1"/>
              <a:t>jakość</a:t>
            </a:r>
            <a:r>
              <a:rPr lang="en-US" sz="2400" dirty="0"/>
              <a:t> </a:t>
            </a:r>
            <a:r>
              <a:rPr lang="en-US" sz="2400" dirty="0" err="1">
                <a:ea typeface="+mn-lt"/>
                <a:cs typeface="+mn-lt"/>
              </a:rPr>
              <a:t>świadczonych</a:t>
            </a:r>
            <a:r>
              <a:rPr lang="en-US" sz="2400" dirty="0">
                <a:ea typeface="+mn-lt"/>
                <a:cs typeface="+mn-lt"/>
              </a:rPr>
              <a:t> </a:t>
            </a:r>
            <a:r>
              <a:rPr lang="en-US" sz="2400" dirty="0" err="1"/>
              <a:t>usług</a:t>
            </a:r>
            <a:r>
              <a:rPr lang="en-US" sz="2400" dirty="0"/>
              <a:t> </a:t>
            </a:r>
            <a:r>
              <a:rPr lang="en-US" sz="2400" dirty="0" err="1"/>
              <a:t>zaczęła</a:t>
            </a:r>
            <a:r>
              <a:rPr lang="en-US" sz="2400" dirty="0"/>
              <a:t> </a:t>
            </a:r>
            <a:r>
              <a:rPr lang="en-US" sz="2400" dirty="0" err="1"/>
              <a:t>się</a:t>
            </a:r>
            <a:r>
              <a:rPr lang="en-US" sz="2400" dirty="0"/>
              <a:t> </a:t>
            </a:r>
            <a:r>
              <a:rPr lang="en-US" sz="2400" dirty="0" err="1"/>
              <a:t>obniżać</a:t>
            </a:r>
            <a:r>
              <a:rPr lang="en-US" sz="2400" dirty="0"/>
              <a:t>, a </a:t>
            </a:r>
            <a:r>
              <a:rPr lang="en-US" sz="2400" dirty="0" err="1"/>
              <a:t>klienci</a:t>
            </a:r>
            <a:r>
              <a:rPr lang="en-US" sz="2400" dirty="0"/>
              <a:t> </a:t>
            </a:r>
            <a:r>
              <a:rPr lang="en-US" sz="2400" dirty="0" err="1"/>
              <a:t>musieli</a:t>
            </a:r>
            <a:r>
              <a:rPr lang="en-US" sz="2400" dirty="0"/>
              <a:t> </a:t>
            </a:r>
            <a:r>
              <a:rPr lang="en-US" sz="2400" dirty="0" err="1"/>
              <a:t>coraz</a:t>
            </a:r>
            <a:r>
              <a:rPr lang="en-US" sz="2400" dirty="0"/>
              <a:t> </a:t>
            </a:r>
            <a:r>
              <a:rPr lang="en-US" sz="2400" dirty="0" err="1"/>
              <a:t>dłużej</a:t>
            </a:r>
            <a:r>
              <a:rPr lang="en-US" sz="2400" dirty="0"/>
              <a:t> </a:t>
            </a:r>
            <a:r>
              <a:rPr lang="en-US" sz="2400" dirty="0" err="1"/>
              <a:t>czekać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projekty</a:t>
            </a:r>
            <a:r>
              <a:rPr lang="en-US" sz="2400" dirty="0"/>
              <a:t>.” </a:t>
            </a:r>
            <a:endParaRPr lang="en-US">
              <a:cs typeface="Calibri"/>
            </a:endParaRPr>
          </a:p>
          <a:p>
            <a:endParaRPr lang="en-IE" sz="2400" dirty="0"/>
          </a:p>
          <a:p>
            <a:r>
              <a:rPr lang="en-US" sz="2400" b="1" i="0" dirty="0">
                <a:solidFill>
                  <a:srgbClr val="CE1779"/>
                </a:solidFill>
              </a:rPr>
              <a:t>John, Security Software Business, UK</a:t>
            </a:r>
            <a:r>
              <a:rPr lang="en-IE" sz="2400" b="1" i="0" dirty="0">
                <a:solidFill>
                  <a:srgbClr val="CE1779"/>
                </a:solidFill>
              </a:rPr>
              <a:t> </a:t>
            </a:r>
          </a:p>
        </p:txBody>
      </p:sp>
      <p:sp>
        <p:nvSpPr>
          <p:cNvPr id="16" name="Text Placeholder 1">
            <a:extLst>
              <a:ext uri="{FF2B5EF4-FFF2-40B4-BE49-F238E27FC236}">
                <a16:creationId xmlns:a16="http://schemas.microsoft.com/office/drawing/2014/main" id="{28A2E25A-B5E8-7842-B085-F74F88CFB88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03336" y="852823"/>
            <a:ext cx="785328" cy="964819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16773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313974" y="4368371"/>
            <a:ext cx="11878026" cy="633861"/>
          </a:xfrm>
          <a:solidFill>
            <a:schemeClr val="bg1"/>
          </a:solidFill>
        </p:spPr>
        <p:txBody>
          <a:bodyPr/>
          <a:lstStyle/>
          <a:p>
            <a:r>
              <a:rPr lang="en-US" dirty="0"/>
              <a:t>k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>
          <a:xfrm>
            <a:off x="457293" y="4097348"/>
            <a:ext cx="11420733" cy="1809768"/>
          </a:xfrm>
          <a:solidFill>
            <a:schemeClr val="bg1"/>
          </a:solidFill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Jednak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dla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wielu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indywidualnych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przedsiębiorców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takich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jak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Maria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John.Wybór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czy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przyjąć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pierwszego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pracownika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czy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nie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nigdy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nie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jest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tak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oczywisty.Ale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 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czy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dokonałeś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właściwego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wyboru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dowiesz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się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dopiero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później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  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Dla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wielu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z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nich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będzie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 </a:t>
            </a:r>
            <a:r>
              <a:rPr lang="en-US" sz="2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największa</a:t>
            </a:r>
            <a:r>
              <a:rPr lang="en-US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r>
              <a:rPr lang="en-US" sz="26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inwestycja.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Ważne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jest, aby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się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nie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,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popełnić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 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kosztowny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błędów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Calibri Light"/>
            </a:endParaRPr>
          </a:p>
        </p:txBody>
      </p:sp>
      <p:pic>
        <p:nvPicPr>
          <p:cNvPr id="6" name="Picture Placeholder 5" descr="Two people standing in front of a computer&#10;&#10;Description automatically generated">
            <a:extLst>
              <a:ext uri="{FF2B5EF4-FFF2-40B4-BE49-F238E27FC236}">
                <a16:creationId xmlns:a16="http://schemas.microsoft.com/office/drawing/2014/main" id="{0D8C72FB-89DE-9740-BD54-0DD3F7B1C6AC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74499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0" y="475256"/>
            <a:ext cx="12192000" cy="139088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NAJWAŻNIEJSZE. </a:t>
            </a:r>
          </a:p>
          <a:p>
            <a:r>
              <a:rPr lang="en-US" b="1" dirty="0"/>
              <a:t>SĄ TYLKO DWA PODOWY, ABY ZATRUDNIĆ PRACOWNIKA</a:t>
            </a:r>
            <a:r>
              <a:rPr lang="en-US" dirty="0"/>
              <a:t> </a:t>
            </a:r>
            <a:endParaRPr lang="en-IE" dirty="0"/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AB45D6-956D-CF45-8A11-C3E7871D0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15429" y="4867992"/>
            <a:ext cx="3565293" cy="1045795"/>
          </a:xfrm>
        </p:spPr>
        <p:txBody>
          <a:bodyPr/>
          <a:lstStyle/>
          <a:p>
            <a:r>
              <a:rPr lang="en-US" b="1" dirty="0">
                <a:solidFill>
                  <a:srgbClr val="EE7123"/>
                </a:solidFill>
              </a:rPr>
              <a:t>ZARABIAĆ PIENIĄDZE DLA FIRMY</a:t>
            </a:r>
            <a:endParaRPr lang="en-US" dirty="0">
              <a:solidFill>
                <a:srgbClr val="EE7123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EE17DAE-6A83-F94E-BDD6-811DF0C02E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511279" y="4898953"/>
            <a:ext cx="3411611" cy="1045795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>
                <a:solidFill>
                  <a:srgbClr val="CE1779"/>
                </a:solidFill>
              </a:rPr>
              <a:t>ZAOSZCZĘDZIĆ PIENIĄDZE DLA FIRMY</a:t>
            </a:r>
            <a:endParaRPr lang="en-US" dirty="0">
              <a:solidFill>
                <a:srgbClr val="CE1779"/>
              </a:solidFill>
            </a:endParaRPr>
          </a:p>
        </p:txBody>
      </p:sp>
      <p:grpSp>
        <p:nvGrpSpPr>
          <p:cNvPr id="22" name="Google Shape;674;p39"/>
          <p:cNvGrpSpPr/>
          <p:nvPr/>
        </p:nvGrpSpPr>
        <p:grpSpPr>
          <a:xfrm>
            <a:off x="9501016" y="2153346"/>
            <a:ext cx="539899" cy="539869"/>
            <a:chOff x="576250" y="4319400"/>
            <a:chExt cx="442075" cy="442050"/>
          </a:xfrm>
        </p:grpSpPr>
        <p:sp>
          <p:nvSpPr>
            <p:cNvPr id="23" name="Google Shape;675;p39"/>
            <p:cNvSpPr/>
            <p:nvPr/>
          </p:nvSpPr>
          <p:spPr>
            <a:xfrm>
              <a:off x="576250" y="4319400"/>
              <a:ext cx="442075" cy="442050"/>
            </a:xfrm>
            <a:custGeom>
              <a:avLst/>
              <a:gdLst/>
              <a:ahLst/>
              <a:cxnLst/>
              <a:rect l="l" t="t" r="r" b="b"/>
              <a:pathLst>
                <a:path w="17683" h="17682" fill="none" extrusionOk="0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676;p39"/>
            <p:cNvSpPr/>
            <p:nvPr/>
          </p:nvSpPr>
          <p:spPr>
            <a:xfrm>
              <a:off x="595725" y="4668875"/>
              <a:ext cx="73100" cy="73100"/>
            </a:xfrm>
            <a:custGeom>
              <a:avLst/>
              <a:gdLst/>
              <a:ahLst/>
              <a:cxnLst/>
              <a:rect l="l" t="t" r="r" b="b"/>
              <a:pathLst>
                <a:path w="2924" h="2924" fill="none" extrusionOk="0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677;p39"/>
            <p:cNvSpPr/>
            <p:nvPr/>
          </p:nvSpPr>
          <p:spPr>
            <a:xfrm>
              <a:off x="652350" y="4711500"/>
              <a:ext cx="46925" cy="46925"/>
            </a:xfrm>
            <a:custGeom>
              <a:avLst/>
              <a:gdLst/>
              <a:ahLst/>
              <a:cxnLst/>
              <a:rect l="l" t="t" r="r" b="b"/>
              <a:pathLst>
                <a:path w="1877" h="1877" fill="none" extrusionOk="0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678;p39"/>
            <p:cNvSpPr/>
            <p:nvPr/>
          </p:nvSpPr>
          <p:spPr>
            <a:xfrm>
              <a:off x="579300" y="4638450"/>
              <a:ext cx="46900" cy="46900"/>
            </a:xfrm>
            <a:custGeom>
              <a:avLst/>
              <a:gdLst/>
              <a:ahLst/>
              <a:cxnLst/>
              <a:rect l="l" t="t" r="r" b="b"/>
              <a:pathLst>
                <a:path w="1876" h="1876" fill="none" extrusionOk="0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" name="Picture 7" descr="A picture containing object, drawing, plate&#10;&#10;Description automatically generated">
            <a:extLst>
              <a:ext uri="{FF2B5EF4-FFF2-40B4-BE49-F238E27FC236}">
                <a16:creationId xmlns:a16="http://schemas.microsoft.com/office/drawing/2014/main" id="{2BA72EDC-D439-7F4D-89B4-0BCF83F465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7870" y="2542997"/>
            <a:ext cx="1880409" cy="2125299"/>
          </a:xfrm>
          <a:prstGeom prst="rect">
            <a:avLst/>
          </a:prstGeom>
        </p:spPr>
      </p:pic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45D2050A-BC23-BD44-8661-1F3E61E4FF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944" y="2477400"/>
            <a:ext cx="2234626" cy="2190896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1EC4AF4-6E34-7E4F-94E9-1E4A2D519B42}"/>
              </a:ext>
            </a:extLst>
          </p:cNvPr>
          <p:cNvCxnSpPr>
            <a:cxnSpLocks/>
          </p:cNvCxnSpPr>
          <p:nvPr/>
        </p:nvCxnSpPr>
        <p:spPr>
          <a:xfrm>
            <a:off x="6096000" y="2091702"/>
            <a:ext cx="0" cy="3822085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5F3A6387-8161-444D-9612-55E19F1C3025}"/>
              </a:ext>
            </a:extLst>
          </p:cNvPr>
          <p:cNvSpPr/>
          <p:nvPr/>
        </p:nvSpPr>
        <p:spPr>
          <a:xfrm>
            <a:off x="5671335" y="3267182"/>
            <a:ext cx="863029" cy="863029"/>
          </a:xfrm>
          <a:prstGeom prst="ellipse">
            <a:avLst/>
          </a:prstGeom>
          <a:solidFill>
            <a:srgbClr val="6D6E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B0FF0320-5A87-274B-BED6-F5F98657849A}"/>
              </a:ext>
            </a:extLst>
          </p:cNvPr>
          <p:cNvSpPr txBox="1">
            <a:spLocks/>
          </p:cNvSpPr>
          <p:nvPr/>
        </p:nvSpPr>
        <p:spPr>
          <a:xfrm>
            <a:off x="5664485" y="3175798"/>
            <a:ext cx="863029" cy="10457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00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b="1" dirty="0" err="1">
                <a:solidFill>
                  <a:schemeClr val="bg1"/>
                </a:solidFill>
              </a:rPr>
              <a:t>lub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489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64394" y="1569172"/>
            <a:ext cx="8260506" cy="697353"/>
          </a:xfrm>
          <a:solidFill>
            <a:schemeClr val="bg1"/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292101" y="907077"/>
            <a:ext cx="8966199" cy="3975101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en-US" sz="2800" dirty="0" err="1"/>
              <a:t>Jeśli</a:t>
            </a:r>
            <a:r>
              <a:rPr lang="en-US" sz="2800" dirty="0"/>
              <a:t> </a:t>
            </a:r>
            <a:r>
              <a:rPr lang="en-US" sz="2800" dirty="0" err="1"/>
              <a:t>masz</a:t>
            </a:r>
            <a:r>
              <a:rPr lang="en-US" sz="2800" dirty="0"/>
              <a:t> </a:t>
            </a:r>
            <a:r>
              <a:rPr lang="en-US" sz="2800" dirty="0" err="1"/>
              <a:t>pewność</a:t>
            </a:r>
            <a:r>
              <a:rPr lang="en-US" sz="2800" dirty="0"/>
              <a:t>, </a:t>
            </a:r>
            <a:r>
              <a:rPr lang="en-US" sz="2800" dirty="0" err="1"/>
              <a:t>że</a:t>
            </a:r>
            <a:r>
              <a:rPr lang="en-US" sz="2800" dirty="0"/>
              <a:t> </a:t>
            </a:r>
            <a:r>
              <a:rPr lang="en-US" sz="2800" dirty="0" err="1"/>
              <a:t>Twój</a:t>
            </a:r>
            <a:r>
              <a:rPr lang="en-US" sz="2800" dirty="0"/>
              <a:t> </a:t>
            </a:r>
            <a:r>
              <a:rPr lang="en-US" sz="2800" dirty="0" err="1"/>
              <a:t>nowy</a:t>
            </a:r>
            <a:r>
              <a:rPr lang="en-US" sz="2800" dirty="0"/>
              <a:t> </a:t>
            </a:r>
            <a:r>
              <a:rPr lang="en-US" sz="2800" dirty="0" err="1"/>
              <a:t>pracownik</a:t>
            </a:r>
            <a:r>
              <a:rPr lang="en-US" sz="2800" dirty="0"/>
              <a:t> </a:t>
            </a:r>
            <a:r>
              <a:rPr lang="en-US" sz="2800" b="1" dirty="0" err="1"/>
              <a:t>zrobi</a:t>
            </a:r>
            <a:r>
              <a:rPr lang="en-US" sz="2800" b="1" dirty="0"/>
              <a:t> </a:t>
            </a:r>
            <a:r>
              <a:rPr lang="en-US" sz="2800" b="1" dirty="0" err="1"/>
              <a:t>przynajmniej</a:t>
            </a:r>
            <a:r>
              <a:rPr lang="en-US" sz="2800" b="1" dirty="0"/>
              <a:t> </a:t>
            </a:r>
            <a:r>
              <a:rPr lang="en-US" sz="2800" b="1" dirty="0" err="1"/>
              <a:t>jedną</a:t>
            </a:r>
            <a:r>
              <a:rPr lang="en-US" sz="2800" b="1" dirty="0"/>
              <a:t> z </a:t>
            </a:r>
            <a:r>
              <a:rPr lang="en-US" sz="2800" b="1" dirty="0" err="1"/>
              <a:t>tych</a:t>
            </a:r>
            <a:r>
              <a:rPr lang="en-US" sz="2800" b="1" dirty="0"/>
              <a:t> </a:t>
            </a:r>
            <a:r>
              <a:rPr lang="en-US" sz="2800" b="1" dirty="0" err="1"/>
              <a:t>dwóch</a:t>
            </a:r>
            <a:r>
              <a:rPr lang="en-US" sz="2800" b="1" dirty="0"/>
              <a:t> </a:t>
            </a:r>
            <a:r>
              <a:rPr lang="en-US" sz="2800" b="1" dirty="0" err="1"/>
              <a:t>rzeczy</a:t>
            </a:r>
            <a:r>
              <a:rPr lang="en-US" sz="2800" b="1" dirty="0"/>
              <a:t>, to </a:t>
            </a:r>
            <a:r>
              <a:rPr lang="en-US" sz="2800" b="1" dirty="0" err="1"/>
              <a:t>zrób</a:t>
            </a:r>
            <a:r>
              <a:rPr lang="en-US" sz="2800" b="1" dirty="0"/>
              <a:t> to</a:t>
            </a:r>
            <a:r>
              <a:rPr lang="en-US" sz="2800" dirty="0"/>
              <a:t>. 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 err="1"/>
              <a:t>Jako</a:t>
            </a:r>
            <a:r>
              <a:rPr lang="en-US" sz="2800" dirty="0"/>
              <a:t> </a:t>
            </a:r>
            <a:r>
              <a:rPr lang="en-US" sz="2800" b="1" dirty="0" err="1"/>
              <a:t>Pr</a:t>
            </a:r>
            <a:r>
              <a:rPr lang="en-US" sz="28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zedsiębiorca</a:t>
            </a: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r>
              <a:rPr lang="en-US" sz="2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wiesz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sz="2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że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r>
              <a:rPr lang="en-US" sz="2800" dirty="0" err="1"/>
              <a:t>popełnianie</a:t>
            </a:r>
            <a:r>
              <a:rPr lang="en-US" sz="2800" dirty="0"/>
              <a:t> </a:t>
            </a:r>
            <a:r>
              <a:rPr lang="en-US" sz="2800" dirty="0" err="1"/>
              <a:t>błędów</a:t>
            </a:r>
            <a:r>
              <a:rPr lang="en-US" sz="2800" dirty="0"/>
              <a:t> </a:t>
            </a:r>
          </a:p>
          <a:p>
            <a:pPr algn="ctr"/>
            <a:r>
              <a:rPr lang="en-US" sz="2800" dirty="0"/>
              <a:t>jest </a:t>
            </a:r>
            <a:r>
              <a:rPr lang="en-US" sz="2800" dirty="0" err="1"/>
              <a:t>istotną</a:t>
            </a:r>
            <a:r>
              <a:rPr lang="en-US" sz="2800" dirty="0"/>
              <a:t> </a:t>
            </a:r>
            <a:r>
              <a:rPr lang="en-US" sz="2800" dirty="0" err="1"/>
              <a:t>częścią</a:t>
            </a:r>
            <a:r>
              <a:rPr lang="en-US" sz="2800" dirty="0"/>
              <a:t> </a:t>
            </a:r>
            <a:r>
              <a:rPr lang="en-US" sz="2800" dirty="0" err="1"/>
              <a:t>wzrostu</a:t>
            </a:r>
            <a:r>
              <a:rPr lang="en-US" sz="2800" dirty="0"/>
              <a:t>, </a:t>
            </a:r>
            <a:r>
              <a:rPr lang="en-US" sz="2800" dirty="0" err="1"/>
              <a:t>doskonalenia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rozwoju</a:t>
            </a:r>
            <a:r>
              <a:rPr lang="en-US" sz="2800" dirty="0"/>
              <a:t>. </a:t>
            </a:r>
            <a:endParaRPr lang="en-US"/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Pod </a:t>
            </a:r>
            <a:r>
              <a:rPr lang="en-US" sz="2800" dirty="0" err="1"/>
              <a:t>warunkiem</a:t>
            </a:r>
            <a:r>
              <a:rPr lang="en-US" sz="2800" dirty="0"/>
              <a:t>, </a:t>
            </a:r>
            <a:r>
              <a:rPr lang="en-US" sz="2800" dirty="0" err="1"/>
              <a:t>że</a:t>
            </a:r>
            <a:r>
              <a:rPr lang="en-US" sz="2800" dirty="0"/>
              <a:t> </a:t>
            </a:r>
            <a:r>
              <a:rPr lang="en-US" sz="2800" dirty="0" err="1"/>
              <a:t>uczysz</a:t>
            </a:r>
            <a:r>
              <a:rPr lang="en-US" sz="2800" dirty="0"/>
              <a:t> </a:t>
            </a:r>
            <a:r>
              <a:rPr lang="en-US" sz="2800" dirty="0" err="1"/>
              <a:t>się</a:t>
            </a:r>
            <a:r>
              <a:rPr lang="en-US" sz="2800" dirty="0"/>
              <a:t> </a:t>
            </a:r>
            <a:r>
              <a:rPr lang="en-US" sz="2800" dirty="0" err="1"/>
              <a:t>na</a:t>
            </a:r>
            <a:r>
              <a:rPr lang="en-US" sz="2800" dirty="0"/>
              <a:t> </a:t>
            </a:r>
            <a:r>
              <a:rPr lang="en-US" sz="2800" dirty="0" err="1"/>
              <a:t>tych</a:t>
            </a:r>
            <a:r>
              <a:rPr lang="en-US" sz="2800" dirty="0"/>
              <a:t> </a:t>
            </a:r>
            <a:r>
              <a:rPr lang="en-US" sz="2800" dirty="0" err="1"/>
              <a:t>błędach</a:t>
            </a:r>
            <a:r>
              <a:rPr lang="en-US" sz="2800" dirty="0"/>
              <a:t>, </a:t>
            </a:r>
            <a:endParaRPr lang="en-US" sz="2800" dirty="0">
              <a:cs typeface="Calibri"/>
            </a:endParaRPr>
          </a:p>
          <a:p>
            <a:pPr algn="ctr"/>
            <a:r>
              <a:rPr lang="en-US" sz="2800" dirty="0" err="1"/>
              <a:t>działasz</a:t>
            </a:r>
            <a:r>
              <a:rPr lang="en-US" sz="2800" dirty="0"/>
              <a:t> </a:t>
            </a:r>
            <a:r>
              <a:rPr lang="en-US" sz="2800" dirty="0" err="1"/>
              <a:t>szybko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idziesz</a:t>
            </a:r>
            <a:r>
              <a:rPr lang="en-US" sz="2800" dirty="0"/>
              <a:t> </a:t>
            </a:r>
            <a:r>
              <a:rPr lang="en-US" sz="2800" dirty="0" err="1"/>
              <a:t>dalej</a:t>
            </a:r>
            <a:r>
              <a:rPr lang="en-US" sz="2800" dirty="0"/>
              <a:t>!</a:t>
            </a:r>
            <a:endParaRPr lang="en-US"/>
          </a:p>
        </p:txBody>
      </p:sp>
      <p:pic>
        <p:nvPicPr>
          <p:cNvPr id="10" name="Picture 9" descr="A picture containing object, drawing, plate&#10;&#10;Description automatically generated">
            <a:extLst>
              <a:ext uri="{FF2B5EF4-FFF2-40B4-BE49-F238E27FC236}">
                <a16:creationId xmlns:a16="http://schemas.microsoft.com/office/drawing/2014/main" id="{EF4014B9-DD1D-DC46-B63D-D45447C8A2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2757" y="907077"/>
            <a:ext cx="705884" cy="797813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9FFAB4C9-E9CD-4141-B27D-C011BB99E6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8753" y="2266525"/>
            <a:ext cx="838853" cy="822437"/>
          </a:xfrm>
          <a:prstGeom prst="rect">
            <a:avLst/>
          </a:prstGeom>
        </p:spPr>
      </p:pic>
      <p:pic>
        <p:nvPicPr>
          <p:cNvPr id="3" name="Picture 2" descr="A close up of a persons hand&#10;&#10;Description automatically generated">
            <a:extLst>
              <a:ext uri="{FF2B5EF4-FFF2-40B4-BE49-F238E27FC236}">
                <a16:creationId xmlns:a16="http://schemas.microsoft.com/office/drawing/2014/main" id="{93BF1DE9-E2E1-4F4A-B74C-68B34647DA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8925339" y="4094503"/>
            <a:ext cx="3266660" cy="261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4974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11614" y="3831771"/>
            <a:ext cx="11149765" cy="2427362"/>
          </a:xfrm>
        </p:spPr>
        <p:txBody>
          <a:bodyPr>
            <a:normAutofit/>
          </a:bodyPr>
          <a:lstStyle/>
          <a:p>
            <a:r>
              <a:rPr lang="en-IE" sz="4000" dirty="0" err="1"/>
              <a:t>Wynik</a:t>
            </a:r>
            <a:r>
              <a:rPr lang="en-IE" sz="4000" dirty="0"/>
              <a:t> </a:t>
            </a:r>
            <a:r>
              <a:rPr lang="en-IE" sz="4000" dirty="0" err="1"/>
              <a:t>końcowy</a:t>
            </a:r>
            <a:r>
              <a:rPr lang="en-IE" sz="4000" dirty="0"/>
              <a:t> !</a:t>
            </a:r>
            <a:endParaRPr lang="en-US" sz="4000" dirty="0"/>
          </a:p>
          <a:p>
            <a:pPr algn="l"/>
            <a:r>
              <a:rPr lang="en-IE" sz="4000" dirty="0" err="1"/>
              <a:t>Twój</a:t>
            </a:r>
            <a:r>
              <a:rPr lang="en-IE" sz="4000" dirty="0"/>
              <a:t> </a:t>
            </a:r>
            <a:r>
              <a:rPr lang="en-IE" sz="4000" dirty="0" err="1"/>
              <a:t>pierwszy</a:t>
            </a:r>
            <a:r>
              <a:rPr lang="en-IE" sz="4000" dirty="0"/>
              <a:t> </a:t>
            </a:r>
            <a:r>
              <a:rPr lang="en-IE" sz="4000" dirty="0" err="1"/>
              <a:t>zatrudniony</a:t>
            </a:r>
            <a:r>
              <a:rPr lang="en-IE" sz="4000" dirty="0"/>
              <a:t> jest </a:t>
            </a:r>
            <a:r>
              <a:rPr lang="en-IE" sz="4000" dirty="0" err="1"/>
              <a:t>pierwszym</a:t>
            </a:r>
            <a:r>
              <a:rPr lang="en-IE" sz="4000" dirty="0"/>
              <a:t> </a:t>
            </a:r>
            <a:r>
              <a:rPr lang="en-IE" sz="4000" dirty="0" err="1"/>
              <a:t>krokiem</a:t>
            </a:r>
            <a:r>
              <a:rPr lang="en-IE" sz="4000" dirty="0"/>
              <a:t> do </a:t>
            </a:r>
            <a:r>
              <a:rPr lang="en-IE" sz="4000" dirty="0" err="1"/>
              <a:t>powiększenia</a:t>
            </a:r>
            <a:r>
              <a:rPr lang="en-IE" sz="4000" dirty="0"/>
              <a:t> </a:t>
            </a:r>
            <a:r>
              <a:rPr lang="en-IE" sz="4000" dirty="0" err="1"/>
              <a:t>i</a:t>
            </a:r>
            <a:r>
              <a:rPr lang="en-IE" sz="4000" dirty="0"/>
              <a:t> </a:t>
            </a:r>
            <a:r>
              <a:rPr lang="en-IE" sz="4000" dirty="0" err="1"/>
              <a:t>ulepszenia</a:t>
            </a:r>
            <a:r>
              <a:rPr lang="en-IE" sz="4000" dirty="0"/>
              <a:t> </a:t>
            </a:r>
            <a:r>
              <a:rPr lang="en-IE" sz="4000" dirty="0" err="1"/>
              <a:t>Twojego</a:t>
            </a:r>
            <a:r>
              <a:rPr lang="en-IE" sz="4000" dirty="0"/>
              <a:t> </a:t>
            </a:r>
            <a:r>
              <a:rPr lang="en-IE" sz="4000" dirty="0" err="1"/>
              <a:t>biznesu</a:t>
            </a:r>
            <a:r>
              <a:rPr lang="en-IE" sz="4000" dirty="0"/>
              <a:t>.</a:t>
            </a:r>
            <a:endParaRPr lang="en-US" sz="4000">
              <a:cs typeface="Calibri"/>
            </a:endParaRPr>
          </a:p>
        </p:txBody>
      </p:sp>
      <p:pic>
        <p:nvPicPr>
          <p:cNvPr id="12" name="Picture 11" descr="A close up of a womans face&#10;&#10;Description automatically generated">
            <a:extLst>
              <a:ext uri="{FF2B5EF4-FFF2-40B4-BE49-F238E27FC236}">
                <a16:creationId xmlns:a16="http://schemas.microsoft.com/office/drawing/2014/main" id="{D416AF5D-9EF2-4BF4-AC06-8224A5FB6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-986973" y="-250219"/>
            <a:ext cx="8456720" cy="475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0462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0"/>
          </p:nvPr>
        </p:nvSpPr>
        <p:spPr>
          <a:xfrm>
            <a:off x="1421137" y="2047063"/>
            <a:ext cx="4778495" cy="3872188"/>
          </a:xfrm>
        </p:spPr>
        <p:txBody>
          <a:bodyPr vert="horz" lIns="91440" tIns="45720" rIns="91440" bIns="45720" rtlCol="0" anchor="t">
            <a:noAutofit/>
          </a:bodyPr>
          <a:lstStyle/>
          <a:p>
            <a:pPr lvl="0"/>
            <a:r>
              <a:rPr lang="en-IE" dirty="0" err="1"/>
              <a:t>odrzucasz</a:t>
            </a:r>
            <a:r>
              <a:rPr lang="en-IE" dirty="0"/>
              <a:t> </a:t>
            </a:r>
            <a:r>
              <a:rPr lang="en-IE" dirty="0" err="1"/>
              <a:t>nowych</a:t>
            </a:r>
            <a:r>
              <a:rPr lang="en-IE" dirty="0"/>
              <a:t> </a:t>
            </a:r>
            <a:r>
              <a:rPr lang="en-IE" dirty="0" err="1"/>
              <a:t>klientów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nowe</a:t>
            </a:r>
            <a:r>
              <a:rPr lang="en-IE" dirty="0"/>
              <a:t> </a:t>
            </a:r>
            <a:r>
              <a:rPr lang="en-IE" dirty="0" err="1"/>
              <a:t>projekty</a:t>
            </a:r>
            <a:r>
              <a:rPr lang="en-IE" dirty="0"/>
              <a:t> </a:t>
            </a:r>
            <a:r>
              <a:rPr lang="en-IE" dirty="0" err="1"/>
              <a:t>od</a:t>
            </a:r>
            <a:r>
              <a:rPr lang="en-IE" dirty="0"/>
              <a:t> </a:t>
            </a:r>
            <a:r>
              <a:rPr lang="en-IE" dirty="0" err="1"/>
              <a:t>obecnych</a:t>
            </a:r>
            <a:r>
              <a:rPr lang="en-IE" dirty="0"/>
              <a:t> </a:t>
            </a:r>
            <a:r>
              <a:rPr lang="en-IE" dirty="0" err="1"/>
              <a:t>klientów</a:t>
            </a:r>
            <a:r>
              <a:rPr lang="en-IE" dirty="0"/>
              <a:t>.</a:t>
            </a:r>
          </a:p>
          <a:p>
            <a:pPr lvl="0"/>
            <a:r>
              <a:rPr lang="en-IE" dirty="0" err="1"/>
              <a:t>Twoja</a:t>
            </a:r>
            <a:r>
              <a:rPr lang="en-IE" dirty="0"/>
              <a:t> </a:t>
            </a:r>
            <a:r>
              <a:rPr lang="en-IE" dirty="0" err="1"/>
              <a:t>obsługa</a:t>
            </a:r>
            <a:r>
              <a:rPr lang="en-IE" dirty="0"/>
              <a:t> </a:t>
            </a:r>
            <a:r>
              <a:rPr lang="en-IE" dirty="0" err="1"/>
              <a:t>klienta</a:t>
            </a:r>
            <a:r>
              <a:rPr lang="en-IE" dirty="0"/>
              <a:t> </a:t>
            </a:r>
            <a:r>
              <a:rPr lang="en-IE" dirty="0" err="1"/>
              <a:t>cierpi</a:t>
            </a:r>
            <a:endParaRPr lang="en-IE" dirty="0"/>
          </a:p>
          <a:p>
            <a:r>
              <a:rPr lang="en-IE" dirty="0" err="1"/>
              <a:t>ile</a:t>
            </a:r>
            <a:r>
              <a:rPr lang="en-IE" dirty="0"/>
              <a:t> </a:t>
            </a:r>
            <a:r>
              <a:rPr lang="en-IE" dirty="0" err="1"/>
              <a:t>godzin</a:t>
            </a:r>
            <a:r>
              <a:rPr lang="en-IE" dirty="0"/>
              <a:t> </a:t>
            </a:r>
            <a:r>
              <a:rPr lang="en-IE" dirty="0" err="1"/>
              <a:t>pracujesz</a:t>
            </a:r>
            <a:r>
              <a:rPr lang="en-IE" dirty="0"/>
              <a:t> </a:t>
            </a:r>
            <a:r>
              <a:rPr lang="en-IE" dirty="0" err="1"/>
              <a:t>średnio</a:t>
            </a:r>
            <a:r>
              <a:rPr lang="en-IE" dirty="0"/>
              <a:t> w </a:t>
            </a:r>
            <a:r>
              <a:rPr lang="en-IE" dirty="0" err="1"/>
              <a:t>każdym</a:t>
            </a:r>
            <a:r>
              <a:rPr lang="en-IE" dirty="0"/>
              <a:t> </a:t>
            </a:r>
            <a:r>
              <a:rPr lang="en-IE" dirty="0" err="1"/>
              <a:t>tygodniu</a:t>
            </a:r>
            <a:r>
              <a:rPr lang="en-IE" dirty="0"/>
              <a:t>? A </a:t>
            </a:r>
            <a:r>
              <a:rPr lang="en-IE" dirty="0" err="1"/>
              <a:t>ile</a:t>
            </a:r>
            <a:r>
              <a:rPr lang="en-IE" dirty="0"/>
              <a:t> </a:t>
            </a:r>
            <a:r>
              <a:rPr lang="en-IE" dirty="0" err="1"/>
              <a:t>chciałbyś</a:t>
            </a:r>
            <a:r>
              <a:rPr lang="en-IE" dirty="0"/>
              <a:t>/</a:t>
            </a:r>
            <a:r>
              <a:rPr lang="en-IE" dirty="0" err="1"/>
              <a:t>chciałabyś</a:t>
            </a:r>
            <a:r>
              <a:rPr lang="en-IE" dirty="0"/>
              <a:t> </a:t>
            </a:r>
            <a:r>
              <a:rPr lang="en-IE" dirty="0" err="1"/>
              <a:t>pracować</a:t>
            </a:r>
            <a:r>
              <a:rPr lang="en-IE" dirty="0"/>
              <a:t>?</a:t>
            </a:r>
          </a:p>
          <a:p>
            <a:pPr lvl="0"/>
            <a:r>
              <a:rPr lang="en-IE" dirty="0" err="1"/>
              <a:t>pomyśl</a:t>
            </a:r>
            <a:r>
              <a:rPr lang="en-IE" dirty="0"/>
              <a:t>, </a:t>
            </a:r>
            <a:r>
              <a:rPr lang="en-IE" dirty="0" err="1"/>
              <a:t>ile</a:t>
            </a:r>
            <a:r>
              <a:rPr lang="en-IE" dirty="0"/>
              <a:t> warty jest </a:t>
            </a:r>
            <a:r>
              <a:rPr lang="en-IE" dirty="0" err="1"/>
              <a:t>Twój</a:t>
            </a:r>
            <a:r>
              <a:rPr lang="en-IE" dirty="0"/>
              <a:t> </a:t>
            </a:r>
            <a:r>
              <a:rPr lang="en-IE" dirty="0" err="1"/>
              <a:t>czas</a:t>
            </a:r>
            <a:r>
              <a:rPr lang="en-IE" dirty="0"/>
              <a:t> - </a:t>
            </a:r>
            <a:r>
              <a:rPr lang="en-IE" dirty="0" err="1"/>
              <a:t>wkrótce</a:t>
            </a:r>
            <a:r>
              <a:rPr lang="en-IE" dirty="0"/>
              <a:t> do </a:t>
            </a:r>
            <a:r>
              <a:rPr lang="en-IE" dirty="0" err="1"/>
              <a:t>tego</a:t>
            </a:r>
            <a:r>
              <a:rPr lang="en-IE" dirty="0"/>
              <a:t> </a:t>
            </a:r>
            <a:r>
              <a:rPr lang="en-IE" dirty="0" err="1"/>
              <a:t>wrócimy</a:t>
            </a:r>
            <a:r>
              <a:rPr lang="en-IE" dirty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1545336" y="602391"/>
            <a:ext cx="9381743" cy="1281274"/>
          </a:xfrm>
        </p:spPr>
        <p:txBody>
          <a:bodyPr>
            <a:normAutofit fontScale="92500" lnSpcReduction="20000"/>
          </a:bodyPr>
          <a:lstStyle/>
          <a:p>
            <a:r>
              <a:rPr lang="en-IE" dirty="0"/>
              <a:t>CZYNNIKI, KTÓRE NALEŻY ROZWAŻYĆ PRZY OCENIE, </a:t>
            </a:r>
            <a:r>
              <a:rPr lang="en-IE" b="1" dirty="0"/>
              <a:t>CZY CZAS NA ZATRUDNIENIE PIERWSZEGO PRACOWNIKA JEST ODPOWIEDNI</a:t>
            </a:r>
            <a:r>
              <a:rPr lang="en-IE" dirty="0"/>
              <a:t>...</a:t>
            </a:r>
          </a:p>
        </p:txBody>
      </p:sp>
      <p:grpSp>
        <p:nvGrpSpPr>
          <p:cNvPr id="11" name="Google Shape;612;p39"/>
          <p:cNvGrpSpPr/>
          <p:nvPr/>
        </p:nvGrpSpPr>
        <p:grpSpPr>
          <a:xfrm>
            <a:off x="125954" y="886227"/>
            <a:ext cx="481919" cy="492019"/>
            <a:chOff x="3951850" y="2985350"/>
            <a:chExt cx="407950" cy="416500"/>
          </a:xfrm>
        </p:grpSpPr>
        <p:sp>
          <p:nvSpPr>
            <p:cNvPr id="12" name="Google Shape;613;p39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l" t="t" r="r" b="b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14;p39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l" t="t" r="r" b="b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15;p39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16;p39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l" t="t" r="r" b="b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03208E7C-805B-1E43-9F88-C61935747F82}"/>
              </a:ext>
            </a:extLst>
          </p:cNvPr>
          <p:cNvSpPr txBox="1">
            <a:spLocks/>
          </p:cNvSpPr>
          <p:nvPr/>
        </p:nvSpPr>
        <p:spPr>
          <a:xfrm>
            <a:off x="6390426" y="2047063"/>
            <a:ext cx="5441909" cy="38721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E95D2"/>
              </a:buClr>
              <a:buFont typeface="Arial" charset="0"/>
              <a:buChar char="•"/>
              <a:defRPr sz="240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2000" dirty="0" err="1"/>
              <a:t>zidentyfikowałeś</a:t>
            </a:r>
            <a:r>
              <a:rPr lang="en-IE" sz="2000" dirty="0"/>
              <a:t> </a:t>
            </a:r>
            <a:r>
              <a:rPr lang="en-IE" sz="2000" dirty="0" err="1"/>
              <a:t>konkretną</a:t>
            </a:r>
            <a:r>
              <a:rPr lang="en-IE" sz="2000" dirty="0"/>
              <a:t> </a:t>
            </a:r>
            <a:r>
              <a:rPr lang="en-IE" sz="2000" dirty="0" err="1"/>
              <a:t>grupę</a:t>
            </a:r>
            <a:r>
              <a:rPr lang="en-IE" sz="2000" dirty="0"/>
              <a:t> </a:t>
            </a:r>
            <a:r>
              <a:rPr lang="en-IE" sz="2000" dirty="0" err="1"/>
              <a:t>zadań</a:t>
            </a:r>
            <a:r>
              <a:rPr lang="en-IE" sz="2000" dirty="0"/>
              <a:t>, </a:t>
            </a:r>
            <a:r>
              <a:rPr lang="en-IE" sz="2000" dirty="0" err="1"/>
              <a:t>które</a:t>
            </a:r>
            <a:r>
              <a:rPr lang="en-IE" sz="2000" dirty="0"/>
              <a:t> </a:t>
            </a:r>
            <a:r>
              <a:rPr lang="en-IE" sz="2000" dirty="0" err="1"/>
              <a:t>ktoś</a:t>
            </a:r>
            <a:r>
              <a:rPr lang="en-IE" sz="2000" dirty="0"/>
              <a:t> </a:t>
            </a:r>
            <a:r>
              <a:rPr lang="en-IE" sz="2000" dirty="0" err="1"/>
              <a:t>inny</a:t>
            </a:r>
            <a:r>
              <a:rPr lang="en-IE" sz="2000" dirty="0"/>
              <a:t> </a:t>
            </a:r>
            <a:r>
              <a:rPr lang="en-IE" sz="2000" dirty="0" err="1"/>
              <a:t>mógłby</a:t>
            </a:r>
            <a:r>
              <a:rPr lang="en-IE" sz="2000" dirty="0"/>
              <a:t> </a:t>
            </a:r>
            <a:r>
              <a:rPr lang="en-IE" sz="2000" dirty="0" err="1"/>
              <a:t>wykonać</a:t>
            </a:r>
            <a:r>
              <a:rPr lang="en-IE" sz="2000" dirty="0"/>
              <a:t>, aby </a:t>
            </a:r>
            <a:r>
              <a:rPr lang="en-IE" sz="2000" dirty="0" err="1"/>
              <a:t>wygenerować</a:t>
            </a:r>
            <a:r>
              <a:rPr lang="en-IE" sz="2000" dirty="0"/>
              <a:t> </a:t>
            </a:r>
            <a:r>
              <a:rPr lang="en-IE" sz="2000" dirty="0" err="1"/>
              <a:t>pieniądze</a:t>
            </a:r>
            <a:r>
              <a:rPr lang="en-IE" sz="2000" dirty="0"/>
              <a:t> </a:t>
            </a:r>
            <a:r>
              <a:rPr lang="en-IE" sz="2000" dirty="0" err="1"/>
              <a:t>i</a:t>
            </a:r>
            <a:r>
              <a:rPr lang="en-IE" sz="2000" dirty="0"/>
              <a:t>/</a:t>
            </a:r>
            <a:r>
              <a:rPr lang="en-IE" sz="2000" dirty="0" err="1"/>
              <a:t>lub</a:t>
            </a:r>
            <a:r>
              <a:rPr lang="en-IE" sz="2000" dirty="0"/>
              <a:t> </a:t>
            </a:r>
            <a:r>
              <a:rPr lang="en-IE" sz="2000" dirty="0" err="1"/>
              <a:t>zaoszczędzić</a:t>
            </a:r>
            <a:r>
              <a:rPr lang="en-IE" sz="2000" dirty="0"/>
              <a:t> </a:t>
            </a:r>
            <a:r>
              <a:rPr lang="en-IE" sz="2000" dirty="0" err="1"/>
              <a:t>czas</a:t>
            </a:r>
            <a:r>
              <a:rPr lang="en-IE" sz="2000" dirty="0"/>
              <a:t>.  </a:t>
            </a:r>
            <a:r>
              <a:rPr lang="en-IE" sz="2000" dirty="0" err="1"/>
              <a:t>Zadania</a:t>
            </a:r>
            <a:r>
              <a:rPr lang="en-IE" sz="2000" dirty="0"/>
              <a:t> </a:t>
            </a:r>
            <a:r>
              <a:rPr lang="en-IE" sz="2000" dirty="0" err="1"/>
              <a:t>te</a:t>
            </a:r>
            <a:r>
              <a:rPr lang="en-IE" sz="2000" dirty="0"/>
              <a:t> </a:t>
            </a:r>
            <a:r>
              <a:rPr lang="en-IE" sz="2000" dirty="0" err="1"/>
              <a:t>mogą</a:t>
            </a:r>
            <a:r>
              <a:rPr lang="en-IE" sz="2000" dirty="0"/>
              <a:t> </a:t>
            </a:r>
            <a:r>
              <a:rPr lang="en-IE" sz="2000" dirty="0" err="1"/>
              <a:t>nie</a:t>
            </a:r>
            <a:r>
              <a:rPr lang="en-IE" sz="2000" dirty="0"/>
              <a:t> </a:t>
            </a:r>
            <a:r>
              <a:rPr lang="en-IE" sz="2000" dirty="0" err="1"/>
              <a:t>być</a:t>
            </a:r>
            <a:r>
              <a:rPr lang="en-IE" sz="2000" dirty="0"/>
              <a:t> </a:t>
            </a:r>
            <a:r>
              <a:rPr lang="en-IE" sz="2000" dirty="0" err="1"/>
              <a:t>dopasowane</a:t>
            </a:r>
            <a:r>
              <a:rPr lang="en-IE" sz="2000" dirty="0"/>
              <a:t> do </a:t>
            </a:r>
            <a:r>
              <a:rPr lang="en-IE" sz="2000" dirty="0" err="1"/>
              <a:t>Twoich</a:t>
            </a:r>
            <a:r>
              <a:rPr lang="en-IE" sz="2000" dirty="0"/>
              <a:t> </a:t>
            </a:r>
            <a:r>
              <a:rPr lang="en-IE" sz="2000" dirty="0" err="1"/>
              <a:t>umiejętności</a:t>
            </a:r>
            <a:r>
              <a:rPr lang="en-IE" sz="2000" dirty="0"/>
              <a:t> </a:t>
            </a:r>
            <a:r>
              <a:rPr lang="en-IE" sz="2000" dirty="0" err="1"/>
              <a:t>lub</a:t>
            </a:r>
            <a:r>
              <a:rPr lang="en-IE" sz="2000" dirty="0"/>
              <a:t> </a:t>
            </a:r>
            <a:r>
              <a:rPr lang="en-IE" sz="2000" dirty="0" err="1"/>
              <a:t>mogą</a:t>
            </a:r>
            <a:r>
              <a:rPr lang="en-IE" sz="2000" dirty="0"/>
              <a:t> </a:t>
            </a:r>
            <a:r>
              <a:rPr lang="en-IE" sz="2000" dirty="0" err="1"/>
              <a:t>należeć</a:t>
            </a:r>
            <a:r>
              <a:rPr lang="en-IE" sz="2000" dirty="0"/>
              <a:t> do </a:t>
            </a:r>
            <a:r>
              <a:rPr lang="en-IE" sz="2000" dirty="0" err="1"/>
              <a:t>określonego</a:t>
            </a:r>
            <a:r>
              <a:rPr lang="en-IE" sz="2000" dirty="0"/>
              <a:t> </a:t>
            </a:r>
            <a:r>
              <a:rPr lang="en-IE" sz="2000" dirty="0" err="1"/>
              <a:t>zestawu</a:t>
            </a:r>
            <a:r>
              <a:rPr lang="en-IE" sz="2000" dirty="0"/>
              <a:t> </a:t>
            </a:r>
            <a:r>
              <a:rPr lang="en-IE" sz="2000" dirty="0" err="1"/>
              <a:t>umiejętności</a:t>
            </a:r>
            <a:r>
              <a:rPr lang="en-IE" sz="2000" dirty="0"/>
              <a:t>.</a:t>
            </a:r>
            <a:endParaRPr lang="en-IE" sz="2000" dirty="0">
              <a:cs typeface="Calibri"/>
            </a:endParaRPr>
          </a:p>
          <a:p>
            <a:r>
              <a:rPr lang="en-IE" sz="2000" dirty="0" err="1"/>
              <a:t>czy</a:t>
            </a:r>
            <a:r>
              <a:rPr lang="en-IE" sz="2000" dirty="0"/>
              <a:t> </a:t>
            </a:r>
            <a:r>
              <a:rPr lang="en-IE" sz="2000" dirty="0" err="1"/>
              <a:t>uważasz</a:t>
            </a:r>
            <a:r>
              <a:rPr lang="en-IE" sz="2000" dirty="0"/>
              <a:t>, </a:t>
            </a:r>
            <a:r>
              <a:rPr lang="en-IE" sz="2000" dirty="0" err="1"/>
              <a:t>że</a:t>
            </a:r>
            <a:r>
              <a:rPr lang="en-IE" sz="2000" dirty="0"/>
              <a:t> </a:t>
            </a:r>
            <a:r>
              <a:rPr lang="en-IE" sz="2000" dirty="0" err="1"/>
              <a:t>istnieją</a:t>
            </a:r>
            <a:r>
              <a:rPr lang="en-IE" sz="2000" dirty="0"/>
              <a:t> </a:t>
            </a:r>
            <a:r>
              <a:rPr lang="en-IE" sz="2000" dirty="0" err="1"/>
              <a:t>aspekty</a:t>
            </a:r>
            <a:r>
              <a:rPr lang="en-IE" sz="2000" dirty="0"/>
              <a:t> </a:t>
            </a:r>
            <a:r>
              <a:rPr lang="en-IE" sz="2000" dirty="0" err="1"/>
              <a:t>Twojej</a:t>
            </a:r>
            <a:r>
              <a:rPr lang="en-IE" sz="2000" dirty="0"/>
              <a:t> </a:t>
            </a:r>
            <a:r>
              <a:rPr lang="en-IE" sz="2000" dirty="0" err="1"/>
              <a:t>działalności</a:t>
            </a:r>
            <a:r>
              <a:rPr lang="en-IE" sz="2000" dirty="0"/>
              <a:t>, </a:t>
            </a:r>
            <a:r>
              <a:rPr lang="en-IE" sz="2000" dirty="0" err="1"/>
              <a:t>które</a:t>
            </a:r>
            <a:r>
              <a:rPr lang="en-IE" sz="2000" dirty="0"/>
              <a:t> </a:t>
            </a:r>
            <a:r>
              <a:rPr lang="en-IE" sz="2000" dirty="0" err="1"/>
              <a:t>mogłyby</a:t>
            </a:r>
            <a:r>
              <a:rPr lang="en-IE" sz="2000" dirty="0"/>
              <a:t> </a:t>
            </a:r>
            <a:r>
              <a:rPr lang="en-IE" sz="2000" dirty="0" err="1"/>
              <a:t>być</a:t>
            </a:r>
            <a:r>
              <a:rPr lang="en-IE" sz="2000" dirty="0"/>
              <a:t> </a:t>
            </a:r>
            <a:r>
              <a:rPr lang="en-IE" sz="2000" dirty="0" err="1"/>
              <a:t>zrobione</a:t>
            </a:r>
            <a:r>
              <a:rPr lang="en-IE" sz="2000" dirty="0"/>
              <a:t> o </a:t>
            </a:r>
            <a:r>
              <a:rPr lang="en-IE" sz="2000" dirty="0" err="1"/>
              <a:t>wiele</a:t>
            </a:r>
            <a:r>
              <a:rPr lang="en-IE" sz="2000" dirty="0"/>
              <a:t> </a:t>
            </a:r>
            <a:r>
              <a:rPr lang="en-IE" sz="2000" dirty="0" err="1"/>
              <a:t>bardziej</a:t>
            </a:r>
            <a:r>
              <a:rPr lang="en-IE" sz="2000" dirty="0"/>
              <a:t> </a:t>
            </a:r>
            <a:r>
              <a:rPr lang="en-IE" sz="2000" dirty="0" err="1"/>
              <a:t>efektywnie</a:t>
            </a:r>
            <a:r>
              <a:rPr lang="en-IE" sz="2000" dirty="0"/>
              <a:t> </a:t>
            </a:r>
            <a:r>
              <a:rPr lang="en-IE" sz="2000" dirty="0" err="1"/>
              <a:t>przez</a:t>
            </a:r>
            <a:r>
              <a:rPr lang="en-IE" sz="2000" dirty="0"/>
              <a:t> </a:t>
            </a:r>
            <a:r>
              <a:rPr lang="en-IE" sz="2000" dirty="0" err="1"/>
              <a:t>kogoś</a:t>
            </a:r>
            <a:r>
              <a:rPr lang="en-IE" sz="2000" dirty="0"/>
              <a:t> </a:t>
            </a:r>
            <a:r>
              <a:rPr lang="en-IE" sz="2000" dirty="0" err="1"/>
              <a:t>innego</a:t>
            </a:r>
            <a:r>
              <a:rPr lang="en-IE" sz="2000" dirty="0"/>
              <a:t>?</a:t>
            </a:r>
          </a:p>
          <a:p>
            <a:r>
              <a:rPr lang="en-IE" sz="2000" dirty="0" err="1"/>
              <a:t>zidentyfikowałeś</a:t>
            </a:r>
            <a:r>
              <a:rPr lang="en-IE" sz="2000" dirty="0"/>
              <a:t> </a:t>
            </a:r>
            <a:r>
              <a:rPr lang="en-IE" sz="2000" dirty="0" err="1"/>
              <a:t>nowy</a:t>
            </a:r>
            <a:r>
              <a:rPr lang="en-IE" sz="2000" dirty="0"/>
              <a:t> </a:t>
            </a:r>
            <a:r>
              <a:rPr lang="en-IE" sz="2000" dirty="0" err="1"/>
              <a:t>produkt</a:t>
            </a:r>
            <a:r>
              <a:rPr lang="en-IE" sz="2000" dirty="0"/>
              <a:t> </a:t>
            </a:r>
            <a:r>
              <a:rPr lang="en-IE" sz="2000" dirty="0" err="1"/>
              <a:t>lub</a:t>
            </a:r>
            <a:r>
              <a:rPr lang="en-IE" sz="2000" dirty="0"/>
              <a:t> </a:t>
            </a:r>
            <a:r>
              <a:rPr lang="en-IE" sz="2000" dirty="0" err="1"/>
              <a:t>linię</a:t>
            </a:r>
            <a:r>
              <a:rPr lang="en-IE" sz="2000" dirty="0"/>
              <a:t> </a:t>
            </a:r>
            <a:r>
              <a:rPr lang="en-IE" sz="2000" dirty="0" err="1"/>
              <a:t>usług</a:t>
            </a:r>
            <a:r>
              <a:rPr lang="en-IE" sz="2000" dirty="0"/>
              <a:t>, ale </a:t>
            </a:r>
            <a:r>
              <a:rPr lang="en-IE" sz="2000" dirty="0" err="1"/>
              <a:t>obecnie</a:t>
            </a:r>
            <a:r>
              <a:rPr lang="en-IE" sz="2000" dirty="0"/>
              <a:t> </a:t>
            </a:r>
            <a:r>
              <a:rPr lang="en-IE" sz="2000" dirty="0" err="1"/>
              <a:t>nie</a:t>
            </a:r>
            <a:r>
              <a:rPr lang="en-IE" sz="2000" dirty="0"/>
              <a:t> </a:t>
            </a:r>
            <a:r>
              <a:rPr lang="en-IE" sz="2000" dirty="0" err="1"/>
              <a:t>dysponujesz</a:t>
            </a:r>
            <a:r>
              <a:rPr lang="en-IE" sz="2000" dirty="0"/>
              <a:t> </a:t>
            </a:r>
            <a:r>
              <a:rPr lang="en-IE" sz="2000" dirty="0" err="1"/>
              <a:t>wystarczającymi</a:t>
            </a:r>
            <a:r>
              <a:rPr lang="en-IE" sz="2000" dirty="0"/>
              <a:t> </a:t>
            </a:r>
            <a:r>
              <a:rPr lang="en-IE" sz="2000" dirty="0" err="1"/>
              <a:t>zasobami</a:t>
            </a:r>
            <a:r>
              <a:rPr lang="en-IE" sz="2000" dirty="0"/>
              <a:t>, aby go </a:t>
            </a:r>
            <a:r>
              <a:rPr lang="en-IE" sz="2000" dirty="0" err="1"/>
              <a:t>uruchomić</a:t>
            </a:r>
            <a:r>
              <a:rPr lang="en-IE" sz="2000" dirty="0"/>
              <a:t>. 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914245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70BCF2E1-CCD4-4949-BFFC-932B8DFA0C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228601" y="3733800"/>
            <a:ext cx="4573250" cy="3124200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820886" y="623725"/>
            <a:ext cx="8371114" cy="697353"/>
          </a:xfrm>
        </p:spPr>
        <p:txBody>
          <a:bodyPr>
            <a:noAutofit/>
          </a:bodyPr>
          <a:lstStyle/>
          <a:p>
            <a:r>
              <a:rPr lang="en-US" sz="2800" dirty="0"/>
              <a:t>CZY KORZYSTASZ Z USŁUG KILKU PODWYKONAWCÓW LUB PRACOWNIKÓW NIEZALEŻNYCH</a:t>
            </a:r>
            <a:r>
              <a:rPr lang="en-US" dirty="0"/>
              <a:t>?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820886" y="2128494"/>
            <a:ext cx="8142513" cy="3960000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US" dirty="0"/>
              <a:t>W </a:t>
            </a:r>
            <a:r>
              <a:rPr lang="en-US" err="1"/>
              <a:t>niektórych</a:t>
            </a:r>
            <a:r>
              <a:rPr lang="en-US" dirty="0"/>
              <a:t> </a:t>
            </a:r>
            <a:r>
              <a:rPr lang="en-US" err="1"/>
              <a:t>przedsiębiorstwach</a:t>
            </a:r>
            <a:r>
              <a:rPr lang="en-US" dirty="0"/>
              <a:t> </a:t>
            </a:r>
            <a:r>
              <a:rPr lang="en-US" err="1"/>
              <a:t>bardzo</a:t>
            </a:r>
            <a:r>
              <a:rPr lang="en-US" dirty="0"/>
              <a:t> </a:t>
            </a:r>
            <a:r>
              <a:rPr lang="en-US" err="1"/>
              <a:t>sensowne</a:t>
            </a:r>
            <a:r>
              <a:rPr lang="en-US" dirty="0"/>
              <a:t> jest </a:t>
            </a:r>
            <a:r>
              <a:rPr lang="en-US" err="1"/>
              <a:t>zatrudnianie</a:t>
            </a:r>
            <a:r>
              <a:rPr lang="en-US" dirty="0"/>
              <a:t> </a:t>
            </a:r>
            <a:r>
              <a:rPr lang="en-US" err="1"/>
              <a:t>od</a:t>
            </a:r>
            <a:r>
              <a:rPr lang="en-US" dirty="0"/>
              <a:t> </a:t>
            </a:r>
            <a:r>
              <a:rPr lang="en-US" err="1"/>
              <a:t>czasu</a:t>
            </a:r>
            <a:r>
              <a:rPr lang="en-US" dirty="0"/>
              <a:t> do </a:t>
            </a:r>
            <a:r>
              <a:rPr lang="en-US" err="1"/>
              <a:t>czasu</a:t>
            </a:r>
            <a:r>
              <a:rPr lang="en-US" dirty="0"/>
              <a:t> </a:t>
            </a:r>
            <a:r>
              <a:rPr lang="en-US" err="1"/>
              <a:t>podwykonawców</a:t>
            </a:r>
            <a:r>
              <a:rPr lang="en-US" dirty="0"/>
              <a:t> </a:t>
            </a:r>
            <a:r>
              <a:rPr lang="en-US" err="1"/>
              <a:t>i</a:t>
            </a:r>
            <a:r>
              <a:rPr lang="en-US" dirty="0"/>
              <a:t> </a:t>
            </a:r>
            <a:r>
              <a:rPr lang="en-US" err="1"/>
              <a:t>pracowników</a:t>
            </a:r>
            <a:r>
              <a:rPr lang="en-US" dirty="0"/>
              <a:t> </a:t>
            </a:r>
            <a:r>
              <a:rPr lang="en-US" err="1"/>
              <a:t>na</a:t>
            </a:r>
            <a:r>
              <a:rPr lang="en-US" dirty="0"/>
              <a:t> </a:t>
            </a:r>
            <a:r>
              <a:rPr lang="en-US" err="1"/>
              <a:t>umowe</a:t>
            </a:r>
            <a:r>
              <a:rPr lang="en-US" dirty="0"/>
              <a:t> </a:t>
            </a:r>
            <a:r>
              <a:rPr lang="en-US" err="1"/>
              <a:t>zlecenie</a:t>
            </a:r>
            <a:r>
              <a:rPr lang="en-US" dirty="0"/>
              <a:t>. W ten </a:t>
            </a:r>
            <a:r>
              <a:rPr lang="en-US" err="1"/>
              <a:t>sposób</a:t>
            </a:r>
            <a:r>
              <a:rPr lang="en-US" dirty="0"/>
              <a:t> </a:t>
            </a:r>
            <a:r>
              <a:rPr lang="en-US" err="1"/>
              <a:t>można</a:t>
            </a:r>
            <a:r>
              <a:rPr lang="en-US" dirty="0"/>
              <a:t> </a:t>
            </a:r>
            <a:r>
              <a:rPr lang="en-US" b="1" err="1">
                <a:solidFill>
                  <a:schemeClr val="tx1">
                    <a:lumMod val="50000"/>
                    <a:lumOff val="50000"/>
                  </a:schemeClr>
                </a:solidFill>
              </a:rPr>
              <a:t>obniżyć</a:t>
            </a:r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b="1" err="1">
                <a:solidFill>
                  <a:schemeClr val="tx1">
                    <a:lumMod val="50000"/>
                    <a:lumOff val="50000"/>
                  </a:schemeClr>
                </a:solidFill>
              </a:rPr>
              <a:t>koszty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</a:t>
            </a:r>
            <a:r>
              <a:rPr lang="en-US" dirty="0"/>
              <a:t> </a:t>
            </a:r>
            <a:r>
              <a:rPr lang="en-US" err="1"/>
              <a:t>ponieważ</a:t>
            </a:r>
            <a:r>
              <a:rPr lang="en-US" dirty="0"/>
              <a:t> </a:t>
            </a:r>
            <a:r>
              <a:rPr lang="en-US" err="1"/>
              <a:t>nie</a:t>
            </a:r>
            <a:r>
              <a:rPr lang="en-US" dirty="0"/>
              <a:t> </a:t>
            </a:r>
            <a:r>
              <a:rPr lang="en-US" err="1"/>
              <a:t>trzeba</a:t>
            </a:r>
            <a:r>
              <a:rPr lang="en-US" dirty="0"/>
              <a:t> </a:t>
            </a:r>
            <a:r>
              <a:rPr lang="en-US" err="1"/>
              <a:t>zatrudniać</a:t>
            </a:r>
            <a:r>
              <a:rPr lang="en-US" dirty="0"/>
              <a:t> </a:t>
            </a:r>
            <a:r>
              <a:rPr lang="en-US" err="1"/>
              <a:t>kogoś</a:t>
            </a:r>
            <a:r>
              <a:rPr lang="en-US" dirty="0"/>
              <a:t> </a:t>
            </a:r>
            <a:r>
              <a:rPr lang="en-US" err="1"/>
              <a:t>na</a:t>
            </a:r>
            <a:r>
              <a:rPr lang="en-US" dirty="0"/>
              <a:t> </a:t>
            </a:r>
            <a:r>
              <a:rPr lang="en-US" err="1"/>
              <a:t>pełny</a:t>
            </a:r>
            <a:r>
              <a:rPr lang="en-US" dirty="0"/>
              <a:t> </a:t>
            </a:r>
            <a:r>
              <a:rPr lang="en-US" err="1"/>
              <a:t>etat</a:t>
            </a:r>
            <a:r>
              <a:rPr lang="en-US" dirty="0"/>
              <a:t>.  </a:t>
            </a:r>
            <a:r>
              <a:rPr lang="en-US" err="1"/>
              <a:t>Ponieważ</a:t>
            </a:r>
            <a:r>
              <a:rPr lang="en-US" dirty="0"/>
              <a:t> </a:t>
            </a:r>
            <a:r>
              <a:rPr lang="en-US" err="1"/>
              <a:t>jesteś</a:t>
            </a:r>
            <a:r>
              <a:rPr lang="en-US" dirty="0"/>
              <a:t> ich </a:t>
            </a:r>
            <a:r>
              <a:rPr lang="en-US" err="1"/>
              <a:t>klientem</a:t>
            </a:r>
            <a:r>
              <a:rPr lang="en-US" dirty="0"/>
              <a:t>, </a:t>
            </a:r>
            <a:r>
              <a:rPr lang="en-US" err="1"/>
              <a:t>korzystasz</a:t>
            </a:r>
            <a:r>
              <a:rPr lang="en-US" dirty="0"/>
              <a:t> z </a:t>
            </a:r>
            <a:r>
              <a:rPr lang="en-US" err="1"/>
              <a:t>tego</a:t>
            </a:r>
            <a:r>
              <a:rPr lang="en-US" dirty="0"/>
              <a:t>, </a:t>
            </a:r>
            <a:r>
              <a:rPr lang="en-US" err="1"/>
              <a:t>że</a:t>
            </a:r>
            <a:r>
              <a:rPr lang="en-US" dirty="0"/>
              <a:t> </a:t>
            </a:r>
            <a:r>
              <a:rPr lang="en-US" err="1"/>
              <a:t>praca</a:t>
            </a:r>
            <a:r>
              <a:rPr lang="en-US" dirty="0"/>
              <a:t> jest </a:t>
            </a:r>
            <a:r>
              <a:rPr lang="en-US" err="1"/>
              <a:t>wykonywana</a:t>
            </a:r>
            <a:r>
              <a:rPr lang="en-US" dirty="0"/>
              <a:t> </a:t>
            </a:r>
            <a:r>
              <a:rPr lang="en-US" err="1"/>
              <a:t>na</a:t>
            </a:r>
            <a:r>
              <a:rPr lang="en-US" dirty="0"/>
              <a:t> </a:t>
            </a:r>
            <a:r>
              <a:rPr lang="en-US" err="1"/>
              <a:t>wysokim</a:t>
            </a:r>
            <a:r>
              <a:rPr lang="en-US" dirty="0"/>
              <a:t> </a:t>
            </a:r>
            <a:r>
              <a:rPr lang="en-US" err="1"/>
              <a:t>poziomie</a:t>
            </a:r>
            <a:r>
              <a:rPr lang="en-US" dirty="0"/>
              <a:t> </a:t>
            </a:r>
            <a:r>
              <a:rPr lang="en-US" err="1"/>
              <a:t>i</a:t>
            </a:r>
            <a:r>
              <a:rPr lang="en-US" dirty="0"/>
              <a:t> </a:t>
            </a:r>
            <a:r>
              <a:rPr lang="en-US" err="1"/>
              <a:t>na</a:t>
            </a:r>
            <a:r>
              <a:rPr lang="en-US" dirty="0"/>
              <a:t> </a:t>
            </a:r>
            <a:r>
              <a:rPr lang="en-US" err="1"/>
              <a:t>czas</a:t>
            </a:r>
            <a:r>
              <a:rPr lang="en-US" dirty="0"/>
              <a:t>. </a:t>
            </a:r>
          </a:p>
          <a:p>
            <a:pPr algn="just"/>
            <a:r>
              <a:rPr lang="en-US" dirty="0" err="1"/>
              <a:t>Jeśli</a:t>
            </a:r>
            <a:r>
              <a:rPr lang="en-US" dirty="0"/>
              <a:t> </a:t>
            </a:r>
            <a:r>
              <a:rPr lang="en-US" dirty="0" err="1"/>
              <a:t>jednak</a:t>
            </a:r>
            <a:r>
              <a:rPr lang="en-US" dirty="0"/>
              <a:t> </a:t>
            </a:r>
            <a:r>
              <a:rPr lang="en-US" dirty="0" err="1"/>
              <a:t>zauważysz</a:t>
            </a:r>
            <a:r>
              <a:rPr lang="en-US" dirty="0"/>
              <a:t>,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coraz</a:t>
            </a:r>
            <a:r>
              <a:rPr lang="en-US" dirty="0"/>
              <a:t> </a:t>
            </a:r>
            <a:r>
              <a:rPr lang="en-US" dirty="0" err="1"/>
              <a:t>częściej</a:t>
            </a:r>
            <a:r>
              <a:rPr lang="en-US" dirty="0"/>
              <a:t> </a:t>
            </a:r>
            <a:r>
              <a:rPr lang="en-US" dirty="0" err="1"/>
              <a:t>korzystasz</a:t>
            </a:r>
            <a:r>
              <a:rPr lang="en-US" dirty="0"/>
              <a:t> z </a:t>
            </a:r>
            <a:r>
              <a:rPr lang="en-US" dirty="0" err="1"/>
              <a:t>tych</a:t>
            </a:r>
            <a:r>
              <a:rPr lang="en-US" dirty="0"/>
              <a:t> </a:t>
            </a:r>
            <a:r>
              <a:rPr lang="en-US" dirty="0" err="1"/>
              <a:t>zewnętrznych</a:t>
            </a:r>
            <a:r>
              <a:rPr lang="en-US" dirty="0"/>
              <a:t> </a:t>
            </a:r>
            <a:r>
              <a:rPr lang="en-US" dirty="0" err="1"/>
              <a:t>źródeł</a:t>
            </a:r>
            <a:r>
              <a:rPr lang="en-US" dirty="0"/>
              <a:t>, </a:t>
            </a:r>
            <a:r>
              <a:rPr lang="en-US" dirty="0" err="1"/>
              <a:t>być</a:t>
            </a:r>
            <a:r>
              <a:rPr lang="en-US" dirty="0"/>
              <a:t> </a:t>
            </a:r>
            <a:r>
              <a:rPr lang="en-US" dirty="0" err="1"/>
              <a:t>może</a:t>
            </a:r>
            <a:r>
              <a:rPr lang="en-US" dirty="0"/>
              <a:t> </a:t>
            </a:r>
            <a:r>
              <a:rPr lang="en-US" dirty="0" err="1"/>
              <a:t>nawet</a:t>
            </a:r>
            <a:r>
              <a:rPr lang="en-US" dirty="0"/>
              <a:t> w </a:t>
            </a:r>
            <a:r>
              <a:rPr lang="en-US" dirty="0" err="1"/>
              <a:t>prawie</a:t>
            </a:r>
            <a:r>
              <a:rPr lang="en-US" dirty="0"/>
              <a:t> </a:t>
            </a:r>
            <a:r>
              <a:rPr lang="en-US" dirty="0" err="1"/>
              <a:t>pełnym</a:t>
            </a:r>
            <a:r>
              <a:rPr lang="en-US" dirty="0"/>
              <a:t> </a:t>
            </a:r>
            <a:r>
              <a:rPr lang="en-US" dirty="0" err="1"/>
              <a:t>wymiarze</a:t>
            </a:r>
            <a:r>
              <a:rPr lang="en-US" dirty="0"/>
              <a:t> </a:t>
            </a:r>
            <a:r>
              <a:rPr lang="en-US" dirty="0" err="1"/>
              <a:t>godzin</a:t>
            </a:r>
            <a:r>
              <a:rPr lang="en-US" dirty="0"/>
              <a:t>,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płacisz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tyle</a:t>
            </a:r>
            <a:r>
              <a:rPr lang="en-US" dirty="0"/>
              <a:t> </a:t>
            </a:r>
            <a:r>
              <a:rPr lang="en-US" dirty="0" err="1"/>
              <a:t>samo</a:t>
            </a:r>
            <a:r>
              <a:rPr lang="en-US" dirty="0"/>
              <a:t> </a:t>
            </a:r>
            <a:r>
              <a:rPr lang="en-US" dirty="0" err="1"/>
              <a:t>lub</a:t>
            </a:r>
            <a:r>
              <a:rPr lang="en-US" dirty="0"/>
              <a:t> </a:t>
            </a:r>
            <a:r>
              <a:rPr lang="en-US" dirty="0" err="1"/>
              <a:t>więcej</a:t>
            </a:r>
            <a:r>
              <a:rPr lang="en-US" dirty="0"/>
              <a:t>, co </a:t>
            </a:r>
            <a:r>
              <a:rPr lang="en-US" dirty="0" err="1"/>
              <a:t>pracownikowi</a:t>
            </a:r>
            <a:r>
              <a:rPr lang="en-US" dirty="0"/>
              <a:t>. To </a:t>
            </a:r>
            <a:r>
              <a:rPr lang="en-US" dirty="0" err="1"/>
              <a:t>może</a:t>
            </a:r>
            <a:r>
              <a:rPr lang="en-US" dirty="0"/>
              <a:t> </a:t>
            </a:r>
            <a:r>
              <a:rPr lang="en-US" dirty="0" err="1"/>
              <a:t>warto</a:t>
            </a:r>
            <a:r>
              <a:rPr lang="en-US" dirty="0"/>
              <a:t> </a:t>
            </a:r>
            <a:r>
              <a:rPr lang="en-US" dirty="0" err="1"/>
              <a:t>rozważyć</a:t>
            </a:r>
            <a:r>
              <a:rPr lang="en-US" dirty="0"/>
              <a:t> </a:t>
            </a:r>
            <a:r>
              <a:rPr lang="en-US" dirty="0" err="1"/>
              <a:t>zatrudnienie</a:t>
            </a:r>
            <a:r>
              <a:rPr lang="en-US" dirty="0"/>
              <a:t> </a:t>
            </a:r>
            <a:r>
              <a:rPr lang="en-US" dirty="0" err="1"/>
              <a:t>kogoś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stałe</a:t>
            </a:r>
            <a:r>
              <a:rPr lang="en-US" dirty="0"/>
              <a:t>, </a:t>
            </a:r>
            <a:r>
              <a:rPr lang="en-US" dirty="0" err="1"/>
              <a:t>abyś</a:t>
            </a:r>
            <a:r>
              <a:rPr lang="en-US" dirty="0"/>
              <a:t> </a:t>
            </a:r>
            <a:r>
              <a:rPr lang="en-US" dirty="0" err="1"/>
              <a:t>miał</a:t>
            </a:r>
            <a:r>
              <a:rPr lang="en-US" dirty="0"/>
              <a:t> </a:t>
            </a:r>
            <a:r>
              <a:rPr lang="en-US" dirty="0" err="1"/>
              <a:t>pełną</a:t>
            </a:r>
            <a:r>
              <a:rPr lang="en-US" dirty="0"/>
              <a:t> </a:t>
            </a:r>
            <a:r>
              <a:rPr lang="en-US" dirty="0" err="1"/>
              <a:t>kontrolę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budował</a:t>
            </a:r>
            <a:r>
              <a:rPr lang="en-US" dirty="0"/>
              <a:t> talent we </a:t>
            </a:r>
            <a:r>
              <a:rPr lang="en-US" dirty="0" err="1"/>
              <a:t>własnym</a:t>
            </a:r>
            <a:r>
              <a:rPr lang="en-US" dirty="0"/>
              <a:t> </a:t>
            </a:r>
            <a:r>
              <a:rPr lang="en-US" dirty="0" err="1"/>
              <a:t>biznesie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00739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necklace with a chain around its neck&#10;&#10;Description automatically generated">
            <a:extLst>
              <a:ext uri="{FF2B5EF4-FFF2-40B4-BE49-F238E27FC236}">
                <a16:creationId xmlns:a16="http://schemas.microsoft.com/office/drawing/2014/main" id="{4D434DBE-0FE3-534F-89B4-0EC0AE102F20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 r="-402"/>
          <a:stretch/>
        </p:blipFill>
        <p:spPr>
          <a:xfrm flipH="1">
            <a:off x="6325641" y="4724"/>
            <a:ext cx="5850251" cy="6782936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l"/>
            <a:r>
              <a:rPr lang="en-US" dirty="0"/>
              <a:t>NOWE POMYSŁY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718457" y="2049331"/>
            <a:ext cx="5378451" cy="3947440"/>
          </a:xfrm>
        </p:spPr>
        <p:txBody>
          <a:bodyPr/>
          <a:lstStyle/>
          <a:p>
            <a:pPr algn="just"/>
            <a:r>
              <a:rPr lang="en-US" dirty="0" err="1"/>
              <a:t>Znalezienie</a:t>
            </a:r>
            <a:r>
              <a:rPr lang="en-US" dirty="0"/>
              <a:t> </a:t>
            </a:r>
            <a:r>
              <a:rPr lang="en-US" dirty="0" err="1"/>
              <a:t>czegoś</a:t>
            </a:r>
            <a:r>
              <a:rPr lang="en-US" dirty="0"/>
              <a:t>, co </a:t>
            </a:r>
            <a:r>
              <a:rPr lang="en-US" dirty="0" err="1"/>
              <a:t>uzupełnia</a:t>
            </a:r>
            <a:r>
              <a:rPr lang="en-US" dirty="0"/>
              <a:t> to, co </a:t>
            </a:r>
            <a:r>
              <a:rPr lang="en-US" dirty="0" err="1"/>
              <a:t>już</a:t>
            </a:r>
            <a:r>
              <a:rPr lang="en-US" dirty="0"/>
              <a:t> </a:t>
            </a:r>
            <a:r>
              <a:rPr lang="en-US" dirty="0" err="1"/>
              <a:t>robisz</a:t>
            </a:r>
            <a:r>
              <a:rPr lang="en-US" dirty="0"/>
              <a:t>, </a:t>
            </a:r>
            <a:r>
              <a:rPr lang="en-US" dirty="0" err="1"/>
              <a:t>może</a:t>
            </a:r>
            <a:r>
              <a:rPr lang="en-US" dirty="0"/>
              <a:t> </a:t>
            </a:r>
            <a:r>
              <a:rPr lang="en-US" dirty="0" err="1"/>
              <a:t>łatwo</a:t>
            </a:r>
            <a:r>
              <a:rPr lang="en-US" dirty="0"/>
              <a:t> </a:t>
            </a:r>
            <a:r>
              <a:rPr lang="en-US" dirty="0" err="1"/>
              <a:t>zwiększyć</a:t>
            </a:r>
            <a:r>
              <a:rPr lang="en-US" dirty="0"/>
              <a:t> </a:t>
            </a:r>
            <a:r>
              <a:rPr lang="en-US" dirty="0" err="1"/>
              <a:t>rozwój</a:t>
            </a:r>
            <a:r>
              <a:rPr lang="en-US" dirty="0"/>
              <a:t> </a:t>
            </a:r>
            <a:r>
              <a:rPr lang="en-US" dirty="0" err="1"/>
              <a:t>Twojej</a:t>
            </a:r>
            <a:r>
              <a:rPr lang="en-US" dirty="0"/>
              <a:t> </a:t>
            </a:r>
            <a:r>
              <a:rPr lang="en-US" dirty="0" err="1"/>
              <a:t>firmy</a:t>
            </a:r>
            <a:r>
              <a:rPr lang="en-US" dirty="0"/>
              <a:t>.  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Bez </a:t>
            </a:r>
            <a:r>
              <a:rPr lang="en-US" dirty="0" err="1"/>
              <a:t>dodatkowych</a:t>
            </a:r>
            <a:r>
              <a:rPr lang="en-US" dirty="0"/>
              <a:t> </a:t>
            </a:r>
            <a:r>
              <a:rPr lang="en-US" dirty="0" err="1"/>
              <a:t>zasobów</a:t>
            </a:r>
            <a:r>
              <a:rPr lang="en-US" dirty="0"/>
              <a:t> </a:t>
            </a:r>
            <a:r>
              <a:rPr lang="en-US" dirty="0" err="1"/>
              <a:t>pozostanie</a:t>
            </a:r>
            <a:r>
              <a:rPr lang="en-US" dirty="0"/>
              <a:t> </a:t>
            </a:r>
            <a:r>
              <a:rPr lang="en-US" dirty="0" err="1"/>
              <a:t>tylko</a:t>
            </a:r>
            <a:r>
              <a:rPr lang="en-US" dirty="0"/>
              <a:t> </a:t>
            </a:r>
            <a:r>
              <a:rPr lang="en-US" dirty="0" err="1"/>
              <a:t>pomysłem</a:t>
            </a:r>
            <a:r>
              <a:rPr lang="en-US" dirty="0"/>
              <a:t>, a Ty </a:t>
            </a:r>
            <a:r>
              <a:rPr lang="en-US" dirty="0" err="1"/>
              <a:t>ryzykujesz</a:t>
            </a:r>
            <a:r>
              <a:rPr lang="en-US" dirty="0"/>
              <a:t>,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zostanie</a:t>
            </a:r>
            <a:r>
              <a:rPr lang="en-US" dirty="0"/>
              <a:t> on </a:t>
            </a:r>
            <a:r>
              <a:rPr lang="en-US" dirty="0" err="1"/>
              <a:t>wykorzystany</a:t>
            </a:r>
            <a:r>
              <a:rPr lang="en-US" dirty="0"/>
              <a:t> </a:t>
            </a:r>
            <a:r>
              <a:rPr lang="en-US" dirty="0" err="1"/>
              <a:t>przez</a:t>
            </a:r>
            <a:r>
              <a:rPr lang="en-US" dirty="0"/>
              <a:t> </a:t>
            </a:r>
            <a:r>
              <a:rPr lang="en-US" dirty="0" err="1"/>
              <a:t>kogoś</a:t>
            </a:r>
            <a:r>
              <a:rPr lang="en-US" dirty="0"/>
              <a:t> </a:t>
            </a:r>
            <a:r>
              <a:rPr lang="en-US" dirty="0" err="1"/>
              <a:t>innego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będzie</a:t>
            </a:r>
            <a:r>
              <a:rPr lang="en-US" dirty="0"/>
              <a:t> </a:t>
            </a:r>
            <a:r>
              <a:rPr lang="en-US" dirty="0" err="1"/>
              <a:t>stanowił</a:t>
            </a:r>
            <a:r>
              <a:rPr lang="en-US" dirty="0"/>
              <a:t> </a:t>
            </a:r>
            <a:r>
              <a:rPr lang="en-US" dirty="0" err="1"/>
              <a:t>utraconą</a:t>
            </a:r>
            <a:r>
              <a:rPr lang="en-US" dirty="0"/>
              <a:t> </a:t>
            </a:r>
            <a:r>
              <a:rPr lang="en-US" dirty="0" err="1"/>
              <a:t>szansę</a:t>
            </a:r>
            <a:r>
              <a:rPr lang="en-US" dirty="0"/>
              <a:t> w </a:t>
            </a:r>
            <a:r>
              <a:rPr lang="en-US" dirty="0" err="1"/>
              <a:t>Twojej</a:t>
            </a:r>
            <a:r>
              <a:rPr lang="en-US" dirty="0"/>
              <a:t> </a:t>
            </a:r>
            <a:r>
              <a:rPr lang="en-US" dirty="0" err="1"/>
              <a:t>firmie</a:t>
            </a:r>
            <a:r>
              <a:rPr lang="en-US" dirty="0"/>
              <a:t>. 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8900538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857184" y="1007773"/>
            <a:ext cx="7711887" cy="697353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r>
              <a:rPr lang="en-US" b="1" dirty="0">
                <a:ea typeface="+mn-lt"/>
                <a:cs typeface="+mn-lt"/>
              </a:rPr>
              <a:t>SPECYFICZNA LUKA W ZAKRESIE UMIEJĘTNOŚCI</a:t>
            </a:r>
            <a:endParaRPr lang="pl-PL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842657" y="2128494"/>
            <a:ext cx="7726413" cy="3960000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US" dirty="0"/>
              <a:t>Do </a:t>
            </a:r>
            <a:r>
              <a:rPr lang="en-US" dirty="0" err="1"/>
              <a:t>tej</a:t>
            </a:r>
            <a:r>
              <a:rPr lang="en-US" dirty="0"/>
              <a:t> </a:t>
            </a:r>
            <a:r>
              <a:rPr lang="en-US" dirty="0" err="1"/>
              <a:t>pory</a:t>
            </a:r>
            <a:r>
              <a:rPr lang="en-US" dirty="0"/>
              <a:t> </a:t>
            </a:r>
            <a:r>
              <a:rPr lang="en-US" dirty="0" err="1"/>
              <a:t>prawdopodobnie</a:t>
            </a:r>
            <a:r>
              <a:rPr lang="en-US" dirty="0"/>
              <a:t> </a:t>
            </a:r>
            <a:r>
              <a:rPr lang="en-US" dirty="0" err="1"/>
              <a:t>wszystkie</a:t>
            </a:r>
            <a:r>
              <a:rPr lang="en-US" dirty="0"/>
              <a:t> </a:t>
            </a:r>
            <a:r>
              <a:rPr lang="en-US" dirty="0" err="1"/>
              <a:t>prace</a:t>
            </a:r>
            <a:r>
              <a:rPr lang="en-US" dirty="0"/>
              <a:t> </a:t>
            </a:r>
            <a:r>
              <a:rPr lang="en-US" dirty="0" err="1"/>
              <a:t>wykonywałeś</a:t>
            </a:r>
            <a:r>
              <a:rPr lang="en-US" dirty="0"/>
              <a:t> </a:t>
            </a:r>
            <a:r>
              <a:rPr lang="en-US" dirty="0" err="1"/>
              <a:t>sam</a:t>
            </a:r>
            <a:r>
              <a:rPr lang="en-US" dirty="0"/>
              <a:t>, ale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oznacza</a:t>
            </a:r>
            <a:r>
              <a:rPr lang="en-US" dirty="0"/>
              <a:t> to,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lubisz</a:t>
            </a:r>
            <a:r>
              <a:rPr lang="en-US" dirty="0"/>
              <a:t> </a:t>
            </a:r>
            <a:r>
              <a:rPr lang="en-US" dirty="0" err="1"/>
              <a:t>każdy</a:t>
            </a:r>
            <a:r>
              <a:rPr lang="en-US" dirty="0"/>
              <a:t> </a:t>
            </a:r>
            <a:r>
              <a:rPr lang="en-US" dirty="0" err="1"/>
              <a:t>aspekt</a:t>
            </a:r>
            <a:r>
              <a:rPr lang="en-US" dirty="0"/>
              <a:t> </a:t>
            </a:r>
            <a:r>
              <a:rPr lang="en-US" dirty="0" err="1"/>
              <a:t>prowadzenia</a:t>
            </a:r>
            <a:r>
              <a:rPr lang="en-US" dirty="0"/>
              <a:t> </a:t>
            </a:r>
            <a:r>
              <a:rPr lang="en-US" dirty="0" err="1"/>
              <a:t>swojej</a:t>
            </a:r>
            <a:r>
              <a:rPr lang="en-US" dirty="0"/>
              <a:t> </a:t>
            </a:r>
            <a:r>
              <a:rPr lang="en-US" dirty="0" err="1"/>
              <a:t>działalności</a:t>
            </a:r>
            <a:r>
              <a:rPr lang="en-US" dirty="0"/>
              <a:t>. </a:t>
            </a:r>
            <a:r>
              <a:rPr lang="en-US" dirty="0" err="1"/>
              <a:t>Jeśli</a:t>
            </a:r>
            <a:r>
              <a:rPr lang="en-US" dirty="0"/>
              <a:t> </a:t>
            </a:r>
            <a:r>
              <a:rPr lang="en-US" dirty="0" err="1"/>
              <a:t>są</a:t>
            </a:r>
            <a:r>
              <a:rPr lang="en-US" dirty="0"/>
              <a:t> </a:t>
            </a:r>
            <a:r>
              <a:rPr lang="en-US" dirty="0" err="1"/>
              <a:t>zadania</a:t>
            </a:r>
            <a:r>
              <a:rPr lang="en-US" dirty="0"/>
              <a:t>, </a:t>
            </a:r>
            <a:r>
              <a:rPr lang="en-US" dirty="0" err="1"/>
              <a:t>które</a:t>
            </a:r>
            <a:r>
              <a:rPr lang="en-US" dirty="0"/>
              <a:t> </a:t>
            </a:r>
            <a:r>
              <a:rPr lang="en-US" dirty="0" err="1"/>
              <a:t>zawsze</a:t>
            </a:r>
            <a:r>
              <a:rPr lang="en-US" dirty="0"/>
              <a:t> </a:t>
            </a:r>
            <a:r>
              <a:rPr lang="en-US" dirty="0" err="1"/>
              <a:t>odkładasz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później</a:t>
            </a:r>
            <a:r>
              <a:rPr lang="en-US" dirty="0"/>
              <a:t>, </a:t>
            </a:r>
            <a:r>
              <a:rPr lang="en-US" dirty="0" err="1"/>
              <a:t>aż</a:t>
            </a:r>
            <a:r>
              <a:rPr lang="en-US" dirty="0"/>
              <a:t> </a:t>
            </a:r>
            <a:r>
              <a:rPr lang="en-US" dirty="0" err="1"/>
              <a:t>będą</a:t>
            </a:r>
            <a:r>
              <a:rPr lang="en-US" dirty="0"/>
              <a:t> </a:t>
            </a:r>
            <a:r>
              <a:rPr lang="en-US" dirty="0" err="1"/>
              <a:t>absolutnie</a:t>
            </a:r>
            <a:r>
              <a:rPr lang="en-US" dirty="0"/>
              <a:t> </a:t>
            </a:r>
            <a:r>
              <a:rPr lang="en-US" dirty="0" err="1"/>
              <a:t>niezbędne</a:t>
            </a:r>
            <a:r>
              <a:rPr lang="en-US" dirty="0"/>
              <a:t>, to </a:t>
            </a:r>
            <a:r>
              <a:rPr lang="en-US" dirty="0" err="1"/>
              <a:t>może</a:t>
            </a:r>
            <a:r>
              <a:rPr lang="en-US" dirty="0"/>
              <a:t> </a:t>
            </a:r>
            <a:r>
              <a:rPr lang="en-US" dirty="0" err="1"/>
              <a:t>nadszedł</a:t>
            </a:r>
            <a:r>
              <a:rPr lang="en-US" dirty="0"/>
              <a:t> </a:t>
            </a:r>
            <a:r>
              <a:rPr lang="en-US" dirty="0" err="1"/>
              <a:t>czas</a:t>
            </a:r>
            <a:r>
              <a:rPr lang="en-US" dirty="0"/>
              <a:t>, aby </a:t>
            </a:r>
            <a:r>
              <a:rPr lang="en-US" dirty="0" err="1"/>
              <a:t>zatrudnić</a:t>
            </a:r>
            <a:r>
              <a:rPr lang="en-US" dirty="0"/>
              <a:t> </a:t>
            </a:r>
            <a:r>
              <a:rPr lang="en-US" dirty="0" err="1"/>
              <a:t>kogoś</a:t>
            </a:r>
            <a:r>
              <a:rPr lang="en-US" dirty="0"/>
              <a:t>, </a:t>
            </a:r>
            <a:r>
              <a:rPr lang="en-US" dirty="0" err="1"/>
              <a:t>kto</a:t>
            </a:r>
            <a:r>
              <a:rPr lang="en-US" dirty="0"/>
              <a:t> </a:t>
            </a:r>
            <a:r>
              <a:rPr lang="en-US" dirty="0" err="1"/>
              <a:t>wykona</a:t>
            </a:r>
            <a:r>
              <a:rPr lang="en-US" dirty="0"/>
              <a:t> </a:t>
            </a:r>
            <a:r>
              <a:rPr lang="en-US" dirty="0" err="1"/>
              <a:t>tę</a:t>
            </a:r>
            <a:r>
              <a:rPr lang="en-US" dirty="0"/>
              <a:t> </a:t>
            </a:r>
            <a:r>
              <a:rPr lang="en-US" dirty="0" err="1"/>
              <a:t>pracę</a:t>
            </a:r>
            <a:r>
              <a:rPr lang="en-US" dirty="0"/>
              <a:t> za </a:t>
            </a:r>
            <a:r>
              <a:rPr lang="en-US" dirty="0" err="1"/>
              <a:t>ciebie</a:t>
            </a:r>
            <a:r>
              <a:rPr lang="en-US" dirty="0"/>
              <a:t>!   </a:t>
            </a:r>
          </a:p>
          <a:p>
            <a:pPr algn="just"/>
            <a:r>
              <a:rPr lang="en-US" dirty="0" err="1"/>
              <a:t>Delegowanie</a:t>
            </a:r>
            <a:r>
              <a:rPr lang="en-US" dirty="0"/>
              <a:t> </a:t>
            </a:r>
            <a:r>
              <a:rPr lang="en-US" dirty="0" err="1"/>
              <a:t>może</a:t>
            </a:r>
            <a:r>
              <a:rPr lang="en-US" dirty="0"/>
              <a:t> </a:t>
            </a:r>
            <a:r>
              <a:rPr lang="en-US" dirty="0" err="1"/>
              <a:t>być</a:t>
            </a:r>
            <a:r>
              <a:rPr lang="en-US" dirty="0"/>
              <a:t> </a:t>
            </a:r>
            <a:r>
              <a:rPr lang="en-US" dirty="0" err="1"/>
              <a:t>niepokojącą</a:t>
            </a:r>
            <a:r>
              <a:rPr lang="en-US" dirty="0"/>
              <a:t> </a:t>
            </a:r>
            <a:r>
              <a:rPr lang="en-US" dirty="0" err="1"/>
              <a:t>perspektywą</a:t>
            </a:r>
            <a:r>
              <a:rPr lang="en-US" dirty="0"/>
              <a:t> </a:t>
            </a:r>
            <a:r>
              <a:rPr lang="en-US" dirty="0" err="1"/>
              <a:t>dla</a:t>
            </a:r>
            <a:r>
              <a:rPr lang="en-US" dirty="0"/>
              <a:t> </a:t>
            </a:r>
            <a:r>
              <a:rPr lang="en-US" dirty="0" err="1"/>
              <a:t>wielu</a:t>
            </a:r>
            <a:r>
              <a:rPr lang="en-US" dirty="0"/>
              <a:t> </a:t>
            </a:r>
            <a:r>
              <a:rPr lang="en-US" dirty="0" err="1"/>
              <a:t>osób</a:t>
            </a:r>
            <a:r>
              <a:rPr lang="en-US" dirty="0"/>
              <a:t> </a:t>
            </a:r>
            <a:r>
              <a:rPr lang="en-US" dirty="0" err="1"/>
              <a:t>prowadzących</a:t>
            </a:r>
            <a:r>
              <a:rPr lang="en-US" dirty="0"/>
              <a:t> </a:t>
            </a:r>
            <a:r>
              <a:rPr lang="en-US" dirty="0" err="1"/>
              <a:t>samodzielną</a:t>
            </a:r>
            <a:r>
              <a:rPr lang="en-US" dirty="0"/>
              <a:t> </a:t>
            </a:r>
            <a:r>
              <a:rPr lang="en-US" dirty="0" err="1"/>
              <a:t>działalność</a:t>
            </a:r>
            <a:r>
              <a:rPr lang="en-US" dirty="0"/>
              <a:t> </a:t>
            </a:r>
            <a:r>
              <a:rPr lang="en-US" dirty="0" err="1"/>
              <a:t>gospodarczą</a:t>
            </a:r>
            <a:r>
              <a:rPr lang="en-US" dirty="0"/>
              <a:t>.  </a:t>
            </a:r>
            <a:r>
              <a:rPr lang="en-US" dirty="0" err="1"/>
              <a:t>Pomysł</a:t>
            </a:r>
            <a:r>
              <a:rPr lang="en-US" dirty="0"/>
              <a:t> </a:t>
            </a:r>
            <a:r>
              <a:rPr lang="en-US" dirty="0" err="1"/>
              <a:t>zrzeczenia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kontroli</a:t>
            </a:r>
            <a:r>
              <a:rPr lang="en-US" dirty="0"/>
              <a:t> </a:t>
            </a:r>
            <a:r>
              <a:rPr lang="en-US" dirty="0" err="1"/>
              <a:t>może</a:t>
            </a:r>
            <a:r>
              <a:rPr lang="en-US" dirty="0"/>
              <a:t> </a:t>
            </a:r>
            <a:r>
              <a:rPr lang="en-US" dirty="0" err="1"/>
              <a:t>być</a:t>
            </a:r>
            <a:r>
              <a:rPr lang="en-US" dirty="0"/>
              <a:t> </a:t>
            </a:r>
            <a:r>
              <a:rPr lang="en-US" dirty="0" err="1"/>
              <a:t>wyzwaniem</a:t>
            </a:r>
            <a:r>
              <a:rPr lang="en-US" dirty="0"/>
              <a:t>, ale aby </a:t>
            </a:r>
            <a:r>
              <a:rPr lang="en-US" dirty="0" err="1"/>
              <a:t>rozwijać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odzyskać</a:t>
            </a:r>
            <a:r>
              <a:rPr lang="en-US" dirty="0"/>
              <a:t> </a:t>
            </a:r>
            <a:r>
              <a:rPr lang="en-US" dirty="0" err="1"/>
              <a:t>zarówno</a:t>
            </a:r>
            <a:r>
              <a:rPr lang="en-US" dirty="0"/>
              <a:t> </a:t>
            </a:r>
            <a:r>
              <a:rPr lang="en-US" dirty="0" err="1"/>
              <a:t>godziny</a:t>
            </a:r>
            <a:r>
              <a:rPr lang="en-US" dirty="0"/>
              <a:t>, </a:t>
            </a:r>
            <a:r>
              <a:rPr lang="en-US" dirty="0" err="1"/>
              <a:t>jak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przestrzeń</a:t>
            </a:r>
            <a:r>
              <a:rPr lang="en-US" dirty="0"/>
              <a:t> </a:t>
            </a:r>
            <a:r>
              <a:rPr lang="en-US" dirty="0" err="1"/>
              <a:t>życiową</a:t>
            </a:r>
            <a:r>
              <a:rPr lang="en-US" dirty="0"/>
              <a:t>, </a:t>
            </a:r>
            <a:r>
              <a:rPr lang="en-US" dirty="0" err="1"/>
              <a:t>warto</a:t>
            </a:r>
            <a:r>
              <a:rPr lang="en-US" dirty="0"/>
              <a:t> to </a:t>
            </a:r>
            <a:r>
              <a:rPr lang="en-US" dirty="0" err="1"/>
              <a:t>zrobić</a:t>
            </a:r>
            <a:r>
              <a:rPr lang="en-US" dirty="0"/>
              <a:t>.  </a:t>
            </a:r>
            <a:r>
              <a:rPr lang="en-US" dirty="0" err="1"/>
              <a:t>Będziesz</a:t>
            </a:r>
            <a:r>
              <a:rPr lang="en-US" dirty="0"/>
              <a:t> </a:t>
            </a:r>
            <a:r>
              <a:rPr lang="en-US" dirty="0" err="1"/>
              <a:t>mógł</a:t>
            </a:r>
            <a:r>
              <a:rPr lang="en-US" dirty="0"/>
              <a:t> </a:t>
            </a:r>
            <a:r>
              <a:rPr lang="en-US" dirty="0" err="1"/>
              <a:t>pracować</a:t>
            </a:r>
            <a:r>
              <a:rPr lang="en-US" dirty="0"/>
              <a:t> </a:t>
            </a:r>
            <a:r>
              <a:rPr lang="en-US" dirty="0" err="1"/>
              <a:t>nad</a:t>
            </a:r>
            <a:r>
              <a:rPr lang="en-US" dirty="0"/>
              <a:t> </a:t>
            </a:r>
            <a:r>
              <a:rPr lang="en-US" dirty="0" err="1"/>
              <a:t>tymi</a:t>
            </a:r>
            <a:r>
              <a:rPr lang="en-US" dirty="0"/>
              <a:t> </a:t>
            </a:r>
            <a:r>
              <a:rPr lang="en-US" dirty="0" err="1"/>
              <a:t>aspektami</a:t>
            </a:r>
            <a:r>
              <a:rPr lang="en-US" dirty="0"/>
              <a:t> </a:t>
            </a:r>
            <a:r>
              <a:rPr lang="en-US" dirty="0" err="1"/>
              <a:t>swojego</a:t>
            </a:r>
            <a:r>
              <a:rPr lang="en-US" dirty="0"/>
              <a:t> </a:t>
            </a:r>
            <a:r>
              <a:rPr lang="en-US" dirty="0" err="1"/>
              <a:t>biznesu</a:t>
            </a:r>
            <a:r>
              <a:rPr lang="en-US" dirty="0"/>
              <a:t>, </a:t>
            </a:r>
            <a:r>
              <a:rPr lang="en-US" dirty="0" err="1"/>
              <a:t>które</a:t>
            </a:r>
            <a:r>
              <a:rPr lang="en-US" dirty="0"/>
              <a:t> </a:t>
            </a:r>
            <a:r>
              <a:rPr lang="en-US" dirty="0" err="1"/>
              <a:t>Cię</a:t>
            </a:r>
            <a:r>
              <a:rPr lang="en-US" dirty="0"/>
              <a:t> </a:t>
            </a:r>
            <a:r>
              <a:rPr lang="en-US" dirty="0" err="1"/>
              <a:t>potrzebują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dobrze</a:t>
            </a:r>
            <a:r>
              <a:rPr lang="en-US" dirty="0"/>
              <a:t> jest </a:t>
            </a:r>
            <a:r>
              <a:rPr lang="en-US" dirty="0" err="1"/>
              <a:t>wiedzieć</a:t>
            </a:r>
            <a:r>
              <a:rPr lang="en-US" dirty="0"/>
              <a:t>,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wszystko</a:t>
            </a:r>
            <a:r>
              <a:rPr lang="en-US" dirty="0"/>
              <a:t> </a:t>
            </a:r>
            <a:r>
              <a:rPr lang="en-US" dirty="0" err="1"/>
              <a:t>inne</a:t>
            </a:r>
            <a:r>
              <a:rPr lang="en-US" dirty="0"/>
              <a:t> jest w </a:t>
            </a:r>
            <a:r>
              <a:rPr lang="en-US" dirty="0" err="1"/>
              <a:t>zasięgu</a:t>
            </a:r>
            <a:r>
              <a:rPr lang="en-US" dirty="0"/>
              <a:t> </a:t>
            </a:r>
            <a:r>
              <a:rPr lang="en-US" dirty="0" err="1"/>
              <a:t>ręki</a:t>
            </a:r>
            <a:r>
              <a:rPr lang="en-US" dirty="0"/>
              <a:t>.</a:t>
            </a:r>
          </a:p>
        </p:txBody>
      </p:sp>
      <p:pic>
        <p:nvPicPr>
          <p:cNvPr id="5" name="Picture 4" descr="A picture containing man, game, baseball, bat&#10;&#10;Description automatically generated">
            <a:extLst>
              <a:ext uri="{FF2B5EF4-FFF2-40B4-BE49-F238E27FC236}">
                <a16:creationId xmlns:a16="http://schemas.microsoft.com/office/drawing/2014/main" id="{6CC8672D-47E1-46ED-9DB9-3CAB57DA1D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-1" y="3915472"/>
            <a:ext cx="3842657" cy="2563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2572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1.2 CZY JESTEŚ GOTOWY?</a:t>
            </a:r>
          </a:p>
        </p:txBody>
      </p:sp>
    </p:spTree>
    <p:extLst>
      <p:ext uri="{BB962C8B-B14F-4D97-AF65-F5344CB8AC3E}">
        <p14:creationId xmlns:p14="http://schemas.microsoft.com/office/powerpoint/2010/main" val="1273294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182B04-D144-E64F-AAA1-1B395F8FA8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793" y="2818053"/>
            <a:ext cx="11259071" cy="4041699"/>
          </a:xfrm>
        </p:spPr>
        <p:txBody>
          <a:bodyPr/>
          <a:lstStyle/>
          <a:p>
            <a:pPr algn="l"/>
            <a:r>
              <a:rPr lang="en-US" i="0" dirty="0"/>
              <a:t>DĄŻENIE DO ZATRUDNIENIA</a:t>
            </a:r>
          </a:p>
          <a:p>
            <a:pPr algn="l"/>
            <a:r>
              <a:rPr lang="en-US" i="0" dirty="0" err="1"/>
              <a:t>Nowy</a:t>
            </a:r>
            <a:r>
              <a:rPr lang="en-US" i="0" dirty="0"/>
              <a:t> model </a:t>
            </a:r>
            <a:r>
              <a:rPr lang="en-US" i="0" dirty="0" err="1"/>
              <a:t>szkoleniowy</a:t>
            </a:r>
            <a:r>
              <a:rPr lang="en-US" i="0" dirty="0"/>
              <a:t> 6 KROKÓW </a:t>
            </a:r>
          </a:p>
          <a:p>
            <a:pPr algn="l"/>
            <a:r>
              <a:rPr lang="en-US" i="0" dirty="0"/>
              <a:t>z </a:t>
            </a:r>
            <a:r>
              <a:rPr lang="en-US" i="0" dirty="0" err="1"/>
              <a:t>kompleksowym</a:t>
            </a:r>
            <a:r>
              <a:rPr lang="en-US" i="0" dirty="0"/>
              <a:t> </a:t>
            </a:r>
            <a:r>
              <a:rPr lang="en-US" i="0" dirty="0" err="1"/>
              <a:t>wsparciem</a:t>
            </a:r>
            <a:r>
              <a:rPr lang="en-US" i="0" dirty="0"/>
              <a:t> </a:t>
            </a:r>
            <a:r>
              <a:rPr lang="en-US" i="0" dirty="0" err="1"/>
              <a:t>dla</a:t>
            </a:r>
            <a:r>
              <a:rPr lang="en-US" i="0" dirty="0"/>
              <a:t> </a:t>
            </a:r>
            <a:r>
              <a:rPr lang="en-US" i="0" dirty="0" err="1"/>
              <a:t>trenerów</a:t>
            </a:r>
            <a:r>
              <a:rPr lang="en-US" i="0" dirty="0"/>
              <a:t> </a:t>
            </a:r>
            <a:r>
              <a:rPr lang="en-US" i="0" dirty="0" err="1"/>
              <a:t>i</a:t>
            </a:r>
            <a:r>
              <a:rPr lang="en-US" i="0" dirty="0"/>
              <a:t> </a:t>
            </a:r>
            <a:r>
              <a:rPr lang="en-US" i="0" dirty="0" err="1"/>
              <a:t>doradców</a:t>
            </a:r>
            <a:r>
              <a:rPr lang="en-US" i="0" dirty="0"/>
              <a:t> </a:t>
            </a:r>
            <a:r>
              <a:rPr lang="en-US" i="0" dirty="0" err="1"/>
              <a:t>biznesowych</a:t>
            </a:r>
            <a:r>
              <a:rPr lang="en-US" i="0" dirty="0"/>
              <a:t> - </a:t>
            </a:r>
            <a:r>
              <a:rPr lang="en-US" i="0" dirty="0" err="1"/>
              <a:t>szkolą</a:t>
            </a:r>
            <a:r>
              <a:rPr lang="en-US" i="0" dirty="0"/>
              <a:t> </a:t>
            </a:r>
            <a:r>
              <a:rPr lang="en-US" i="0" dirty="0" err="1"/>
              <a:t>indywidualnych</a:t>
            </a:r>
            <a:r>
              <a:rPr lang="en-US" i="0" dirty="0"/>
              <a:t> </a:t>
            </a:r>
            <a:r>
              <a:rPr lang="en-US" i="0" dirty="0" err="1"/>
              <a:t>przedsiębiorców</a:t>
            </a:r>
            <a:r>
              <a:rPr lang="en-US" i="0" dirty="0"/>
              <a:t> w </a:t>
            </a:r>
            <a:r>
              <a:rPr lang="en-US" i="0" dirty="0" err="1"/>
              <a:t>zakresie</a:t>
            </a:r>
            <a:r>
              <a:rPr lang="en-US" i="0" dirty="0"/>
              <a:t> </a:t>
            </a:r>
            <a:r>
              <a:rPr lang="en-US" i="0" dirty="0" err="1"/>
              <a:t>wiedzy</a:t>
            </a:r>
            <a:r>
              <a:rPr lang="en-US" i="0" dirty="0"/>
              <a:t>, </a:t>
            </a:r>
            <a:r>
              <a:rPr lang="en-US" i="0" dirty="0" err="1"/>
              <a:t>umiejętności</a:t>
            </a:r>
            <a:r>
              <a:rPr lang="en-US" i="0" dirty="0"/>
              <a:t> </a:t>
            </a:r>
            <a:r>
              <a:rPr lang="en-US" i="0" dirty="0" err="1"/>
              <a:t>i</a:t>
            </a:r>
            <a:r>
              <a:rPr lang="en-US" i="0" dirty="0"/>
              <a:t> </a:t>
            </a:r>
            <a:r>
              <a:rPr lang="en-US" i="0" dirty="0" err="1"/>
              <a:t>wiary</a:t>
            </a:r>
            <a:r>
              <a:rPr lang="en-US" i="0" dirty="0"/>
              <a:t> we </a:t>
            </a:r>
            <a:r>
              <a:rPr lang="en-US" i="0" dirty="0" err="1"/>
              <a:t>własne</a:t>
            </a:r>
            <a:r>
              <a:rPr lang="en-US" i="0" dirty="0"/>
              <a:t> </a:t>
            </a:r>
            <a:r>
              <a:rPr lang="en-US" i="0" dirty="0" err="1"/>
              <a:t>możliwości</a:t>
            </a:r>
            <a:r>
              <a:rPr lang="en-US" i="0" dirty="0"/>
              <a:t> </a:t>
            </a:r>
            <a:r>
              <a:rPr lang="en-US" i="0" dirty="0" err="1"/>
              <a:t>wymagane</a:t>
            </a:r>
            <a:r>
              <a:rPr lang="en-US" i="0" dirty="0"/>
              <a:t> do </a:t>
            </a:r>
            <a:r>
              <a:rPr lang="en-US" i="0" dirty="0" err="1"/>
              <a:t>zatrudnienia</a:t>
            </a:r>
            <a:r>
              <a:rPr lang="en-US" i="0" dirty="0"/>
              <a:t> </a:t>
            </a:r>
            <a:r>
              <a:rPr lang="en-US" i="0" dirty="0" err="1"/>
              <a:t>pierwszego</a:t>
            </a:r>
            <a:r>
              <a:rPr lang="en-US" i="0" dirty="0"/>
              <a:t> </a:t>
            </a:r>
            <a:r>
              <a:rPr lang="en-US" i="0" dirty="0" err="1"/>
              <a:t>pracownika</a:t>
            </a:r>
            <a:r>
              <a:rPr lang="en-US" i="0" dirty="0"/>
              <a:t>.</a:t>
            </a:r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955047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l"/>
            <a:r>
              <a:rPr lang="en-US" dirty="0"/>
              <a:t>CZY JESTEŚ GOTOWY?</a:t>
            </a:r>
            <a:endParaRPr lang="en-IE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5665076" y="1953078"/>
            <a:ext cx="5949230" cy="3947440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US" dirty="0" err="1"/>
              <a:t>Naukowcy</a:t>
            </a:r>
            <a:r>
              <a:rPr lang="en-US" dirty="0"/>
              <a:t>* </a:t>
            </a:r>
            <a:r>
              <a:rPr lang="en-US" dirty="0" err="1"/>
              <a:t>zbadali</a:t>
            </a:r>
            <a:r>
              <a:rPr lang="en-US" dirty="0"/>
              <a:t> </a:t>
            </a:r>
            <a:r>
              <a:rPr lang="en-US" dirty="0" err="1"/>
              <a:t>sposób</a:t>
            </a:r>
            <a:r>
              <a:rPr lang="en-US" dirty="0"/>
              <a:t> </a:t>
            </a:r>
            <a:r>
              <a:rPr lang="en-US" dirty="0" err="1"/>
              <a:t>myślenia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przejście</a:t>
            </a:r>
            <a:r>
              <a:rPr lang="en-US" dirty="0"/>
              <a:t> do </a:t>
            </a:r>
            <a:r>
              <a:rPr lang="en-US" dirty="0" err="1"/>
              <a:t>bycia</a:t>
            </a:r>
            <a:r>
              <a:rPr lang="en-US" dirty="0"/>
              <a:t> </a:t>
            </a:r>
            <a:r>
              <a:rPr lang="en-US" dirty="0" err="1"/>
              <a:t>Pracodawcą</a:t>
            </a:r>
            <a:r>
              <a:rPr lang="en-US" dirty="0"/>
              <a:t>.   </a:t>
            </a:r>
            <a:r>
              <a:rPr lang="en-US" dirty="0" err="1"/>
              <a:t>Stwierdzili</a:t>
            </a:r>
            <a:r>
              <a:rPr lang="en-US" dirty="0"/>
              <a:t> </a:t>
            </a:r>
            <a:r>
              <a:rPr lang="en-US" dirty="0" err="1"/>
              <a:t>oni</a:t>
            </a:r>
            <a:r>
              <a:rPr lang="en-US" dirty="0"/>
              <a:t>,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potencjał</a:t>
            </a:r>
            <a:r>
              <a:rPr lang="en-US" dirty="0"/>
              <a:t> </a:t>
            </a:r>
            <a:r>
              <a:rPr lang="en-US" dirty="0" err="1"/>
              <a:t>wzrostu</a:t>
            </a:r>
            <a:r>
              <a:rPr lang="en-US" dirty="0"/>
              <a:t> jest </a:t>
            </a:r>
            <a:r>
              <a:rPr lang="en-US" dirty="0" err="1"/>
              <a:t>hamowany</a:t>
            </a:r>
            <a:r>
              <a:rPr lang="en-US" dirty="0"/>
              <a:t> </a:t>
            </a:r>
            <a:r>
              <a:rPr lang="en-US" dirty="0" err="1"/>
              <a:t>przez</a:t>
            </a:r>
            <a:r>
              <a:rPr lang="en-US" dirty="0"/>
              <a:t> </a:t>
            </a:r>
            <a:r>
              <a:rPr lang="en-US" dirty="0" err="1"/>
              <a:t>obawę</a:t>
            </a:r>
            <a:r>
              <a:rPr lang="en-US" dirty="0"/>
              <a:t> </a:t>
            </a:r>
            <a:r>
              <a:rPr lang="en-US" dirty="0" err="1"/>
              <a:t>przed</a:t>
            </a:r>
            <a:r>
              <a:rPr lang="en-US" dirty="0"/>
              <a:t> </a:t>
            </a:r>
            <a:r>
              <a:rPr lang="en-US" dirty="0" err="1"/>
              <a:t>złożonością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odpowiedzialnością</a:t>
            </a:r>
            <a:r>
              <a:rPr lang="en-US" dirty="0"/>
              <a:t> </a:t>
            </a:r>
            <a:r>
              <a:rPr lang="en-US" dirty="0" err="1"/>
              <a:t>związaną</a:t>
            </a:r>
            <a:r>
              <a:rPr lang="en-US" dirty="0"/>
              <a:t> z </a:t>
            </a:r>
            <a:r>
              <a:rPr lang="en-US" dirty="0" err="1"/>
              <a:t>podejmowaniem</a:t>
            </a:r>
            <a:r>
              <a:rPr lang="en-US" dirty="0"/>
              <a:t> </a:t>
            </a:r>
            <a:r>
              <a:rPr lang="en-US" dirty="0" err="1"/>
              <a:t>pracy</a:t>
            </a:r>
            <a:r>
              <a:rPr lang="en-US" dirty="0"/>
              <a:t>.  </a:t>
            </a:r>
          </a:p>
          <a:p>
            <a:pPr algn="just"/>
            <a:r>
              <a:rPr lang="en-US" dirty="0" err="1"/>
              <a:t>Tak</a:t>
            </a:r>
            <a:r>
              <a:rPr lang="en-US" dirty="0"/>
              <a:t>, </a:t>
            </a:r>
            <a:r>
              <a:rPr lang="en-US" dirty="0" err="1"/>
              <a:t>będzie</a:t>
            </a:r>
            <a:r>
              <a:rPr lang="en-US" dirty="0"/>
              <a:t> </a:t>
            </a:r>
            <a:r>
              <a:rPr lang="en-US" dirty="0" err="1"/>
              <a:t>trochę</a:t>
            </a:r>
            <a:r>
              <a:rPr lang="en-US" dirty="0"/>
              <a:t> </a:t>
            </a:r>
            <a:r>
              <a:rPr lang="en-US" dirty="0" err="1"/>
              <a:t>dokumentów</a:t>
            </a:r>
            <a:r>
              <a:rPr lang="en-US" dirty="0"/>
              <a:t>, </a:t>
            </a:r>
            <a:r>
              <a:rPr lang="en-US" dirty="0" err="1"/>
              <a:t>przepisów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trochę</a:t>
            </a:r>
            <a:r>
              <a:rPr lang="en-US" dirty="0"/>
              <a:t> </a:t>
            </a:r>
            <a:r>
              <a:rPr lang="en-US" dirty="0" err="1"/>
              <a:t>biurokracji</a:t>
            </a:r>
            <a:r>
              <a:rPr lang="en-US" dirty="0"/>
              <a:t>, ale </a:t>
            </a:r>
            <a:r>
              <a:rPr lang="en-US" dirty="0" err="1"/>
              <a:t>nic</a:t>
            </a:r>
            <a:r>
              <a:rPr lang="en-US" dirty="0"/>
              <a:t>, </a:t>
            </a:r>
            <a:r>
              <a:rPr lang="en-US" dirty="0" err="1"/>
              <a:t>czego</a:t>
            </a:r>
            <a:r>
              <a:rPr lang="en-US" dirty="0"/>
              <a:t> </a:t>
            </a:r>
            <a:r>
              <a:rPr lang="en-US" dirty="0" err="1"/>
              <a:t>nie</a:t>
            </a:r>
            <a:r>
              <a:rPr lang="en-US" dirty="0"/>
              <a:t> da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przezwyciężyć</a:t>
            </a:r>
            <a:r>
              <a:rPr lang="en-US" dirty="0"/>
              <a:t>. Ale </a:t>
            </a:r>
            <a:r>
              <a:rPr lang="en-US" dirty="0" err="1"/>
              <a:t>najpierw</a:t>
            </a:r>
            <a:r>
              <a:rPr lang="en-US" dirty="0"/>
              <a:t> </a:t>
            </a:r>
            <a:r>
              <a:rPr lang="en-US" dirty="0" err="1"/>
              <a:t>spójrzmy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psychologiczne</a:t>
            </a:r>
            <a:r>
              <a:rPr lang="en-US" dirty="0"/>
              <a:t> </a:t>
            </a:r>
            <a:r>
              <a:rPr lang="en-US" dirty="0" err="1"/>
              <a:t>bariery</a:t>
            </a:r>
            <a:r>
              <a:rPr lang="en-US" dirty="0"/>
              <a:t> w </a:t>
            </a:r>
            <a:r>
              <a:rPr lang="en-US" dirty="0" err="1"/>
              <a:t>zatrudnianiu</a:t>
            </a:r>
            <a:r>
              <a:rPr lang="en-US" dirty="0"/>
              <a:t> </a:t>
            </a:r>
            <a:r>
              <a:rPr lang="en-US" dirty="0" err="1"/>
              <a:t>pracowników</a:t>
            </a:r>
            <a:r>
              <a:rPr lang="en-US" dirty="0"/>
              <a:t>, </a:t>
            </a:r>
            <a:r>
              <a:rPr lang="en-US" dirty="0" err="1"/>
              <a:t>które</a:t>
            </a:r>
            <a:r>
              <a:rPr lang="en-US" dirty="0"/>
              <a:t> </a:t>
            </a:r>
            <a:r>
              <a:rPr lang="en-US" dirty="0" err="1"/>
              <a:t>są</a:t>
            </a:r>
            <a:r>
              <a:rPr lang="en-US" dirty="0"/>
              <a:t> w </a:t>
            </a:r>
            <a:r>
              <a:rPr lang="en-US" dirty="0" err="1"/>
              <a:t>tobie</a:t>
            </a:r>
            <a:r>
              <a:rPr lang="en-US" dirty="0"/>
              <a:t>. </a:t>
            </a:r>
          </a:p>
          <a:p>
            <a:endParaRPr lang="en-US" sz="800" dirty="0"/>
          </a:p>
          <a:p>
            <a:pPr algn="r"/>
            <a:r>
              <a:rPr lang="en-US" sz="1600" baseline="30000" dirty="0"/>
              <a:t>*ASTON BUSINESS SCHOOL</a:t>
            </a:r>
            <a:endParaRPr lang="en-IE" sz="1600" dirty="0"/>
          </a:p>
        </p:txBody>
      </p:sp>
      <p:pic>
        <p:nvPicPr>
          <p:cNvPr id="8" name="Picture Placeholder 7" descr="A person sitting on a chair in a room&#10;&#10;Description automatically generated">
            <a:extLst>
              <a:ext uri="{FF2B5EF4-FFF2-40B4-BE49-F238E27FC236}">
                <a16:creationId xmlns:a16="http://schemas.microsoft.com/office/drawing/2014/main" id="{077C0636-774F-0A4B-ACD9-BE0B67567437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32506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876300" y="1042415"/>
            <a:ext cx="7407087" cy="662475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W KIERACIE</a:t>
            </a:r>
            <a:r>
              <a:rPr lang="en-US" dirty="0"/>
              <a:t>/ </a:t>
            </a:r>
            <a:r>
              <a:rPr lang="en-US" dirty="0" err="1">
                <a:solidFill>
                  <a:srgbClr val="FF0000"/>
                </a:solidFill>
              </a:rPr>
              <a:t>na</a:t>
            </a:r>
            <a:r>
              <a:rPr lang="en-US" dirty="0">
                <a:solidFill>
                  <a:srgbClr val="FF0000"/>
                </a:solidFill>
              </a:rPr>
              <a:t> 1 </a:t>
            </a:r>
            <a:r>
              <a:rPr lang="en-US" dirty="0" err="1">
                <a:solidFill>
                  <a:srgbClr val="FF0000"/>
                </a:solidFill>
              </a:rPr>
              <a:t>linii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frontu</a:t>
            </a:r>
            <a:r>
              <a:rPr lang="en-US" dirty="0">
                <a:solidFill>
                  <a:srgbClr val="FF0000"/>
                </a:solidFill>
              </a:rPr>
              <a:t>?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509464" y="2117211"/>
            <a:ext cx="7773923" cy="3497205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US" err="1"/>
              <a:t>Według</a:t>
            </a:r>
            <a:r>
              <a:rPr lang="en-US" dirty="0"/>
              <a:t> </a:t>
            </a:r>
            <a:r>
              <a:rPr lang="en-US" err="1"/>
              <a:t>norweskiego</a:t>
            </a:r>
            <a:r>
              <a:rPr lang="en-US" dirty="0"/>
              <a:t> </a:t>
            </a:r>
            <a:r>
              <a:rPr lang="en-US" err="1"/>
              <a:t>przedsiębiorcy</a:t>
            </a:r>
            <a:r>
              <a:rPr lang="en-US" dirty="0"/>
              <a:t> </a:t>
            </a:r>
            <a:r>
              <a:rPr lang="en-US" u="sng" err="1">
                <a:solidFill>
                  <a:srgbClr val="0B74BB"/>
                </a:solidFill>
              </a:rPr>
              <a:t>Stewarta</a:t>
            </a:r>
            <a:r>
              <a:rPr lang="en-US" u="sng" dirty="0">
                <a:solidFill>
                  <a:srgbClr val="0B74BB"/>
                </a:solidFill>
              </a:rPr>
              <a:t> </a:t>
            </a:r>
            <a:r>
              <a:rPr lang="en-US" u="sng" err="1">
                <a:solidFill>
                  <a:srgbClr val="0B74BB"/>
                </a:solidFill>
              </a:rPr>
              <a:t>Stanbry</a:t>
            </a:r>
            <a:r>
              <a:rPr lang="en-US" dirty="0"/>
              <a:t>, </a:t>
            </a:r>
            <a:r>
              <a:rPr lang="en-US" err="1"/>
              <a:t>zakładając</a:t>
            </a:r>
            <a:r>
              <a:rPr lang="en-US" dirty="0"/>
              <a:t> </a:t>
            </a:r>
            <a:r>
              <a:rPr lang="en-US" err="1"/>
              <a:t>firmę</a:t>
            </a:r>
            <a:r>
              <a:rPr lang="en-US" dirty="0"/>
              <a:t> </a:t>
            </a:r>
            <a:r>
              <a:rPr lang="en-US" err="1"/>
              <a:t>jesteśmy</a:t>
            </a:r>
            <a:r>
              <a:rPr lang="en-US" dirty="0"/>
              <a:t> </a:t>
            </a:r>
            <a:r>
              <a:rPr lang="en-US" err="1"/>
              <a:t>pełni</a:t>
            </a:r>
            <a:r>
              <a:rPr lang="en-US" dirty="0"/>
              <a:t> </a:t>
            </a:r>
            <a:r>
              <a:rPr lang="en-US" err="1"/>
              <a:t>optymizmu</a:t>
            </a:r>
            <a:r>
              <a:rPr lang="en-US" dirty="0"/>
              <a:t>, </a:t>
            </a:r>
            <a:r>
              <a:rPr lang="en-US" err="1"/>
              <a:t>oczekiwań</a:t>
            </a:r>
            <a:r>
              <a:rPr lang="en-US" dirty="0"/>
              <a:t> </a:t>
            </a:r>
            <a:r>
              <a:rPr lang="en-US" err="1"/>
              <a:t>i</a:t>
            </a:r>
            <a:r>
              <a:rPr lang="en-US" dirty="0"/>
              <a:t> </a:t>
            </a:r>
            <a:r>
              <a:rPr lang="en-US" err="1"/>
              <a:t>mamy</a:t>
            </a:r>
            <a:r>
              <a:rPr lang="en-US" dirty="0"/>
              <a:t> </a:t>
            </a:r>
            <a:r>
              <a:rPr lang="en-US" err="1"/>
              <a:t>wizję</a:t>
            </a:r>
            <a:r>
              <a:rPr lang="en-US" dirty="0"/>
              <a:t> </a:t>
            </a:r>
            <a:r>
              <a:rPr lang="en-US" err="1"/>
              <a:t>tego</a:t>
            </a:r>
            <a:r>
              <a:rPr lang="en-US" dirty="0"/>
              <a:t>, </a:t>
            </a:r>
            <a:r>
              <a:rPr lang="en-US" err="1"/>
              <a:t>jak</a:t>
            </a:r>
            <a:r>
              <a:rPr lang="en-US" dirty="0"/>
              <a:t> </a:t>
            </a:r>
            <a:r>
              <a:rPr lang="en-US" err="1"/>
              <a:t>możemy</a:t>
            </a:r>
            <a:r>
              <a:rPr lang="en-US" dirty="0"/>
              <a:t> </a:t>
            </a:r>
            <a:r>
              <a:rPr lang="en-US" err="1"/>
              <a:t>osiągnąć</a:t>
            </a:r>
            <a:r>
              <a:rPr lang="en-US" dirty="0"/>
              <a:t> </a:t>
            </a:r>
            <a:r>
              <a:rPr lang="en-US" err="1"/>
              <a:t>wielki</a:t>
            </a:r>
            <a:r>
              <a:rPr lang="en-US" dirty="0"/>
              <a:t> </a:t>
            </a:r>
            <a:r>
              <a:rPr lang="en-US" err="1"/>
              <a:t>sukces</a:t>
            </a:r>
            <a:r>
              <a:rPr lang="en-US" dirty="0"/>
              <a:t>. </a:t>
            </a:r>
          </a:p>
          <a:p>
            <a:pPr algn="just"/>
            <a:r>
              <a:rPr lang="en-US" err="1"/>
              <a:t>Kiedy</a:t>
            </a:r>
            <a:r>
              <a:rPr lang="en-US" dirty="0"/>
              <a:t> </a:t>
            </a:r>
            <a:r>
              <a:rPr lang="en-US" err="1"/>
              <a:t>już</a:t>
            </a:r>
            <a:r>
              <a:rPr lang="en-US" dirty="0"/>
              <a:t> </a:t>
            </a:r>
            <a:r>
              <a:rPr lang="en-US" err="1"/>
              <a:t>znajdziemy</a:t>
            </a:r>
            <a:r>
              <a:rPr lang="en-US" dirty="0"/>
              <a:t> </a:t>
            </a:r>
            <a:r>
              <a:rPr lang="en-US" err="1">
                <a:solidFill>
                  <a:schemeClr val="tx1">
                    <a:lumMod val="50000"/>
                    <a:lumOff val="50000"/>
                  </a:schemeClr>
                </a:solidFill>
              </a:rPr>
              <a:t>się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w </a:t>
            </a:r>
            <a:r>
              <a:rPr lang="en-US" err="1">
                <a:solidFill>
                  <a:schemeClr val="tx1">
                    <a:lumMod val="50000"/>
                    <a:lumOff val="50000"/>
                  </a:schemeClr>
                </a:solidFill>
              </a:rPr>
              <a:t>okopach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err="1"/>
              <a:t>i</a:t>
            </a:r>
            <a:r>
              <a:rPr lang="en-US" dirty="0"/>
              <a:t> ”</a:t>
            </a:r>
            <a:r>
              <a:rPr lang="en-US" err="1"/>
              <a:t>zderzymy</a:t>
            </a:r>
            <a:r>
              <a:rPr lang="en-US" dirty="0"/>
              <a:t> </a:t>
            </a:r>
            <a:r>
              <a:rPr lang="en-US" err="1"/>
              <a:t>się</a:t>
            </a:r>
            <a:r>
              <a:rPr lang="en-US" dirty="0"/>
              <a:t> z  </a:t>
            </a:r>
            <a:r>
              <a:rPr lang="en-US" err="1"/>
              <a:t>rzeczywistością</a:t>
            </a:r>
            <a:r>
              <a:rPr lang="en-US" dirty="0"/>
              <a:t>", </a:t>
            </a:r>
            <a:r>
              <a:rPr lang="en-US" err="1"/>
              <a:t>nasz</a:t>
            </a:r>
            <a:r>
              <a:rPr lang="en-US" dirty="0"/>
              <a:t> </a:t>
            </a:r>
            <a:r>
              <a:rPr lang="en-US" err="1"/>
              <a:t>sposób</a:t>
            </a:r>
            <a:r>
              <a:rPr lang="en-US" dirty="0"/>
              <a:t> </a:t>
            </a:r>
            <a:r>
              <a:rPr lang="en-US" err="1"/>
              <a:t>myślenia</a:t>
            </a:r>
            <a:r>
              <a:rPr lang="en-US" dirty="0"/>
              <a:t> </a:t>
            </a:r>
            <a:r>
              <a:rPr lang="en-US" err="1"/>
              <a:t>może</a:t>
            </a:r>
            <a:r>
              <a:rPr lang="en-US" dirty="0"/>
              <a:t> </a:t>
            </a:r>
            <a:r>
              <a:rPr lang="en-US" err="1"/>
              <a:t>się</a:t>
            </a:r>
            <a:r>
              <a:rPr lang="en-US" dirty="0"/>
              <a:t> </a:t>
            </a:r>
            <a:r>
              <a:rPr lang="en-US" err="1"/>
              <a:t>łatwo</a:t>
            </a:r>
            <a:r>
              <a:rPr lang="en-US" dirty="0"/>
              <a:t> </a:t>
            </a:r>
            <a:r>
              <a:rPr lang="en-US" err="1"/>
              <a:t>zmienić</a:t>
            </a:r>
            <a:r>
              <a:rPr lang="en-US" dirty="0"/>
              <a:t> </a:t>
            </a:r>
            <a:r>
              <a:rPr lang="en-US" err="1"/>
              <a:t>i</a:t>
            </a:r>
            <a:r>
              <a:rPr lang="en-US" dirty="0"/>
              <a:t> </a:t>
            </a:r>
            <a:r>
              <a:rPr lang="en-US" err="1"/>
              <a:t>trudniej</a:t>
            </a:r>
            <a:r>
              <a:rPr lang="en-US" dirty="0"/>
              <a:t> jest </a:t>
            </a:r>
            <a:r>
              <a:rPr lang="en-US" err="1"/>
              <a:t>wyobrazić</a:t>
            </a:r>
            <a:r>
              <a:rPr lang="en-US" dirty="0"/>
              <a:t> </a:t>
            </a:r>
            <a:r>
              <a:rPr lang="en-US" err="1"/>
              <a:t>sobie</a:t>
            </a:r>
            <a:r>
              <a:rPr lang="en-US" dirty="0"/>
              <a:t> </a:t>
            </a:r>
            <a:r>
              <a:rPr lang="en-US" err="1"/>
              <a:t>kroki</a:t>
            </a:r>
            <a:r>
              <a:rPr lang="en-US" dirty="0"/>
              <a:t>, </a:t>
            </a:r>
            <a:r>
              <a:rPr lang="en-US" err="1"/>
              <a:t>które</a:t>
            </a:r>
            <a:r>
              <a:rPr lang="en-US" dirty="0"/>
              <a:t> </a:t>
            </a:r>
            <a:r>
              <a:rPr lang="en-US" err="1"/>
              <a:t>trzeba</a:t>
            </a:r>
            <a:r>
              <a:rPr lang="en-US" dirty="0"/>
              <a:t> </a:t>
            </a:r>
            <a:r>
              <a:rPr lang="en-US" err="1"/>
              <a:t>podjąć</a:t>
            </a:r>
            <a:r>
              <a:rPr lang="en-US" dirty="0"/>
              <a:t>, aby </a:t>
            </a:r>
            <a:r>
              <a:rPr lang="en-US" err="1"/>
              <a:t>iść</a:t>
            </a:r>
            <a:r>
              <a:rPr lang="en-US" dirty="0"/>
              <a:t> do </a:t>
            </a:r>
            <a:r>
              <a:rPr lang="en-US" err="1"/>
              <a:t>przodu</a:t>
            </a:r>
            <a:r>
              <a:rPr lang="en-US" dirty="0"/>
              <a:t>. </a:t>
            </a:r>
            <a:r>
              <a:rPr lang="en-US" err="1"/>
              <a:t>Grzęźniemy</a:t>
            </a:r>
            <a:r>
              <a:rPr lang="en-US" dirty="0"/>
              <a:t> w </a:t>
            </a:r>
            <a:r>
              <a:rPr lang="en-US" err="1"/>
              <a:t>pracy</a:t>
            </a:r>
            <a:r>
              <a:rPr lang="en-US" dirty="0"/>
              <a:t>, w </a:t>
            </a:r>
            <a:r>
              <a:rPr lang="en-US" err="1"/>
              <a:t>wyzwaniach</a:t>
            </a:r>
            <a:r>
              <a:rPr lang="en-US" dirty="0"/>
              <a:t> </a:t>
            </a:r>
            <a:r>
              <a:rPr lang="en-US" err="1"/>
              <a:t>i</a:t>
            </a:r>
            <a:r>
              <a:rPr lang="en-US" dirty="0"/>
              <a:t> </a:t>
            </a:r>
            <a:r>
              <a:rPr lang="en-US" err="1"/>
              <a:t>trudnościach</a:t>
            </a:r>
            <a:r>
              <a:rPr lang="en-US" dirty="0"/>
              <a:t>, z </a:t>
            </a:r>
            <a:r>
              <a:rPr lang="en-US" err="1"/>
              <a:t>jakimi</a:t>
            </a:r>
            <a:r>
              <a:rPr lang="en-US" dirty="0"/>
              <a:t> </a:t>
            </a:r>
            <a:r>
              <a:rPr lang="en-US" err="1"/>
              <a:t>wszyscy</a:t>
            </a:r>
            <a:r>
              <a:rPr lang="en-US" dirty="0"/>
              <a:t> </a:t>
            </a:r>
            <a:r>
              <a:rPr lang="en-US" err="1"/>
              <a:t>zmagamy</a:t>
            </a:r>
            <a:r>
              <a:rPr lang="en-US" dirty="0"/>
              <a:t> </a:t>
            </a:r>
            <a:r>
              <a:rPr lang="en-US" err="1"/>
              <a:t>się</a:t>
            </a:r>
            <a:r>
              <a:rPr lang="en-US" dirty="0"/>
              <a:t> w </a:t>
            </a:r>
            <a:r>
              <a:rPr lang="en-US" err="1"/>
              <a:t>prowadzeniu</a:t>
            </a:r>
            <a:r>
              <a:rPr lang="en-US" dirty="0"/>
              <a:t> </a:t>
            </a:r>
            <a:r>
              <a:rPr lang="en-US" err="1"/>
              <a:t>biznesu</a:t>
            </a:r>
            <a:r>
              <a:rPr lang="en-US" dirty="0"/>
              <a:t>. </a:t>
            </a:r>
            <a:endParaRPr lang="en-US" u="sng" dirty="0"/>
          </a:p>
          <a:p>
            <a:r>
              <a:rPr lang="en-US" sz="1600" baseline="30000" dirty="0"/>
              <a:t>. </a:t>
            </a:r>
            <a:r>
              <a:rPr lang="en-US" sz="1400" u="sng" dirty="0">
                <a:hlinkClick r:id="rId2"/>
              </a:rPr>
              <a:t>https://medium.com/swlh/3-things-that-are-stopping-your-business-growing-ede2424f680c</a:t>
            </a:r>
            <a:endParaRPr lang="en-IE" sz="1400" dirty="0"/>
          </a:p>
          <a:p>
            <a:endParaRPr lang="en-US" dirty="0"/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CC0DA348-4DCD-4D0E-8203-5AC44F001B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flipH="1">
            <a:off x="8477220" y="3026229"/>
            <a:ext cx="2486055" cy="374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0245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7B6CA-280E-EB41-8472-B334B494A9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751296" y="2066544"/>
            <a:ext cx="5916447" cy="3722513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US" err="1"/>
              <a:t>Może</a:t>
            </a:r>
            <a:r>
              <a:rPr lang="en-US" dirty="0"/>
              <a:t> to </a:t>
            </a:r>
            <a:r>
              <a:rPr lang="en-US" err="1"/>
              <a:t>być</a:t>
            </a:r>
            <a:r>
              <a:rPr lang="en-US" dirty="0"/>
              <a:t> </a:t>
            </a:r>
            <a:r>
              <a:rPr lang="en-US" err="1"/>
              <a:t>trudne</a:t>
            </a:r>
            <a:r>
              <a:rPr lang="en-US" dirty="0"/>
              <a:t> do </a:t>
            </a:r>
            <a:r>
              <a:rPr lang="en-US" err="1"/>
              <a:t>przyznania</a:t>
            </a:r>
            <a:r>
              <a:rPr lang="en-US" dirty="0"/>
              <a:t> </a:t>
            </a:r>
            <a:r>
              <a:rPr lang="en-US" err="1"/>
              <a:t>i</a:t>
            </a:r>
            <a:r>
              <a:rPr lang="en-US" dirty="0"/>
              <a:t> </a:t>
            </a:r>
            <a:r>
              <a:rPr lang="en-US" err="1"/>
              <a:t>trudne</a:t>
            </a:r>
            <a:r>
              <a:rPr lang="en-US" dirty="0"/>
              <a:t> do </a:t>
            </a:r>
            <a:r>
              <a:rPr lang="en-US" err="1"/>
              <a:t>zaakceptowania</a:t>
            </a:r>
            <a:r>
              <a:rPr lang="en-US" dirty="0"/>
              <a:t>, ale </a:t>
            </a:r>
            <a:r>
              <a:rPr lang="en-US" err="1"/>
              <a:t>często</a:t>
            </a:r>
            <a:r>
              <a:rPr lang="en-US" dirty="0"/>
              <a:t> </a:t>
            </a:r>
            <a:r>
              <a:rPr lang="en-US" err="1"/>
              <a:t>zdarza</a:t>
            </a:r>
            <a:r>
              <a:rPr lang="en-US" dirty="0"/>
              <a:t> </a:t>
            </a:r>
            <a:r>
              <a:rPr lang="en-US" err="1"/>
              <a:t>się</a:t>
            </a:r>
            <a:r>
              <a:rPr lang="en-US" dirty="0"/>
              <a:t>, </a:t>
            </a:r>
            <a:r>
              <a:rPr lang="en-US" err="1"/>
              <a:t>że</a:t>
            </a:r>
            <a:r>
              <a:rPr lang="en-US" dirty="0"/>
              <a:t> </a:t>
            </a:r>
            <a:r>
              <a:rPr lang="en-US" err="1"/>
              <a:t>rozwój</a:t>
            </a:r>
            <a:r>
              <a:rPr lang="en-US" dirty="0"/>
              <a:t> </a:t>
            </a:r>
            <a:r>
              <a:rPr lang="en-US" err="1"/>
              <a:t>i</a:t>
            </a:r>
            <a:r>
              <a:rPr lang="en-US" dirty="0"/>
              <a:t> </a:t>
            </a:r>
            <a:r>
              <a:rPr lang="en-US" err="1"/>
              <a:t>marzenia</a:t>
            </a:r>
            <a:r>
              <a:rPr lang="en-US" dirty="0"/>
              <a:t> </a:t>
            </a:r>
            <a:r>
              <a:rPr lang="en-US" err="1"/>
              <a:t>się</a:t>
            </a:r>
            <a:r>
              <a:rPr lang="en-US" dirty="0"/>
              <a:t> </a:t>
            </a:r>
            <a:r>
              <a:rPr lang="en-US" err="1"/>
              <a:t>oddalają</a:t>
            </a:r>
            <a:r>
              <a:rPr lang="en-US" dirty="0"/>
              <a:t>. </a:t>
            </a:r>
          </a:p>
          <a:p>
            <a:pPr algn="just"/>
            <a:r>
              <a:rPr lang="en-US" err="1"/>
              <a:t>Tak</a:t>
            </a:r>
            <a:r>
              <a:rPr lang="en-US" dirty="0"/>
              <a:t> </a:t>
            </a:r>
            <a:r>
              <a:rPr lang="en-US" err="1"/>
              <a:t>bardzo</a:t>
            </a:r>
            <a:r>
              <a:rPr lang="en-US" dirty="0"/>
              <a:t> </a:t>
            </a:r>
            <a:r>
              <a:rPr lang="en-US" err="1"/>
              <a:t>wciągamy</a:t>
            </a:r>
            <a:r>
              <a:rPr lang="en-US" dirty="0"/>
              <a:t> </a:t>
            </a:r>
            <a:r>
              <a:rPr lang="en-US" err="1"/>
              <a:t>się</a:t>
            </a:r>
            <a:r>
              <a:rPr lang="en-US" dirty="0"/>
              <a:t> w "</a:t>
            </a:r>
            <a:r>
              <a:rPr lang="en-US" err="1"/>
              <a:t>robienie</a:t>
            </a:r>
            <a:r>
              <a:rPr lang="en-US" dirty="0"/>
              <a:t>" </a:t>
            </a:r>
            <a:r>
              <a:rPr lang="en-US" err="1"/>
              <a:t>i</a:t>
            </a:r>
            <a:r>
              <a:rPr lang="en-US" dirty="0"/>
              <a:t> "</a:t>
            </a:r>
            <a:r>
              <a:rPr lang="en-US" err="1"/>
              <a:t>pracę</a:t>
            </a:r>
            <a:r>
              <a:rPr lang="en-US" dirty="0"/>
              <a:t>", </a:t>
            </a:r>
            <a:r>
              <a:rPr lang="en-US" err="1"/>
              <a:t>że</a:t>
            </a:r>
            <a:r>
              <a:rPr lang="en-US" dirty="0"/>
              <a:t> </a:t>
            </a:r>
            <a:r>
              <a:rPr lang="en-US" err="1"/>
              <a:t>zapominamy</a:t>
            </a:r>
            <a:r>
              <a:rPr lang="en-US" dirty="0"/>
              <a:t> </a:t>
            </a:r>
            <a:r>
              <a:rPr lang="en-US" err="1"/>
              <a:t>wyobrazić</a:t>
            </a:r>
            <a:r>
              <a:rPr lang="en-US" dirty="0"/>
              <a:t> </a:t>
            </a:r>
            <a:r>
              <a:rPr lang="en-US" err="1"/>
              <a:t>sobie</a:t>
            </a:r>
            <a:r>
              <a:rPr lang="en-US" dirty="0"/>
              <a:t> "co </a:t>
            </a:r>
            <a:r>
              <a:rPr lang="en-US" err="1"/>
              <a:t>może</a:t>
            </a:r>
            <a:r>
              <a:rPr lang="en-US" dirty="0"/>
              <a:t> </a:t>
            </a:r>
            <a:r>
              <a:rPr lang="en-US" err="1"/>
              <a:t>być</a:t>
            </a:r>
            <a:r>
              <a:rPr lang="en-US" dirty="0"/>
              <a:t>" </a:t>
            </a:r>
            <a:r>
              <a:rPr lang="en-US" err="1"/>
              <a:t>i</a:t>
            </a:r>
            <a:r>
              <a:rPr lang="en-US" dirty="0"/>
              <a:t> </a:t>
            </a:r>
            <a:r>
              <a:rPr lang="en-US" err="1"/>
              <a:t>jak</a:t>
            </a:r>
            <a:r>
              <a:rPr lang="en-US" dirty="0"/>
              <a:t> </a:t>
            </a:r>
            <a:r>
              <a:rPr lang="en-US" err="1"/>
              <a:t>możemy</a:t>
            </a:r>
            <a:r>
              <a:rPr lang="en-US" dirty="0"/>
              <a:t> do </a:t>
            </a:r>
            <a:r>
              <a:rPr lang="en-US" err="1"/>
              <a:t>tego</a:t>
            </a:r>
            <a:r>
              <a:rPr lang="en-US" dirty="0"/>
              <a:t> </a:t>
            </a:r>
            <a:r>
              <a:rPr lang="en-US" err="1"/>
              <a:t>dążyć</a:t>
            </a:r>
            <a:r>
              <a:rPr lang="en-US" dirty="0"/>
              <a:t>. </a:t>
            </a:r>
          </a:p>
          <a:p>
            <a:pPr algn="just"/>
            <a:r>
              <a:rPr lang="en-US" dirty="0" err="1"/>
              <a:t>Nasze</a:t>
            </a:r>
            <a:r>
              <a:rPr lang="en-US" dirty="0"/>
              <a:t> </a:t>
            </a:r>
            <a:r>
              <a:rPr lang="en-US" dirty="0" err="1"/>
              <a:t>umysły</a:t>
            </a:r>
            <a:r>
              <a:rPr lang="en-US" dirty="0"/>
              <a:t> </a:t>
            </a:r>
            <a:r>
              <a:rPr lang="en-US" dirty="0" err="1"/>
              <a:t>stają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pochłonięty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zajęty</a:t>
            </a:r>
            <a:r>
              <a:rPr lang="en-US" dirty="0"/>
              <a:t> </a:t>
            </a:r>
            <a:r>
              <a:rPr lang="en-US" dirty="0" err="1"/>
              <a:t>rzeczami</a:t>
            </a:r>
            <a:r>
              <a:rPr lang="en-US" dirty="0"/>
              <a:t> "w </a:t>
            </a:r>
            <a:r>
              <a:rPr lang="en-US" dirty="0" err="1"/>
              <a:t>biznesie</a:t>
            </a:r>
            <a:r>
              <a:rPr lang="en-US" dirty="0"/>
              <a:t>" (</a:t>
            </a:r>
            <a:r>
              <a:rPr lang="en-US" dirty="0" err="1"/>
              <a:t>operacyjnymi</a:t>
            </a:r>
            <a:r>
              <a:rPr lang="en-US" dirty="0"/>
              <a:t>) I </a:t>
            </a:r>
            <a:r>
              <a:rPr lang="en-US" dirty="0" err="1"/>
              <a:t>żadko</a:t>
            </a:r>
            <a:r>
              <a:rPr lang="en-US" dirty="0"/>
              <a:t> </a:t>
            </a:r>
            <a:r>
              <a:rPr lang="en-US" dirty="0" err="1"/>
              <a:t>lub</a:t>
            </a:r>
            <a:r>
              <a:rPr lang="en-US" dirty="0"/>
              <a:t> </a:t>
            </a:r>
            <a:r>
              <a:rPr lang="en-US" dirty="0" err="1"/>
              <a:t>wcale</a:t>
            </a:r>
            <a:r>
              <a:rPr lang="en-US" dirty="0"/>
              <a:t>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mamy</a:t>
            </a:r>
            <a:r>
              <a:rPr lang="en-US" dirty="0"/>
              <a:t> </a:t>
            </a:r>
            <a:r>
              <a:rPr lang="en-US" dirty="0" err="1"/>
              <a:t>czasu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rzeczy</a:t>
            </a:r>
            <a:r>
              <a:rPr lang="en-US" dirty="0"/>
              <a:t> "w </a:t>
            </a:r>
            <a:r>
              <a:rPr lang="en-US" dirty="0" err="1"/>
              <a:t>biznesie</a:t>
            </a:r>
            <a:r>
              <a:rPr lang="en-US" dirty="0"/>
              <a:t>" (</a:t>
            </a:r>
            <a:r>
              <a:rPr lang="en-US" dirty="0" err="1"/>
              <a:t>planowanie</a:t>
            </a:r>
            <a:r>
              <a:rPr lang="en-US" dirty="0"/>
              <a:t> </a:t>
            </a:r>
            <a:r>
              <a:rPr lang="en-US" dirty="0" err="1"/>
              <a:t>przyszłości</a:t>
            </a:r>
            <a:r>
              <a:rPr lang="en-US" dirty="0"/>
              <a:t>).</a:t>
            </a:r>
            <a:endParaRPr lang="en-US" dirty="0">
              <a:cs typeface="Calibri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2C26A-5D7B-1C49-90F3-45BA682EAF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722785" y="730799"/>
            <a:ext cx="5579898" cy="857158"/>
          </a:xfrm>
        </p:spPr>
        <p:txBody>
          <a:bodyPr/>
          <a:lstStyle/>
          <a:p>
            <a:r>
              <a:rPr lang="en-US" dirty="0"/>
              <a:t>BRAK PRAGNIENIA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11DBCA-A912-634D-AB32-76960313BE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88086" y="589390"/>
            <a:ext cx="3452394" cy="3433969"/>
          </a:xfrm>
        </p:spPr>
        <p:txBody>
          <a:bodyPr/>
          <a:lstStyle/>
          <a:p>
            <a:r>
              <a:rPr lang="en-US" dirty="0"/>
              <a:t>STEVE TWIERDZI, ŻE </a:t>
            </a:r>
            <a:r>
              <a:rPr lang="en-US" b="1" dirty="0"/>
              <a:t>WZROST STAJE SIĘ TRUDNY </a:t>
            </a:r>
            <a:r>
              <a:rPr lang="en-US" dirty="0"/>
              <a:t>Z TRZECH POWODÓW :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486F7B-A712-F142-B9AA-B8F5842A248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pic>
        <p:nvPicPr>
          <p:cNvPr id="9" name="Picture 8" descr="A person sitting on a table&#10;&#10;Description automatically generated">
            <a:extLst>
              <a:ext uri="{FF2B5EF4-FFF2-40B4-BE49-F238E27FC236}">
                <a16:creationId xmlns:a16="http://schemas.microsoft.com/office/drawing/2014/main" id="{4039C43F-FC1D-40D2-87DA-3C6C858CB9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3788230"/>
            <a:ext cx="4245429" cy="305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180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69FC8794-2136-C345-B465-B2344F719AD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751296" y="1537663"/>
            <a:ext cx="6190333" cy="3788939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US" dirty="0" err="1"/>
              <a:t>Podejmowanie</a:t>
            </a:r>
            <a:r>
              <a:rPr lang="en-US" dirty="0"/>
              <a:t> </a:t>
            </a:r>
            <a:r>
              <a:rPr lang="en-US" dirty="0" err="1"/>
              <a:t>ryzyka</a:t>
            </a:r>
            <a:r>
              <a:rPr lang="en-US" dirty="0"/>
              <a:t> jest </a:t>
            </a:r>
            <a:r>
              <a:rPr lang="en-US" dirty="0" err="1"/>
              <a:t>przerażające</a:t>
            </a:r>
            <a:r>
              <a:rPr lang="en-US" dirty="0"/>
              <a:t>! </a:t>
            </a:r>
            <a:r>
              <a:rPr lang="en-US" dirty="0" err="1"/>
              <a:t>Dążenie</a:t>
            </a:r>
            <a:r>
              <a:rPr lang="en-US" dirty="0"/>
              <a:t> do </a:t>
            </a:r>
            <a:r>
              <a:rPr lang="en-US" dirty="0" err="1"/>
              <a:t>wzrostu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ulepszeń</a:t>
            </a:r>
            <a:r>
              <a:rPr lang="en-US" dirty="0"/>
              <a:t> </a:t>
            </a:r>
            <a:r>
              <a:rPr lang="en-US" dirty="0" err="1"/>
              <a:t>oznacza</a:t>
            </a:r>
            <a:r>
              <a:rPr lang="en-US" dirty="0"/>
              <a:t> </a:t>
            </a:r>
            <a:r>
              <a:rPr lang="en-US" dirty="0" err="1"/>
              <a:t>przesuwanie</a:t>
            </a:r>
            <a:r>
              <a:rPr lang="en-US" dirty="0"/>
              <a:t> </a:t>
            </a:r>
            <a:r>
              <a:rPr lang="en-US" dirty="0" err="1"/>
              <a:t>granic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przełamywanie</a:t>
            </a:r>
            <a:r>
              <a:rPr lang="en-US" dirty="0"/>
              <a:t> </a:t>
            </a:r>
            <a:r>
              <a:rPr lang="en-US" dirty="0" err="1"/>
              <a:t>strefy</a:t>
            </a:r>
            <a:r>
              <a:rPr lang="en-US" dirty="0"/>
              <a:t> </a:t>
            </a:r>
            <a:r>
              <a:rPr lang="en-US" dirty="0" err="1"/>
              <a:t>komfortu</a:t>
            </a:r>
            <a:r>
              <a:rPr lang="en-US" dirty="0"/>
              <a:t>. To </a:t>
            </a:r>
            <a:r>
              <a:rPr lang="en-US" dirty="0" err="1"/>
              <a:t>ludzka</a:t>
            </a:r>
            <a:r>
              <a:rPr lang="en-US" dirty="0"/>
              <a:t> </a:t>
            </a:r>
            <a:r>
              <a:rPr lang="en-US" dirty="0" err="1"/>
              <a:t>natura</a:t>
            </a:r>
            <a:r>
              <a:rPr lang="en-US" dirty="0"/>
              <a:t>, aby </a:t>
            </a:r>
            <a:r>
              <a:rPr lang="en-US" dirty="0" err="1"/>
              <a:t>przekonać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do </a:t>
            </a:r>
            <a:r>
              <a:rPr lang="en-US" dirty="0" err="1"/>
              <a:t>pozostania</a:t>
            </a:r>
            <a:r>
              <a:rPr lang="en-US" dirty="0"/>
              <a:t> w </a:t>
            </a:r>
            <a:r>
              <a:rPr lang="en-US" dirty="0" err="1"/>
              <a:t>strefie</a:t>
            </a:r>
            <a:r>
              <a:rPr lang="en-US" dirty="0"/>
              <a:t> </a:t>
            </a:r>
            <a:r>
              <a:rPr lang="en-US" dirty="0" err="1"/>
              <a:t>bezpieczeństwa</a:t>
            </a:r>
            <a:r>
              <a:rPr lang="en-US" dirty="0"/>
              <a:t>, </a:t>
            </a:r>
            <a:r>
              <a:rPr lang="en-US" dirty="0" err="1"/>
              <a:t>ponieważ</a:t>
            </a:r>
            <a:r>
              <a:rPr lang="en-US" dirty="0"/>
              <a:t> "</a:t>
            </a:r>
            <a:r>
              <a:rPr lang="en-US" dirty="0" err="1"/>
              <a:t>sprawy</a:t>
            </a:r>
            <a:r>
              <a:rPr lang="en-US" dirty="0"/>
              <a:t> </a:t>
            </a:r>
            <a:r>
              <a:rPr lang="en-US" dirty="0" err="1"/>
              <a:t>idą</a:t>
            </a:r>
            <a:r>
              <a:rPr lang="en-US" dirty="0"/>
              <a:t> w </a:t>
            </a:r>
            <a:r>
              <a:rPr lang="en-US" dirty="0" err="1"/>
              <a:t>dobrym</a:t>
            </a:r>
            <a:r>
              <a:rPr lang="en-US" dirty="0"/>
              <a:t> </a:t>
            </a:r>
            <a:r>
              <a:rPr lang="en-US" dirty="0" err="1"/>
              <a:t>kierunku</a:t>
            </a:r>
            <a:r>
              <a:rPr lang="en-US" dirty="0"/>
              <a:t>" </a:t>
            </a:r>
            <a:r>
              <a:rPr lang="en-US" dirty="0" err="1"/>
              <a:t>lub</a:t>
            </a:r>
            <a:r>
              <a:rPr lang="en-US" dirty="0"/>
              <a:t> "</a:t>
            </a:r>
            <a:r>
              <a:rPr lang="en-US" dirty="0" err="1"/>
              <a:t>najlepiej</a:t>
            </a:r>
            <a:r>
              <a:rPr lang="en-US" dirty="0"/>
              <a:t> jest po </a:t>
            </a:r>
            <a:r>
              <a:rPr lang="en-US" dirty="0" err="1"/>
              <a:t>prostu</a:t>
            </a:r>
            <a:r>
              <a:rPr lang="en-US" dirty="0"/>
              <a:t> </a:t>
            </a:r>
            <a:r>
              <a:rPr lang="en-US" dirty="0" err="1"/>
              <a:t>umocnić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razie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rozwijać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później</a:t>
            </a:r>
            <a:r>
              <a:rPr lang="en-US" dirty="0"/>
              <a:t>". </a:t>
            </a:r>
            <a:endParaRPr lang="en-US" dirty="0">
              <a:cs typeface="Calibri"/>
            </a:endParaRPr>
          </a:p>
          <a:p>
            <a:pPr algn="just"/>
            <a:r>
              <a:rPr lang="en-US" dirty="0" err="1"/>
              <a:t>Wszyscy</a:t>
            </a:r>
            <a:r>
              <a:rPr lang="en-US" dirty="0"/>
              <a:t> </a:t>
            </a:r>
            <a:r>
              <a:rPr lang="en-US" dirty="0" err="1"/>
              <a:t>boimy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stracić</a:t>
            </a:r>
            <a:r>
              <a:rPr lang="en-US" dirty="0"/>
              <a:t> "to, co </a:t>
            </a:r>
            <a:r>
              <a:rPr lang="en-US" dirty="0" err="1"/>
              <a:t>mamy</a:t>
            </a:r>
            <a:r>
              <a:rPr lang="en-US" dirty="0"/>
              <a:t>", </a:t>
            </a:r>
            <a:r>
              <a:rPr lang="en-US" dirty="0" err="1"/>
              <a:t>jeśli</a:t>
            </a:r>
            <a:r>
              <a:rPr lang="en-US" dirty="0"/>
              <a:t> </a:t>
            </a:r>
            <a:r>
              <a:rPr lang="en-US" dirty="0" err="1"/>
              <a:t>spróbujemy</a:t>
            </a:r>
            <a:r>
              <a:rPr lang="en-US" dirty="0"/>
              <a:t> </a:t>
            </a:r>
            <a:r>
              <a:rPr lang="en-US" dirty="0" err="1"/>
              <a:t>przeć</a:t>
            </a:r>
            <a:r>
              <a:rPr lang="en-US" dirty="0"/>
              <a:t> do </a:t>
            </a:r>
            <a:r>
              <a:rPr lang="en-US" dirty="0" err="1"/>
              <a:t>przodu</a:t>
            </a:r>
            <a:r>
              <a:rPr lang="en-US" dirty="0"/>
              <a:t>... ale </a:t>
            </a:r>
            <a:r>
              <a:rPr lang="en-US" dirty="0" err="1"/>
              <a:t>oto</a:t>
            </a:r>
            <a:r>
              <a:rPr lang="en-US" dirty="0"/>
              <a:t> jest </a:t>
            </a:r>
            <a:r>
              <a:rPr lang="en-US" dirty="0" err="1"/>
              <a:t>prawda</a:t>
            </a:r>
            <a:r>
              <a:rPr lang="en-US" dirty="0"/>
              <a:t>;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tak</a:t>
            </a:r>
            <a:r>
              <a:rPr lang="en-US" dirty="0"/>
              <a:t> </a:t>
            </a:r>
            <a:r>
              <a:rPr lang="en-US" dirty="0" err="1"/>
              <a:t>prawdopodobnie</a:t>
            </a:r>
            <a:r>
              <a:rPr lang="en-US" dirty="0"/>
              <a:t> </a:t>
            </a:r>
            <a:r>
              <a:rPr lang="en-US" dirty="0" err="1"/>
              <a:t>stracisz</a:t>
            </a:r>
            <a:r>
              <a:rPr lang="en-US" dirty="0"/>
              <a:t>, </a:t>
            </a:r>
            <a:r>
              <a:rPr lang="en-US" dirty="0" err="1"/>
              <a:t>jeśli</a:t>
            </a:r>
            <a:r>
              <a:rPr lang="en-US" dirty="0"/>
              <a:t>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przesz</a:t>
            </a:r>
            <a:r>
              <a:rPr lang="en-US" dirty="0"/>
              <a:t> do </a:t>
            </a:r>
            <a:r>
              <a:rPr lang="en-US" dirty="0" err="1"/>
              <a:t>przodu</a:t>
            </a:r>
            <a:r>
              <a:rPr lang="en-US" dirty="0"/>
              <a:t>, </a:t>
            </a:r>
            <a:r>
              <a:rPr lang="en-US" dirty="0" err="1"/>
              <a:t>tylko</a:t>
            </a:r>
            <a:r>
              <a:rPr lang="en-US" dirty="0"/>
              <a:t> </a:t>
            </a:r>
            <a:r>
              <a:rPr lang="en-US" dirty="0" err="1"/>
              <a:t>wolniej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prawdopodobnie</a:t>
            </a:r>
            <a:r>
              <a:rPr lang="en-US" dirty="0"/>
              <a:t> </a:t>
            </a:r>
            <a:r>
              <a:rPr lang="en-US" dirty="0" err="1"/>
              <a:t>bardziej</a:t>
            </a:r>
            <a:r>
              <a:rPr lang="en-US" dirty="0"/>
              <a:t> </a:t>
            </a:r>
            <a:r>
              <a:rPr lang="en-US" dirty="0" err="1"/>
              <a:t>boleśnie</a:t>
            </a:r>
            <a:r>
              <a:rPr lang="en-US" dirty="0"/>
              <a:t>. </a:t>
            </a:r>
            <a:r>
              <a:rPr lang="en-US" dirty="0" err="1"/>
              <a:t>Stanie</a:t>
            </a:r>
            <a:r>
              <a:rPr lang="en-US" dirty="0"/>
              <a:t> w </a:t>
            </a:r>
            <a:r>
              <a:rPr lang="en-US" dirty="0" err="1"/>
              <a:t>miejscu</a:t>
            </a:r>
            <a:r>
              <a:rPr lang="en-US" dirty="0"/>
              <a:t> </a:t>
            </a:r>
            <a:r>
              <a:rPr lang="en-US" dirty="0" err="1"/>
              <a:t>pozwolić</a:t>
            </a:r>
            <a:r>
              <a:rPr lang="en-US" dirty="0"/>
              <a:t> </a:t>
            </a:r>
            <a:r>
              <a:rPr lang="en-US" dirty="0" err="1"/>
              <a:t>konkurentom</a:t>
            </a:r>
            <a:r>
              <a:rPr lang="en-US" dirty="0"/>
              <a:t> po </a:t>
            </a:r>
            <a:r>
              <a:rPr lang="en-US" dirty="0" err="1"/>
              <a:t>prostu</a:t>
            </a:r>
            <a:r>
              <a:rPr lang="en-US" dirty="0"/>
              <a:t> </a:t>
            </a:r>
            <a:r>
              <a:rPr lang="en-US" dirty="0" err="1"/>
              <a:t>wyprzedzić</a:t>
            </a:r>
            <a:r>
              <a:rPr lang="en-US" dirty="0"/>
              <a:t>, a w </a:t>
            </a:r>
            <a:r>
              <a:rPr lang="en-US" dirty="0" err="1"/>
              <a:t>konsekwencji</a:t>
            </a:r>
            <a:r>
              <a:rPr lang="en-US" dirty="0"/>
              <a:t> </a:t>
            </a:r>
            <a:r>
              <a:rPr lang="en-US" dirty="0" err="1"/>
              <a:t>Twoja</a:t>
            </a:r>
            <a:r>
              <a:rPr lang="en-US" dirty="0"/>
              <a:t> </a:t>
            </a:r>
            <a:r>
              <a:rPr lang="en-US" dirty="0" err="1"/>
              <a:t>własna</a:t>
            </a:r>
            <a:r>
              <a:rPr lang="en-US" dirty="0"/>
              <a:t> </a:t>
            </a:r>
            <a:r>
              <a:rPr lang="en-US" dirty="0" err="1"/>
              <a:t>motywacja</a:t>
            </a:r>
            <a:r>
              <a:rPr lang="en-US" dirty="0"/>
              <a:t> </a:t>
            </a:r>
            <a:r>
              <a:rPr lang="en-US" dirty="0" err="1"/>
              <a:t>może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powoli</a:t>
            </a:r>
            <a:r>
              <a:rPr lang="en-US" dirty="0"/>
              <a:t> </a:t>
            </a:r>
            <a:r>
              <a:rPr lang="en-US" dirty="0" err="1"/>
              <a:t>zmniejszać</a:t>
            </a:r>
            <a:r>
              <a:rPr lang="en-US" dirty="0"/>
              <a:t>.</a:t>
            </a:r>
            <a:endParaRPr lang="en-IE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716CD02-EEA0-3348-AA0A-33E54AAB125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722785" y="730799"/>
            <a:ext cx="5579898" cy="857158"/>
          </a:xfrm>
        </p:spPr>
        <p:txBody>
          <a:bodyPr/>
          <a:lstStyle/>
          <a:p>
            <a:r>
              <a:rPr lang="en-US" dirty="0"/>
              <a:t>BRAK ODWAGI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532E3509-D8D5-EC43-9C5A-487E224A31F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88086" y="589390"/>
            <a:ext cx="3452394" cy="3433969"/>
          </a:xfrm>
        </p:spPr>
        <p:txBody>
          <a:bodyPr/>
          <a:lstStyle/>
          <a:p>
            <a:r>
              <a:rPr lang="en-US" dirty="0"/>
              <a:t>STEVE TWIERDZI, ŻE </a:t>
            </a:r>
            <a:r>
              <a:rPr lang="en-US" b="1" dirty="0"/>
              <a:t>WZROST STAJE SIĘ TRUDNY </a:t>
            </a:r>
            <a:r>
              <a:rPr lang="en-US" dirty="0"/>
              <a:t>Z TRZECH POWODÓW:</a:t>
            </a:r>
          </a:p>
          <a:p>
            <a:endParaRPr lang="en-US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CECA29DD-60AA-3D4B-A72D-69618D2B793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457534" y="681310"/>
            <a:ext cx="900849" cy="857158"/>
          </a:xfrm>
        </p:spPr>
        <p:txBody>
          <a:bodyPr/>
          <a:lstStyle/>
          <a:p>
            <a:r>
              <a:rPr lang="en-US" dirty="0"/>
              <a:t>2</a:t>
            </a:r>
          </a:p>
        </p:txBody>
      </p:sp>
      <p:pic>
        <p:nvPicPr>
          <p:cNvPr id="6" name="Picture 5" descr="A person sitting on a table&#10;&#10;Description automatically generated">
            <a:extLst>
              <a:ext uri="{FF2B5EF4-FFF2-40B4-BE49-F238E27FC236}">
                <a16:creationId xmlns:a16="http://schemas.microsoft.com/office/drawing/2014/main" id="{7325A0B6-4ECE-4F88-BC24-57CEE5D226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3788230"/>
            <a:ext cx="4245429" cy="305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606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49A507E5-ABC1-B14E-AD48-960C197F317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751296" y="2066544"/>
            <a:ext cx="5916447" cy="3722513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US" dirty="0"/>
              <a:t>W </a:t>
            </a:r>
            <a:r>
              <a:rPr lang="en-US" dirty="0" err="1"/>
              <a:t>większości</a:t>
            </a:r>
            <a:r>
              <a:rPr lang="en-US" dirty="0"/>
              <a:t> </a:t>
            </a:r>
            <a:r>
              <a:rPr lang="en-US" dirty="0" err="1"/>
              <a:t>przypadków</a:t>
            </a:r>
            <a:r>
              <a:rPr lang="en-US" dirty="0"/>
              <a:t>, aby </a:t>
            </a:r>
            <a:r>
              <a:rPr lang="en-US" dirty="0" err="1"/>
              <a:t>rozwijać</a:t>
            </a:r>
            <a:r>
              <a:rPr lang="en-US" dirty="0"/>
              <a:t> </a:t>
            </a:r>
            <a:r>
              <a:rPr lang="en-US" dirty="0" err="1"/>
              <a:t>swój</a:t>
            </a:r>
            <a:r>
              <a:rPr lang="en-US" dirty="0"/>
              <a:t> </a:t>
            </a:r>
            <a:r>
              <a:rPr lang="en-US" dirty="0" err="1"/>
              <a:t>biznes</a:t>
            </a:r>
            <a:r>
              <a:rPr lang="en-US" dirty="0"/>
              <a:t>, </a:t>
            </a:r>
            <a:r>
              <a:rPr lang="en-US" dirty="0" err="1"/>
              <a:t>musisz</a:t>
            </a:r>
            <a:r>
              <a:rPr lang="en-US" dirty="0"/>
              <a:t> </a:t>
            </a:r>
            <a:r>
              <a:rPr lang="en-US" dirty="0" err="1"/>
              <a:t>polegać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innych</a:t>
            </a:r>
            <a:r>
              <a:rPr lang="en-US" dirty="0"/>
              <a:t> </a:t>
            </a:r>
            <a:r>
              <a:rPr lang="en-US" dirty="0" err="1"/>
              <a:t>ludziach</a:t>
            </a:r>
            <a:r>
              <a:rPr lang="en-US" dirty="0"/>
              <a:t> </a:t>
            </a:r>
            <a:r>
              <a:rPr lang="en-US" dirty="0" err="1"/>
              <a:t>lub</a:t>
            </a:r>
            <a:r>
              <a:rPr lang="en-US" dirty="0"/>
              <a:t> </a:t>
            </a:r>
            <a:r>
              <a:rPr lang="en-US" dirty="0" err="1"/>
              <a:t>współpracownikach</a:t>
            </a:r>
            <a:r>
              <a:rPr lang="en-US" dirty="0"/>
              <a:t>. Nie </a:t>
            </a:r>
            <a:r>
              <a:rPr lang="en-US" dirty="0" err="1"/>
              <a:t>możesz</a:t>
            </a:r>
            <a:r>
              <a:rPr lang="en-US" dirty="0"/>
              <a:t> </a:t>
            </a:r>
            <a:r>
              <a:rPr lang="en-US" dirty="0" err="1"/>
              <a:t>zrobić</a:t>
            </a:r>
            <a:r>
              <a:rPr lang="en-US" dirty="0"/>
              <a:t> </a:t>
            </a:r>
            <a:r>
              <a:rPr lang="en-US" dirty="0" err="1"/>
              <a:t>tego</a:t>
            </a:r>
            <a:r>
              <a:rPr lang="en-US" dirty="0"/>
              <a:t> </a:t>
            </a:r>
            <a:r>
              <a:rPr lang="en-US" dirty="0" err="1"/>
              <a:t>wszystkiego</a:t>
            </a:r>
            <a:r>
              <a:rPr lang="en-US" dirty="0"/>
              <a:t> </a:t>
            </a:r>
            <a:r>
              <a:rPr lang="en-US" dirty="0" err="1"/>
              <a:t>sam.</a:t>
            </a:r>
            <a:r>
              <a:rPr lang="en-US" dirty="0"/>
              <a:t> To </a:t>
            </a:r>
            <a:r>
              <a:rPr lang="en-US" dirty="0" err="1"/>
              <a:t>było</a:t>
            </a:r>
            <a:r>
              <a:rPr lang="en-US" dirty="0"/>
              <a:t> </a:t>
            </a:r>
            <a:r>
              <a:rPr lang="en-US" dirty="0" err="1"/>
              <a:t>jedno</a:t>
            </a:r>
            <a:r>
              <a:rPr lang="en-US" dirty="0"/>
              <a:t> z </a:t>
            </a:r>
            <a:r>
              <a:rPr lang="en-US" dirty="0" err="1"/>
              <a:t>najtrudniejszych</a:t>
            </a:r>
            <a:r>
              <a:rPr lang="en-US" dirty="0"/>
              <a:t> </a:t>
            </a:r>
            <a:r>
              <a:rPr lang="en-US" dirty="0" err="1"/>
              <a:t>wyzwań</a:t>
            </a:r>
            <a:r>
              <a:rPr lang="en-US" dirty="0"/>
              <a:t>.  </a:t>
            </a:r>
          </a:p>
          <a:p>
            <a:pPr algn="just"/>
            <a:endParaRPr lang="en-US" dirty="0"/>
          </a:p>
          <a:p>
            <a:pPr algn="just"/>
            <a:r>
              <a:rPr lang="en-US" dirty="0" err="1"/>
              <a:t>Tak</a:t>
            </a:r>
            <a:r>
              <a:rPr lang="en-US" dirty="0"/>
              <a:t> </a:t>
            </a:r>
            <a:r>
              <a:rPr lang="en-US" dirty="0" err="1"/>
              <a:t>bardzo</a:t>
            </a:r>
            <a:r>
              <a:rPr lang="en-US" dirty="0"/>
              <a:t> </a:t>
            </a:r>
            <a:r>
              <a:rPr lang="en-US" dirty="0" err="1"/>
              <a:t>zależy</a:t>
            </a:r>
            <a:r>
              <a:rPr lang="en-US" dirty="0"/>
              <a:t> Ci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Twojej</a:t>
            </a:r>
            <a:r>
              <a:rPr lang="en-US" dirty="0"/>
              <a:t> </a:t>
            </a:r>
            <a:r>
              <a:rPr lang="en-US" dirty="0" err="1"/>
              <a:t>firmie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reputacji</a:t>
            </a:r>
            <a:r>
              <a:rPr lang="en-US" dirty="0"/>
              <a:t>,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możesz</a:t>
            </a:r>
            <a:r>
              <a:rPr lang="en-US" dirty="0"/>
              <a:t> </a:t>
            </a:r>
            <a:r>
              <a:rPr lang="en-US" dirty="0" err="1"/>
              <a:t>uwierzyć</a:t>
            </a:r>
            <a:r>
              <a:rPr lang="en-US" dirty="0"/>
              <a:t>, </a:t>
            </a:r>
            <a:r>
              <a:rPr lang="en-US" dirty="0" err="1"/>
              <a:t>że</a:t>
            </a:r>
            <a:r>
              <a:rPr lang="en-US" dirty="0"/>
              <a:t> </a:t>
            </a:r>
            <a:r>
              <a:rPr lang="en-US" dirty="0" err="1"/>
              <a:t>ktoś</a:t>
            </a:r>
            <a:r>
              <a:rPr lang="en-US" dirty="0"/>
              <a:t> </a:t>
            </a:r>
            <a:r>
              <a:rPr lang="en-US" dirty="0" err="1"/>
              <a:t>inny</a:t>
            </a:r>
            <a:r>
              <a:rPr lang="en-US" dirty="0"/>
              <a:t> </a:t>
            </a:r>
            <a:r>
              <a:rPr lang="en-US" dirty="0" err="1"/>
              <a:t>mógłby</a:t>
            </a:r>
            <a:r>
              <a:rPr lang="en-US" dirty="0"/>
              <a:t> "</a:t>
            </a:r>
            <a:r>
              <a:rPr lang="en-US" dirty="0" err="1"/>
              <a:t>zrobić</a:t>
            </a:r>
            <a:r>
              <a:rPr lang="en-US" dirty="0"/>
              <a:t> w ten </a:t>
            </a:r>
            <a:r>
              <a:rPr lang="en-US" dirty="0" err="1"/>
              <a:t>sam</a:t>
            </a:r>
            <a:r>
              <a:rPr lang="en-US" dirty="0"/>
              <a:t> </a:t>
            </a:r>
            <a:r>
              <a:rPr lang="en-US" dirty="0" err="1"/>
              <a:t>sposób</a:t>
            </a:r>
            <a:r>
              <a:rPr lang="en-US" dirty="0"/>
              <a:t>" </a:t>
            </a:r>
            <a:r>
              <a:rPr lang="en-US" dirty="0" err="1"/>
              <a:t>lub</a:t>
            </a:r>
            <a:r>
              <a:rPr lang="en-US" dirty="0"/>
              <a:t> </a:t>
            </a:r>
            <a:r>
              <a:rPr lang="en-US" dirty="0" err="1"/>
              <a:t>mieć</a:t>
            </a:r>
            <a:r>
              <a:rPr lang="en-US" dirty="0"/>
              <a:t> </a:t>
            </a:r>
            <a:r>
              <a:rPr lang="en-US" dirty="0" err="1"/>
              <a:t>takie</a:t>
            </a:r>
            <a:r>
              <a:rPr lang="en-US" dirty="0"/>
              <a:t> same </a:t>
            </a:r>
            <a:r>
              <a:rPr lang="en-US" dirty="0" err="1"/>
              <a:t>standardy</a:t>
            </a:r>
            <a:r>
              <a:rPr lang="en-US" dirty="0"/>
              <a:t> </a:t>
            </a:r>
            <a:r>
              <a:rPr lang="en-US" dirty="0" err="1"/>
              <a:t>pracy</a:t>
            </a:r>
            <a:r>
              <a:rPr lang="en-US" dirty="0"/>
              <a:t>. 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0964414-8D34-8945-A72C-9AAF3572503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722785" y="730799"/>
            <a:ext cx="5579898" cy="857158"/>
          </a:xfrm>
        </p:spPr>
        <p:txBody>
          <a:bodyPr/>
          <a:lstStyle/>
          <a:p>
            <a:r>
              <a:rPr lang="en-US" dirty="0"/>
              <a:t>BRAK ZAUFANIA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AA308059-B33E-6B4E-AFB5-5BAF39B202A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88086" y="589390"/>
            <a:ext cx="3452394" cy="3433969"/>
          </a:xfrm>
        </p:spPr>
        <p:txBody>
          <a:bodyPr/>
          <a:lstStyle/>
          <a:p>
            <a:r>
              <a:rPr lang="en-US" dirty="0"/>
              <a:t>STEVE TWIERDZI, ŻE </a:t>
            </a:r>
            <a:r>
              <a:rPr lang="en-US" b="1" dirty="0"/>
              <a:t>WZROST STAJE SIĘ TRUDNY </a:t>
            </a:r>
            <a:r>
              <a:rPr lang="en-US" dirty="0"/>
              <a:t>Z TRZECH POWODÓW:</a:t>
            </a:r>
          </a:p>
          <a:p>
            <a:endParaRPr lang="en-US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9AC1E7E4-269E-5340-BA06-FD905AEEE33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457534" y="681310"/>
            <a:ext cx="900849" cy="857158"/>
          </a:xfrm>
        </p:spPr>
        <p:txBody>
          <a:bodyPr/>
          <a:lstStyle/>
          <a:p>
            <a:r>
              <a:rPr lang="en-US" dirty="0"/>
              <a:t>3</a:t>
            </a:r>
          </a:p>
        </p:txBody>
      </p:sp>
      <p:pic>
        <p:nvPicPr>
          <p:cNvPr id="6" name="Picture 5" descr="A person sitting on a table&#10;&#10;Description automatically generated">
            <a:extLst>
              <a:ext uri="{FF2B5EF4-FFF2-40B4-BE49-F238E27FC236}">
                <a16:creationId xmlns:a16="http://schemas.microsoft.com/office/drawing/2014/main" id="{432CE607-A6D5-4EBE-BAB7-9C2044974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3788230"/>
            <a:ext cx="4245429" cy="305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084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ROZWIĄZANIA </a:t>
            </a:r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 OKOPACH/ NA LINII FRONTU</a:t>
            </a:r>
            <a:r>
              <a:rPr lang="en-US" b="1" dirty="0"/>
              <a:t>…</a:t>
            </a:r>
            <a:endParaRPr lang="en-IE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474720" y="537318"/>
            <a:ext cx="8270838" cy="507709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en-IE" sz="2200" b="1" err="1">
                <a:solidFill>
                  <a:srgbClr val="CE1779"/>
                </a:solidFill>
              </a:rPr>
              <a:t>Wyjaśnij</a:t>
            </a:r>
            <a:r>
              <a:rPr lang="en-IE" sz="2200" b="1" dirty="0">
                <a:solidFill>
                  <a:srgbClr val="CE1779"/>
                </a:solidFill>
              </a:rPr>
              <a:t> </a:t>
            </a:r>
            <a:r>
              <a:rPr lang="en-IE" sz="2200" b="1" err="1">
                <a:solidFill>
                  <a:srgbClr val="CE1779"/>
                </a:solidFill>
              </a:rPr>
              <a:t>swoją</a:t>
            </a:r>
            <a:r>
              <a:rPr lang="en-IE" sz="2200" b="1" dirty="0">
                <a:solidFill>
                  <a:srgbClr val="CE1779"/>
                </a:solidFill>
              </a:rPr>
              <a:t> </a:t>
            </a:r>
            <a:r>
              <a:rPr lang="en-IE" sz="2200" b="1" err="1">
                <a:solidFill>
                  <a:srgbClr val="CE1779"/>
                </a:solidFill>
              </a:rPr>
              <a:t>misję</a:t>
            </a:r>
            <a:r>
              <a:rPr lang="en-IE" sz="2200" b="1" dirty="0">
                <a:solidFill>
                  <a:srgbClr val="CE1779"/>
                </a:solidFill>
              </a:rPr>
              <a:t> - </a:t>
            </a:r>
            <a:r>
              <a:rPr lang="en-IE" sz="2200" b="1" err="1">
                <a:solidFill>
                  <a:schemeClr val="tx1">
                    <a:lumMod val="50000"/>
                    <a:lumOff val="50000"/>
                  </a:schemeClr>
                </a:solidFill>
              </a:rPr>
              <a:t>u</a:t>
            </a:r>
            <a:r>
              <a:rPr lang="en-IE" sz="2200" err="1"/>
              <a:t>pewnij</a:t>
            </a:r>
            <a:r>
              <a:rPr lang="en-IE" sz="2200" dirty="0"/>
              <a:t> </a:t>
            </a:r>
            <a:r>
              <a:rPr lang="en-IE" sz="2200" err="1"/>
              <a:t>się</a:t>
            </a:r>
            <a:r>
              <a:rPr lang="en-IE" sz="2200" dirty="0"/>
              <a:t>, </a:t>
            </a:r>
            <a:r>
              <a:rPr lang="en-IE" sz="2200" err="1"/>
              <a:t>że</a:t>
            </a:r>
            <a:r>
              <a:rPr lang="en-IE" sz="2200" dirty="0"/>
              <a:t> </a:t>
            </a:r>
            <a:r>
              <a:rPr lang="en-IE" sz="2200" err="1"/>
              <a:t>pozwalasz</a:t>
            </a:r>
            <a:r>
              <a:rPr lang="en-IE" sz="2200" dirty="0"/>
              <a:t> </a:t>
            </a:r>
            <a:r>
              <a:rPr lang="en-IE" sz="2200" err="1"/>
              <a:t>sobie</a:t>
            </a:r>
            <a:r>
              <a:rPr lang="en-IE" sz="2200" dirty="0"/>
              <a:t> </a:t>
            </a:r>
            <a:r>
              <a:rPr lang="en-IE" sz="2200" err="1"/>
              <a:t>na</a:t>
            </a:r>
            <a:r>
              <a:rPr lang="en-IE" sz="2200" dirty="0"/>
              <a:t> </a:t>
            </a:r>
            <a:r>
              <a:rPr lang="en-IE" sz="2200" err="1"/>
              <a:t>planowanie</a:t>
            </a:r>
            <a:r>
              <a:rPr lang="en-IE" sz="2200" dirty="0"/>
              <a:t> </a:t>
            </a:r>
            <a:r>
              <a:rPr lang="en-IE" sz="2200" err="1"/>
              <a:t>i</a:t>
            </a:r>
            <a:r>
              <a:rPr lang="en-IE" sz="2200" dirty="0"/>
              <a:t> </a:t>
            </a:r>
            <a:r>
              <a:rPr lang="en-IE" sz="2200" err="1"/>
              <a:t>myślenie</a:t>
            </a:r>
            <a:r>
              <a:rPr lang="en-IE" sz="2200" dirty="0"/>
              <a:t>. </a:t>
            </a:r>
            <a:r>
              <a:rPr lang="en-IE" sz="2200" err="1"/>
              <a:t>Musisz</a:t>
            </a:r>
            <a:r>
              <a:rPr lang="en-IE" sz="2200" dirty="0"/>
              <a:t> </a:t>
            </a:r>
            <a:r>
              <a:rPr lang="en-IE" sz="2200" err="1"/>
              <a:t>przeznaczyć</a:t>
            </a:r>
            <a:r>
              <a:rPr lang="en-IE" sz="2200" dirty="0"/>
              <a:t> </a:t>
            </a:r>
            <a:r>
              <a:rPr lang="en-IE" sz="2200" err="1"/>
              <a:t>na</a:t>
            </a:r>
            <a:r>
              <a:rPr lang="en-IE" sz="2200" dirty="0"/>
              <a:t> to </a:t>
            </a:r>
            <a:r>
              <a:rPr lang="en-IE" sz="2200" err="1"/>
              <a:t>czas</a:t>
            </a:r>
            <a:r>
              <a:rPr lang="en-IE" sz="2200" dirty="0"/>
              <a:t>, w </a:t>
            </a:r>
            <a:r>
              <a:rPr lang="en-IE" sz="2200" err="1"/>
              <a:t>przeciwnym</a:t>
            </a:r>
            <a:r>
              <a:rPr lang="en-IE" sz="2200" dirty="0"/>
              <a:t> </a:t>
            </a:r>
            <a:r>
              <a:rPr lang="en-IE" sz="2200" err="1"/>
              <a:t>razie</a:t>
            </a:r>
            <a:r>
              <a:rPr lang="en-IE" sz="2200" dirty="0"/>
              <a:t> </a:t>
            </a:r>
            <a:r>
              <a:rPr lang="en-IE" sz="2200" err="1"/>
              <a:t>nie</a:t>
            </a:r>
            <a:r>
              <a:rPr lang="en-IE" sz="2200" dirty="0"/>
              <a:t> </a:t>
            </a:r>
            <a:r>
              <a:rPr lang="en-IE" sz="2200" err="1"/>
              <a:t>zrobisz</a:t>
            </a:r>
            <a:r>
              <a:rPr lang="en-IE" sz="2200" dirty="0"/>
              <a:t> </a:t>
            </a:r>
            <a:r>
              <a:rPr lang="en-IE" sz="2200" err="1"/>
              <a:t>tego</a:t>
            </a:r>
            <a:r>
              <a:rPr lang="en-IE" sz="2200" dirty="0"/>
              <a:t>. </a:t>
            </a:r>
            <a:r>
              <a:rPr lang="en-IE" sz="2200" err="1"/>
              <a:t>Zbyt</a:t>
            </a:r>
            <a:r>
              <a:rPr lang="en-IE" sz="2200" dirty="0"/>
              <a:t> </a:t>
            </a:r>
            <a:r>
              <a:rPr lang="en-IE" sz="2200" err="1"/>
              <a:t>łatwo</a:t>
            </a:r>
            <a:r>
              <a:rPr lang="en-IE" sz="2200" dirty="0"/>
              <a:t> </a:t>
            </a:r>
            <a:r>
              <a:rPr lang="en-IE" sz="2200" err="1"/>
              <a:t>owinąć</a:t>
            </a:r>
            <a:r>
              <a:rPr lang="en-IE" sz="2200" dirty="0"/>
              <a:t> </a:t>
            </a:r>
            <a:r>
              <a:rPr lang="en-IE" sz="2200" err="1"/>
              <a:t>się</a:t>
            </a:r>
            <a:r>
              <a:rPr lang="en-IE" sz="2200" dirty="0"/>
              <a:t> w </a:t>
            </a:r>
            <a:r>
              <a:rPr lang="en-IE" sz="2200" err="1"/>
              <a:t>mikro</a:t>
            </a:r>
            <a:r>
              <a:rPr lang="en-IE" sz="2200" dirty="0"/>
              <a:t> </a:t>
            </a:r>
            <a:r>
              <a:rPr lang="en-IE" sz="2200" err="1"/>
              <a:t>i</a:t>
            </a:r>
            <a:r>
              <a:rPr lang="en-IE" sz="2200" dirty="0"/>
              <a:t> </a:t>
            </a:r>
            <a:r>
              <a:rPr lang="en-IE" sz="2200" err="1"/>
              <a:t>nie</a:t>
            </a:r>
            <a:r>
              <a:rPr lang="en-IE" sz="2200" dirty="0"/>
              <a:t> </a:t>
            </a:r>
            <a:r>
              <a:rPr lang="en-IE" sz="2200" err="1"/>
              <a:t>skupiać</a:t>
            </a:r>
            <a:r>
              <a:rPr lang="en-IE" sz="2200" dirty="0"/>
              <a:t> </a:t>
            </a:r>
            <a:r>
              <a:rPr lang="en-IE" sz="2200" err="1"/>
              <a:t>na</a:t>
            </a:r>
            <a:r>
              <a:rPr lang="en-IE" sz="2200" dirty="0"/>
              <a:t> </a:t>
            </a:r>
            <a:r>
              <a:rPr lang="en-IE" sz="2200" err="1"/>
              <a:t>makro</a:t>
            </a:r>
            <a:r>
              <a:rPr lang="en-IE" sz="2200" dirty="0"/>
              <a:t>. </a:t>
            </a:r>
            <a:r>
              <a:rPr lang="en-IE" sz="2200" err="1"/>
              <a:t>Zamiast</a:t>
            </a:r>
            <a:r>
              <a:rPr lang="en-IE" sz="2200" dirty="0"/>
              <a:t> </a:t>
            </a:r>
            <a:r>
              <a:rPr lang="en-IE" sz="2200" err="1"/>
              <a:t>wielu</a:t>
            </a:r>
            <a:r>
              <a:rPr lang="en-IE" sz="2200" dirty="0"/>
              <a:t> </a:t>
            </a:r>
            <a:r>
              <a:rPr lang="en-IE" sz="2200" err="1"/>
              <a:t>mikrocelów</a:t>
            </a:r>
            <a:r>
              <a:rPr lang="en-IE" sz="2200" dirty="0"/>
              <a:t> </a:t>
            </a:r>
            <a:r>
              <a:rPr lang="en-IE" sz="2200" err="1"/>
              <a:t>i</a:t>
            </a:r>
            <a:r>
              <a:rPr lang="en-IE" sz="2200" dirty="0"/>
              <a:t> </a:t>
            </a:r>
            <a:r>
              <a:rPr lang="en-IE" sz="2200" err="1"/>
              <a:t>celów</a:t>
            </a:r>
            <a:r>
              <a:rPr lang="en-IE" sz="2200" dirty="0"/>
              <a:t> </a:t>
            </a:r>
            <a:r>
              <a:rPr lang="en-IE" sz="2200" err="1"/>
              <a:t>skupiasz</a:t>
            </a:r>
            <a:r>
              <a:rPr lang="en-IE" sz="2200" dirty="0"/>
              <a:t> </a:t>
            </a:r>
            <a:r>
              <a:rPr lang="en-IE" sz="2200" err="1"/>
              <a:t>się</a:t>
            </a:r>
            <a:r>
              <a:rPr lang="en-IE" sz="2200" dirty="0"/>
              <a:t> </a:t>
            </a:r>
            <a:r>
              <a:rPr lang="en-IE" sz="2200" err="1"/>
              <a:t>na</a:t>
            </a:r>
            <a:r>
              <a:rPr lang="en-IE" sz="2200" dirty="0"/>
              <a:t> </a:t>
            </a:r>
            <a:r>
              <a:rPr lang="en-IE" sz="2200" err="1"/>
              <a:t>całościowym</a:t>
            </a:r>
            <a:r>
              <a:rPr lang="en-IE" sz="2200" dirty="0"/>
              <a:t> </a:t>
            </a:r>
            <a:r>
              <a:rPr lang="en-IE" sz="2200" err="1"/>
              <a:t>obrazie</a:t>
            </a:r>
            <a:r>
              <a:rPr lang="en-IE" sz="2200" dirty="0"/>
              <a:t> </a:t>
            </a:r>
            <a:r>
              <a:rPr lang="en-IE" sz="2200" err="1"/>
              <a:t>i</a:t>
            </a:r>
            <a:r>
              <a:rPr lang="en-IE" sz="2200" dirty="0"/>
              <a:t> </a:t>
            </a:r>
            <a:r>
              <a:rPr lang="en-IE" sz="2200" err="1"/>
              <a:t>masz</a:t>
            </a:r>
            <a:r>
              <a:rPr lang="en-IE" sz="2200" dirty="0"/>
              <a:t> </a:t>
            </a:r>
            <a:r>
              <a:rPr lang="en-IE" sz="2200" err="1"/>
              <a:t>jasny</a:t>
            </a:r>
            <a:r>
              <a:rPr lang="en-IE" sz="2200" dirty="0"/>
              <a:t> </a:t>
            </a:r>
            <a:r>
              <a:rPr lang="en-IE" sz="2200" err="1"/>
              <a:t>powód</a:t>
            </a:r>
            <a:r>
              <a:rPr lang="en-IE" sz="2200" dirty="0"/>
              <a:t>, </a:t>
            </a:r>
            <a:r>
              <a:rPr lang="en-IE" sz="2200" err="1"/>
              <a:t>dla</a:t>
            </a:r>
            <a:r>
              <a:rPr lang="en-IE" sz="2200" dirty="0"/>
              <a:t> </a:t>
            </a:r>
            <a:r>
              <a:rPr lang="en-IE" sz="2200" err="1"/>
              <a:t>którego</a:t>
            </a:r>
            <a:r>
              <a:rPr lang="en-IE" sz="2200" dirty="0"/>
              <a:t> </a:t>
            </a:r>
            <a:r>
              <a:rPr lang="en-IE" sz="2200" err="1"/>
              <a:t>robisz</a:t>
            </a:r>
            <a:r>
              <a:rPr lang="en-IE" sz="2200" dirty="0"/>
              <a:t> to, co </a:t>
            </a:r>
            <a:r>
              <a:rPr lang="en-IE" sz="2200" err="1"/>
              <a:t>robisz</a:t>
            </a:r>
            <a:r>
              <a:rPr lang="en-IE" sz="2200" dirty="0"/>
              <a:t>. </a:t>
            </a:r>
            <a:r>
              <a:rPr lang="en-IE" sz="2200" err="1"/>
              <a:t>Zawsze</a:t>
            </a:r>
            <a:r>
              <a:rPr lang="en-IE" sz="2200" dirty="0"/>
              <a:t> </a:t>
            </a:r>
            <a:r>
              <a:rPr lang="en-IE" sz="2200" err="1"/>
              <a:t>odwołuj</a:t>
            </a:r>
            <a:r>
              <a:rPr lang="en-IE" sz="2200" dirty="0"/>
              <a:t> </a:t>
            </a:r>
            <a:r>
              <a:rPr lang="en-IE" sz="2200" err="1"/>
              <a:t>się</a:t>
            </a:r>
            <a:r>
              <a:rPr lang="en-IE" sz="2200" dirty="0"/>
              <a:t> do </a:t>
            </a:r>
            <a:r>
              <a:rPr lang="en-IE" sz="2200" err="1"/>
              <a:t>tego</a:t>
            </a:r>
            <a:r>
              <a:rPr lang="en-IE" sz="2200" dirty="0"/>
              <a:t> </a:t>
            </a:r>
            <a:r>
              <a:rPr lang="en-IE" sz="2200" err="1"/>
              <a:t>i</a:t>
            </a:r>
            <a:r>
              <a:rPr lang="en-IE" sz="2200" dirty="0"/>
              <a:t> </a:t>
            </a:r>
            <a:r>
              <a:rPr lang="en-IE" sz="2200" err="1"/>
              <a:t>żyj</a:t>
            </a:r>
            <a:r>
              <a:rPr lang="en-IE" sz="2200" dirty="0"/>
              <a:t> </a:t>
            </a:r>
            <a:r>
              <a:rPr lang="en-IE" sz="2200" err="1"/>
              <a:t>swoją</a:t>
            </a:r>
            <a:r>
              <a:rPr lang="en-IE" sz="2200" dirty="0"/>
              <a:t> </a:t>
            </a:r>
            <a:r>
              <a:rPr lang="en-IE" sz="2200" err="1"/>
              <a:t>misją</a:t>
            </a:r>
            <a:r>
              <a:rPr lang="en-IE" sz="2200" dirty="0"/>
              <a:t>. </a:t>
            </a:r>
          </a:p>
          <a:p>
            <a:pPr marL="457200" lvl="0" indent="-457200" algn="just">
              <a:buFont typeface="+mj-lt"/>
              <a:buAutoNum type="arabicPeriod"/>
            </a:pPr>
            <a:endParaRPr lang="en-IE" sz="2200" b="1" dirty="0">
              <a:solidFill>
                <a:srgbClr val="CE1779"/>
              </a:solidFill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n-IE" sz="2200" b="1" dirty="0" err="1">
                <a:solidFill>
                  <a:srgbClr val="CE1779"/>
                </a:solidFill>
              </a:rPr>
              <a:t>Buduj</a:t>
            </a:r>
            <a:r>
              <a:rPr lang="en-IE" sz="2200" b="1" dirty="0">
                <a:solidFill>
                  <a:srgbClr val="CE1779"/>
                </a:solidFill>
              </a:rPr>
              <a:t> </a:t>
            </a:r>
            <a:r>
              <a:rPr lang="en-IE" sz="2200" b="1" dirty="0" err="1">
                <a:solidFill>
                  <a:srgbClr val="CE1779"/>
                </a:solidFill>
              </a:rPr>
              <a:t>systemy</a:t>
            </a:r>
            <a:r>
              <a:rPr lang="en-IE" sz="2200" b="1" dirty="0">
                <a:solidFill>
                  <a:srgbClr val="CE1779"/>
                </a:solidFill>
              </a:rPr>
              <a:t> - </a:t>
            </a:r>
            <a:r>
              <a:rPr lang="en-IE" sz="2200" dirty="0" err="1"/>
              <a:t>Możesz</a:t>
            </a:r>
            <a:r>
              <a:rPr lang="en-IE" sz="2200" dirty="0"/>
              <a:t> </a:t>
            </a:r>
            <a:r>
              <a:rPr lang="en-IE" sz="2200" dirty="0" err="1"/>
              <a:t>poczuć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Twój</a:t>
            </a:r>
            <a:r>
              <a:rPr lang="en-IE" sz="2200" dirty="0"/>
              <a:t> </a:t>
            </a:r>
            <a:r>
              <a:rPr lang="en-IE" sz="2200" dirty="0" err="1"/>
              <a:t>biznes</a:t>
            </a:r>
            <a:r>
              <a:rPr lang="en-IE" sz="2200" dirty="0"/>
              <a:t> jest </a:t>
            </a:r>
            <a:r>
              <a:rPr lang="en-IE" sz="2200" dirty="0" err="1"/>
              <a:t>zbyt</a:t>
            </a:r>
            <a:r>
              <a:rPr lang="en-IE" sz="2200" dirty="0"/>
              <a:t> </a:t>
            </a:r>
            <a:r>
              <a:rPr lang="en-IE" sz="2200" dirty="0" err="1"/>
              <a:t>złożony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nie</a:t>
            </a:r>
            <a:r>
              <a:rPr lang="en-IE" sz="2200" dirty="0"/>
              <a:t> </a:t>
            </a:r>
            <a:r>
              <a:rPr lang="en-IE" sz="2200" dirty="0" err="1"/>
              <a:t>można</a:t>
            </a:r>
            <a:r>
              <a:rPr lang="en-IE" sz="2200" dirty="0"/>
              <a:t> go </a:t>
            </a:r>
            <a:r>
              <a:rPr lang="en-IE" sz="2200" dirty="0" err="1"/>
              <a:t>nauczyć</a:t>
            </a:r>
            <a:r>
              <a:rPr lang="en-IE" sz="2200" dirty="0"/>
              <a:t>. Jest to </a:t>
            </a:r>
            <a:r>
              <a:rPr lang="en-IE" sz="2200" dirty="0" err="1"/>
              <a:t>bardzo</a:t>
            </a:r>
            <a:r>
              <a:rPr lang="en-IE" sz="2200" dirty="0"/>
              <a:t> </a:t>
            </a:r>
            <a:r>
              <a:rPr lang="en-IE" sz="2200" dirty="0" err="1"/>
              <a:t>rzadko</a:t>
            </a:r>
            <a:r>
              <a:rPr lang="en-IE" sz="2200" dirty="0"/>
              <a:t> </a:t>
            </a:r>
            <a:r>
              <a:rPr lang="en-IE" sz="2200" dirty="0" err="1"/>
              <a:t>spotykane</a:t>
            </a:r>
            <a:r>
              <a:rPr lang="en-IE" sz="2200" dirty="0"/>
              <a:t>, </a:t>
            </a:r>
            <a:r>
              <a:rPr lang="en-IE" sz="2200" dirty="0" err="1"/>
              <a:t>większość</a:t>
            </a:r>
            <a:r>
              <a:rPr lang="en-IE" sz="2200" dirty="0"/>
              <a:t> </a:t>
            </a:r>
            <a:r>
              <a:rPr lang="en-IE" sz="2200" dirty="0" err="1"/>
              <a:t>procesów</a:t>
            </a:r>
            <a:r>
              <a:rPr lang="en-IE" sz="2200" dirty="0"/>
              <a:t> </a:t>
            </a:r>
            <a:r>
              <a:rPr lang="en-IE" sz="2200" dirty="0" err="1"/>
              <a:t>biznesowych</a:t>
            </a:r>
            <a:r>
              <a:rPr lang="en-IE" sz="2200" dirty="0"/>
              <a:t> </a:t>
            </a:r>
            <a:r>
              <a:rPr lang="en-IE" sz="2200" dirty="0" err="1"/>
              <a:t>można</a:t>
            </a:r>
            <a:r>
              <a:rPr lang="en-IE" sz="2200" dirty="0"/>
              <a:t> </a:t>
            </a:r>
            <a:r>
              <a:rPr lang="en-IE" sz="2200" dirty="0" err="1"/>
              <a:t>nauczyć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stworzyć</a:t>
            </a:r>
            <a:r>
              <a:rPr lang="en-IE" sz="2200" dirty="0"/>
              <a:t> w </a:t>
            </a:r>
            <a:r>
              <a:rPr lang="en-IE" sz="2200" dirty="0" err="1"/>
              <a:t>systemie</a:t>
            </a:r>
            <a:r>
              <a:rPr lang="en-IE" sz="2200" dirty="0"/>
              <a:t>. </a:t>
            </a:r>
            <a:r>
              <a:rPr lang="en-IE" sz="2200" dirty="0" err="1"/>
              <a:t>Można</a:t>
            </a:r>
            <a:r>
              <a:rPr lang="en-IE" sz="2200" dirty="0"/>
              <a:t> </a:t>
            </a:r>
            <a:r>
              <a:rPr lang="en-IE" sz="2200" dirty="0" err="1"/>
              <a:t>napisać</a:t>
            </a:r>
            <a:r>
              <a:rPr lang="en-IE" sz="2200" dirty="0"/>
              <a:t> </a:t>
            </a:r>
            <a:r>
              <a:rPr lang="en-IE" sz="2200" dirty="0" err="1"/>
              <a:t>podręczniki</a:t>
            </a:r>
            <a:r>
              <a:rPr lang="en-IE" sz="2200" dirty="0"/>
              <a:t> </a:t>
            </a:r>
            <a:r>
              <a:rPr lang="en-IE" sz="2200" dirty="0" err="1"/>
              <a:t>dla</a:t>
            </a:r>
            <a:r>
              <a:rPr lang="en-IE" sz="2200" dirty="0"/>
              <a:t> </a:t>
            </a:r>
            <a:r>
              <a:rPr lang="en-IE" sz="2200" dirty="0" err="1"/>
              <a:t>takich</a:t>
            </a:r>
            <a:r>
              <a:rPr lang="en-IE" sz="2200" dirty="0"/>
              <a:t> </a:t>
            </a:r>
            <a:r>
              <a:rPr lang="en-IE" sz="2200" dirty="0" err="1"/>
              <a:t>rzeczy</a:t>
            </a:r>
            <a:r>
              <a:rPr lang="en-IE" sz="2200" dirty="0"/>
              <a:t> </a:t>
            </a:r>
            <a:r>
              <a:rPr lang="en-IE" sz="2200" dirty="0" err="1"/>
              <a:t>jak</a:t>
            </a:r>
            <a:r>
              <a:rPr lang="en-IE" sz="2200" dirty="0"/>
              <a:t> </a:t>
            </a:r>
            <a:r>
              <a:rPr lang="en-IE" sz="2200" dirty="0" err="1"/>
              <a:t>procesy</a:t>
            </a:r>
            <a:r>
              <a:rPr lang="en-IE" sz="2200" dirty="0"/>
              <a:t> </a:t>
            </a:r>
            <a:r>
              <a:rPr lang="en-IE" sz="2200" dirty="0" err="1"/>
              <a:t>sprzedaży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operacji</a:t>
            </a:r>
            <a:r>
              <a:rPr lang="en-IE" sz="2200" dirty="0"/>
              <a:t>. </a:t>
            </a:r>
            <a:r>
              <a:rPr lang="en-IE" sz="2200" dirty="0" err="1"/>
              <a:t>Możesz</a:t>
            </a:r>
            <a:r>
              <a:rPr lang="en-IE" sz="2200" dirty="0"/>
              <a:t> </a:t>
            </a:r>
            <a:r>
              <a:rPr lang="en-IE" sz="2200" dirty="0" err="1"/>
              <a:t>korzystać</a:t>
            </a:r>
            <a:r>
              <a:rPr lang="en-IE" sz="2200" dirty="0"/>
              <a:t> z </a:t>
            </a:r>
            <a:r>
              <a:rPr lang="en-IE" sz="2200" dirty="0" err="1"/>
              <a:t>wielu</a:t>
            </a:r>
            <a:r>
              <a:rPr lang="en-IE" sz="2200" dirty="0"/>
              <a:t> </a:t>
            </a:r>
            <a:r>
              <a:rPr lang="en-IE" sz="2200" dirty="0" err="1"/>
              <a:t>różnych</a:t>
            </a:r>
            <a:r>
              <a:rPr lang="en-IE" sz="2200" dirty="0"/>
              <a:t> </a:t>
            </a:r>
            <a:r>
              <a:rPr lang="en-IE" sz="2200" dirty="0" err="1"/>
              <a:t>rodzajów</a:t>
            </a:r>
            <a:r>
              <a:rPr lang="en-IE" sz="2200" dirty="0"/>
              <a:t> </a:t>
            </a:r>
            <a:r>
              <a:rPr lang="en-IE" sz="2200" dirty="0" err="1"/>
              <a:t>technologii</a:t>
            </a:r>
            <a:r>
              <a:rPr lang="en-IE" sz="2200" dirty="0"/>
              <a:t>, aby </a:t>
            </a:r>
            <a:r>
              <a:rPr lang="en-IE" sz="2200" dirty="0" err="1"/>
              <a:t>uczynić</a:t>
            </a:r>
            <a:r>
              <a:rPr lang="en-IE" sz="2200" dirty="0"/>
              <a:t> </a:t>
            </a:r>
            <a:r>
              <a:rPr lang="en-IE" sz="2200" dirty="0" err="1"/>
              <a:t>Twoją</a:t>
            </a:r>
            <a:r>
              <a:rPr lang="en-IE" sz="2200" dirty="0"/>
              <a:t> </a:t>
            </a:r>
            <a:r>
              <a:rPr lang="en-IE" sz="2200" dirty="0" err="1"/>
              <a:t>firmę</a:t>
            </a:r>
            <a:r>
              <a:rPr lang="en-IE" sz="2200" dirty="0"/>
              <a:t> </a:t>
            </a:r>
            <a:r>
              <a:rPr lang="en-IE" sz="2200" dirty="0" err="1"/>
              <a:t>bardziej</a:t>
            </a:r>
            <a:r>
              <a:rPr lang="en-IE" sz="2200" dirty="0"/>
              <a:t> </a:t>
            </a:r>
            <a:r>
              <a:rPr lang="en-IE" sz="2200" dirty="0" err="1"/>
              <a:t>spójną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efektywną</a:t>
            </a:r>
            <a:r>
              <a:rPr lang="en-IE" sz="2200" dirty="0"/>
              <a:t> </a:t>
            </a:r>
            <a:r>
              <a:rPr lang="en-IE" sz="2200" dirty="0" err="1"/>
              <a:t>oraz</a:t>
            </a:r>
            <a:r>
              <a:rPr lang="en-IE" sz="2200" dirty="0"/>
              <a:t> </a:t>
            </a:r>
            <a:r>
              <a:rPr lang="en-IE" sz="2200" dirty="0" err="1"/>
              <a:t>umożliwić</a:t>
            </a:r>
            <a:r>
              <a:rPr lang="en-IE" sz="2200" dirty="0"/>
              <a:t> </a:t>
            </a:r>
            <a:r>
              <a:rPr lang="en-IE" sz="2200" dirty="0" err="1"/>
              <a:t>nowemu</a:t>
            </a:r>
            <a:r>
              <a:rPr lang="en-IE" sz="2200" dirty="0"/>
              <a:t> </a:t>
            </a:r>
            <a:r>
              <a:rPr lang="en-IE" sz="2200" dirty="0" err="1"/>
              <a:t>pracownikowi</a:t>
            </a:r>
            <a:r>
              <a:rPr lang="en-IE" sz="2200" dirty="0"/>
              <a:t> start </a:t>
            </a:r>
            <a:r>
              <a:rPr lang="en-IE" sz="2200" dirty="0" err="1"/>
              <a:t>i</a:t>
            </a:r>
            <a:r>
              <a:rPr lang="en-IE" sz="2200" dirty="0"/>
              <a:t> z </a:t>
            </a:r>
            <a:r>
              <a:rPr lang="en-IE" sz="2200" dirty="0" err="1"/>
              <a:t>czasem</a:t>
            </a:r>
            <a:r>
              <a:rPr lang="en-IE" sz="2200" dirty="0"/>
              <a:t> </a:t>
            </a:r>
            <a:r>
              <a:rPr lang="en-IE" sz="2200" dirty="0" err="1"/>
              <a:t>bezproblemowo</a:t>
            </a:r>
            <a:r>
              <a:rPr lang="en-IE" sz="2200" dirty="0"/>
              <a:t> </a:t>
            </a:r>
            <a:r>
              <a:rPr lang="en-IE" sz="2200" dirty="0" err="1"/>
              <a:t>dostarczać</a:t>
            </a:r>
            <a:r>
              <a:rPr lang="en-IE" sz="2200" dirty="0"/>
              <a:t> </a:t>
            </a:r>
            <a:r>
              <a:rPr lang="en-IE" sz="2200" dirty="0" err="1"/>
              <a:t>usługę</a:t>
            </a:r>
            <a:r>
              <a:rPr lang="en-IE" sz="2200" dirty="0"/>
              <a:t> </a:t>
            </a:r>
            <a:r>
              <a:rPr lang="en-IE" sz="2200" dirty="0" err="1"/>
              <a:t>tej</a:t>
            </a:r>
            <a:r>
              <a:rPr lang="en-IE" sz="2200" dirty="0"/>
              <a:t> </a:t>
            </a:r>
            <a:r>
              <a:rPr lang="en-IE" sz="2200" dirty="0" err="1"/>
              <a:t>samej</a:t>
            </a:r>
            <a:r>
              <a:rPr lang="en-IE" sz="2200" dirty="0"/>
              <a:t> </a:t>
            </a:r>
            <a:r>
              <a:rPr lang="en-IE" sz="2200" dirty="0" err="1"/>
              <a:t>jakości</a:t>
            </a:r>
            <a:r>
              <a:rPr lang="en-IE" sz="2200" dirty="0"/>
              <a:t>.</a:t>
            </a:r>
            <a:endParaRPr lang="en-IE" sz="2200" dirty="0">
              <a:cs typeface="Calibri"/>
            </a:endParaRPr>
          </a:p>
          <a:p>
            <a:pPr lvl="0"/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4873427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ROZWIĄZANIA </a:t>
            </a:r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 OKOPACH/ NA LINII FRONTU</a:t>
            </a:r>
            <a:r>
              <a:rPr lang="en-US" b="1" dirty="0"/>
              <a:t>…</a:t>
            </a:r>
            <a:endParaRPr lang="en-IE" b="1" dirty="0"/>
          </a:p>
          <a:p>
            <a:r>
              <a:rPr lang="en-US" b="1" dirty="0"/>
              <a:t>…</a:t>
            </a:r>
            <a:endParaRPr lang="en-IE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474720" y="537318"/>
            <a:ext cx="8270838" cy="507709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 algn="just">
              <a:buFont typeface="+mj-lt"/>
              <a:buAutoNum type="arabicPeriod" startAt="3"/>
            </a:pPr>
            <a:r>
              <a:rPr lang="en-IE" b="1" dirty="0" err="1">
                <a:solidFill>
                  <a:srgbClr val="CE1779"/>
                </a:solidFill>
              </a:rPr>
              <a:t>Zdobądź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mentora</a:t>
            </a:r>
            <a:r>
              <a:rPr lang="en-IE" b="1" dirty="0">
                <a:solidFill>
                  <a:srgbClr val="CE1779"/>
                </a:solidFill>
              </a:rPr>
              <a:t> - </a:t>
            </a:r>
            <a:r>
              <a:rPr lang="en-IE" b="1" dirty="0" err="1">
                <a:solidFill>
                  <a:srgbClr val="CE1779"/>
                </a:solidFill>
              </a:rPr>
              <a:t>z</a:t>
            </a:r>
            <a:r>
              <a:rPr lang="en-IE" dirty="0" err="1"/>
              <a:t>najdź</a:t>
            </a:r>
            <a:r>
              <a:rPr lang="en-IE" dirty="0"/>
              <a:t> </a:t>
            </a:r>
            <a:r>
              <a:rPr lang="en-IE" dirty="0" err="1"/>
              <a:t>mentora</a:t>
            </a:r>
            <a:r>
              <a:rPr lang="en-IE" dirty="0"/>
              <a:t> z </a:t>
            </a:r>
            <a:r>
              <a:rPr lang="en-IE" dirty="0" err="1"/>
              <a:t>podobnej</a:t>
            </a:r>
            <a:r>
              <a:rPr lang="en-IE" dirty="0"/>
              <a:t> </a:t>
            </a:r>
            <a:r>
              <a:rPr lang="en-IE" dirty="0" err="1"/>
              <a:t>branży</a:t>
            </a:r>
            <a:r>
              <a:rPr lang="en-IE" dirty="0"/>
              <a:t>, </a:t>
            </a:r>
            <a:r>
              <a:rPr lang="en-IE" dirty="0" err="1"/>
              <a:t>który</a:t>
            </a:r>
            <a:r>
              <a:rPr lang="en-IE" dirty="0"/>
              <a:t> </a:t>
            </a:r>
            <a:r>
              <a:rPr lang="en-IE" dirty="0" err="1"/>
              <a:t>pomoże</a:t>
            </a:r>
            <a:r>
              <a:rPr lang="en-IE" dirty="0"/>
              <a:t> Ci </a:t>
            </a:r>
            <a:r>
              <a:rPr lang="en-IE" dirty="0" err="1"/>
              <a:t>pewnie</a:t>
            </a:r>
            <a:r>
              <a:rPr lang="en-IE" dirty="0"/>
              <a:t> </a:t>
            </a:r>
            <a:r>
              <a:rPr lang="en-IE" dirty="0" err="1"/>
              <a:t>ruszyć</a:t>
            </a:r>
            <a:r>
              <a:rPr lang="en-IE" dirty="0"/>
              <a:t> do </a:t>
            </a:r>
            <a:r>
              <a:rPr lang="en-IE" dirty="0" err="1"/>
              <a:t>przodu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pokonać</a:t>
            </a:r>
            <a:r>
              <a:rPr lang="en-IE" dirty="0"/>
              <a:t> </a:t>
            </a:r>
            <a:r>
              <a:rPr lang="en-IE" dirty="0" err="1"/>
              <a:t>wyzwania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obawy</a:t>
            </a:r>
            <a:r>
              <a:rPr lang="en-IE" dirty="0"/>
              <a:t>. </a:t>
            </a:r>
            <a:r>
              <a:rPr lang="en-IE" dirty="0" err="1"/>
              <a:t>Pomoże</a:t>
            </a:r>
            <a:r>
              <a:rPr lang="en-IE" dirty="0"/>
              <a:t> Ci on </a:t>
            </a:r>
            <a:r>
              <a:rPr lang="en-IE" dirty="0" err="1"/>
              <a:t>zrozumieć</a:t>
            </a:r>
            <a:r>
              <a:rPr lang="en-IE" dirty="0"/>
              <a:t> </a:t>
            </a:r>
            <a:r>
              <a:rPr lang="en-IE" dirty="0" err="1"/>
              <a:t>Twoje</a:t>
            </a:r>
            <a:r>
              <a:rPr lang="en-IE" dirty="0"/>
              <a:t> </a:t>
            </a:r>
            <a:r>
              <a:rPr lang="en-IE" dirty="0" err="1"/>
              <a:t>wyzwania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udzieli</a:t>
            </a:r>
            <a:r>
              <a:rPr lang="en-IE" dirty="0"/>
              <a:t> </a:t>
            </a:r>
            <a:r>
              <a:rPr lang="en-IE" dirty="0" err="1"/>
              <a:t>mądrych</a:t>
            </a:r>
            <a:r>
              <a:rPr lang="en-IE" dirty="0"/>
              <a:t> rad, </a:t>
            </a:r>
            <a:r>
              <a:rPr lang="en-IE" dirty="0" err="1"/>
              <a:t>jak</a:t>
            </a:r>
            <a:r>
              <a:rPr lang="en-IE" dirty="0"/>
              <a:t> </a:t>
            </a:r>
            <a:r>
              <a:rPr lang="en-IE" dirty="0" err="1"/>
              <a:t>iść</a:t>
            </a:r>
            <a:r>
              <a:rPr lang="en-IE" dirty="0"/>
              <a:t> </a:t>
            </a:r>
            <a:r>
              <a:rPr lang="en-IE" dirty="0" err="1"/>
              <a:t>naprzód</a:t>
            </a:r>
            <a:r>
              <a:rPr lang="en-IE" dirty="0"/>
              <a:t>.</a:t>
            </a:r>
          </a:p>
          <a:p>
            <a:pPr marL="457200" lvl="0" indent="-457200" algn="just">
              <a:buFont typeface="+mj-lt"/>
              <a:buAutoNum type="arabicPeriod" startAt="3"/>
            </a:pPr>
            <a:endParaRPr lang="en-IE" b="1" dirty="0">
              <a:solidFill>
                <a:srgbClr val="CE1779"/>
              </a:solidFill>
            </a:endParaRPr>
          </a:p>
          <a:p>
            <a:pPr marL="457200" indent="-457200" algn="just">
              <a:buFont typeface="+mj-lt"/>
              <a:buAutoNum type="arabicPeriod" startAt="3"/>
            </a:pPr>
            <a:r>
              <a:rPr lang="en-IE" b="1" dirty="0">
                <a:solidFill>
                  <a:srgbClr val="CE1779"/>
                </a:solidFill>
              </a:rPr>
              <a:t>Skok </a:t>
            </a:r>
            <a:r>
              <a:rPr lang="en-IE" b="1" err="1">
                <a:solidFill>
                  <a:srgbClr val="CE1779"/>
                </a:solidFill>
              </a:rPr>
              <a:t>i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err="1">
                <a:solidFill>
                  <a:srgbClr val="CE1779"/>
                </a:solidFill>
              </a:rPr>
              <a:t>zaufanie</a:t>
            </a:r>
            <a:r>
              <a:rPr lang="en-IE" b="1" dirty="0">
                <a:solidFill>
                  <a:srgbClr val="CE1779"/>
                </a:solidFill>
              </a:rPr>
              <a:t> - </a:t>
            </a:r>
            <a:r>
              <a:rPr lang="en-IE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</a:t>
            </a:r>
            <a:r>
              <a:rPr lang="en-IE" dirty="0"/>
              <a:t> </a:t>
            </a:r>
            <a:r>
              <a:rPr lang="en-IE" err="1"/>
              <a:t>końcu</a:t>
            </a:r>
            <a:r>
              <a:rPr lang="en-IE" dirty="0"/>
              <a:t> to </a:t>
            </a:r>
            <a:r>
              <a:rPr lang="en-IE" err="1"/>
              <a:t>proste</a:t>
            </a:r>
            <a:r>
              <a:rPr lang="en-IE" dirty="0"/>
              <a:t>, </a:t>
            </a:r>
            <a:r>
              <a:rPr lang="en-IE" err="1"/>
              <a:t>musisz</a:t>
            </a:r>
            <a:r>
              <a:rPr lang="en-IE" dirty="0"/>
              <a:t> po </a:t>
            </a:r>
            <a:r>
              <a:rPr lang="en-IE" err="1"/>
              <a:t>prostu</a:t>
            </a:r>
            <a:r>
              <a:rPr lang="en-IE" dirty="0"/>
              <a:t> </a:t>
            </a:r>
            <a:r>
              <a:rPr lang="en-IE" err="1"/>
              <a:t>zaakceptować</a:t>
            </a:r>
            <a:r>
              <a:rPr lang="en-IE" dirty="0"/>
              <a:t>, </a:t>
            </a:r>
            <a:r>
              <a:rPr lang="en-IE" err="1"/>
              <a:t>że</a:t>
            </a:r>
            <a:r>
              <a:rPr lang="en-IE" dirty="0"/>
              <a:t> </a:t>
            </a:r>
            <a:r>
              <a:rPr lang="en-IE" err="1"/>
              <a:t>nie</a:t>
            </a:r>
            <a:r>
              <a:rPr lang="en-IE" dirty="0"/>
              <a:t> </a:t>
            </a:r>
            <a:r>
              <a:rPr lang="en-IE" err="1"/>
              <a:t>możesz</a:t>
            </a:r>
            <a:r>
              <a:rPr lang="en-IE" dirty="0"/>
              <a:t> </a:t>
            </a:r>
            <a:r>
              <a:rPr lang="en-IE" err="1"/>
              <a:t>zrobić</a:t>
            </a:r>
            <a:r>
              <a:rPr lang="en-IE" dirty="0"/>
              <a:t> </a:t>
            </a:r>
            <a:r>
              <a:rPr lang="en-IE" err="1"/>
              <a:t>tego</a:t>
            </a:r>
            <a:r>
              <a:rPr lang="en-IE" dirty="0"/>
              <a:t> </a:t>
            </a:r>
            <a:r>
              <a:rPr lang="en-IE" err="1"/>
              <a:t>wszystkiego</a:t>
            </a:r>
            <a:r>
              <a:rPr lang="en-IE" dirty="0"/>
              <a:t> </a:t>
            </a:r>
            <a:r>
              <a:rPr lang="en-IE" err="1"/>
              <a:t>sam</a:t>
            </a:r>
            <a:r>
              <a:rPr lang="en-IE" dirty="0"/>
              <a:t> </a:t>
            </a:r>
            <a:r>
              <a:rPr lang="en-IE" err="1"/>
              <a:t>i</a:t>
            </a:r>
            <a:r>
              <a:rPr lang="en-IE" dirty="0"/>
              <a:t> </a:t>
            </a:r>
            <a:r>
              <a:rPr lang="en-IE" err="1"/>
              <a:t>mieć</a:t>
            </a:r>
            <a:r>
              <a:rPr lang="en-IE" dirty="0"/>
              <a:t> </a:t>
            </a:r>
            <a:r>
              <a:rPr lang="en-IE" err="1"/>
              <a:t>więcej</a:t>
            </a:r>
            <a:r>
              <a:rPr lang="en-IE" dirty="0"/>
              <a:t> </a:t>
            </a:r>
            <a:r>
              <a:rPr lang="en-IE" err="1"/>
              <a:t>wiary</a:t>
            </a:r>
            <a:r>
              <a:rPr lang="en-IE" dirty="0"/>
              <a:t> w </a:t>
            </a:r>
            <a:r>
              <a:rPr lang="en-IE" err="1"/>
              <a:t>ludzi</a:t>
            </a:r>
            <a:r>
              <a:rPr lang="en-IE" dirty="0"/>
              <a:t>. Na </a:t>
            </a:r>
            <a:r>
              <a:rPr lang="en-IE" err="1"/>
              <a:t>zewnątrz</a:t>
            </a:r>
            <a:r>
              <a:rPr lang="en-IE" dirty="0"/>
              <a:t> </a:t>
            </a:r>
            <a:r>
              <a:rPr lang="en-IE" err="1"/>
              <a:t>są</a:t>
            </a:r>
            <a:r>
              <a:rPr lang="en-IE" dirty="0"/>
              <a:t> </a:t>
            </a:r>
            <a:r>
              <a:rPr lang="en-IE" err="1"/>
              <a:t>pracowici</a:t>
            </a:r>
            <a:r>
              <a:rPr lang="en-IE" dirty="0"/>
              <a:t>, </a:t>
            </a:r>
            <a:r>
              <a:rPr lang="en-IE" err="1"/>
              <a:t>utalentowani</a:t>
            </a:r>
            <a:r>
              <a:rPr lang="en-IE" dirty="0"/>
              <a:t> </a:t>
            </a:r>
            <a:r>
              <a:rPr lang="en-IE" err="1"/>
              <a:t>i</a:t>
            </a:r>
            <a:r>
              <a:rPr lang="en-IE" dirty="0"/>
              <a:t> </a:t>
            </a:r>
            <a:r>
              <a:rPr lang="en-IE" err="1"/>
              <a:t>troskliwi</a:t>
            </a:r>
            <a:r>
              <a:rPr lang="en-IE" dirty="0"/>
              <a:t> </a:t>
            </a:r>
            <a:r>
              <a:rPr lang="en-IE" err="1"/>
              <a:t>ludzie</a:t>
            </a:r>
            <a:r>
              <a:rPr lang="en-IE" dirty="0"/>
              <a:t>, </a:t>
            </a:r>
            <a:r>
              <a:rPr lang="en-IE" err="1"/>
              <a:t>którzy</a:t>
            </a:r>
            <a:r>
              <a:rPr lang="en-IE" dirty="0"/>
              <a:t> </a:t>
            </a:r>
            <a:r>
              <a:rPr lang="en-IE" err="1"/>
              <a:t>doprowadzą</a:t>
            </a:r>
            <a:r>
              <a:rPr lang="en-IE" dirty="0"/>
              <a:t> </a:t>
            </a:r>
            <a:r>
              <a:rPr lang="en-IE" err="1"/>
              <a:t>Twój</a:t>
            </a:r>
            <a:r>
              <a:rPr lang="en-IE" dirty="0"/>
              <a:t> </a:t>
            </a:r>
            <a:r>
              <a:rPr lang="en-IE" err="1"/>
              <a:t>biznes</a:t>
            </a:r>
            <a:r>
              <a:rPr lang="en-IE" dirty="0"/>
              <a:t> do </a:t>
            </a:r>
            <a:r>
              <a:rPr lang="en-IE" err="1"/>
              <a:t>poziomu</a:t>
            </a:r>
            <a:r>
              <a:rPr lang="en-IE" dirty="0"/>
              <a:t>, </a:t>
            </a:r>
            <a:r>
              <a:rPr lang="en-IE" err="1"/>
              <a:t>którego</a:t>
            </a:r>
            <a:r>
              <a:rPr lang="en-IE" dirty="0"/>
              <a:t> </a:t>
            </a:r>
            <a:r>
              <a:rPr lang="en-IE" err="1"/>
              <a:t>nie</a:t>
            </a:r>
            <a:r>
              <a:rPr lang="en-IE" dirty="0"/>
              <a:t> </a:t>
            </a:r>
            <a:r>
              <a:rPr lang="en-IE" err="1"/>
              <a:t>możecie</a:t>
            </a:r>
            <a:r>
              <a:rPr lang="en-IE" dirty="0"/>
              <a:t> </a:t>
            </a:r>
            <a:r>
              <a:rPr lang="en-IE" err="1"/>
              <a:t>sobie</a:t>
            </a:r>
            <a:r>
              <a:rPr lang="en-IE" dirty="0"/>
              <a:t> </a:t>
            </a:r>
            <a:r>
              <a:rPr lang="en-IE" err="1"/>
              <a:t>wyobrazić</a:t>
            </a:r>
            <a:r>
              <a:rPr lang="en-IE" dirty="0"/>
              <a:t>. </a:t>
            </a:r>
            <a:r>
              <a:rPr lang="en-IE" err="1"/>
              <a:t>Przynoszą</a:t>
            </a:r>
            <a:r>
              <a:rPr lang="en-IE" dirty="0"/>
              <a:t> </a:t>
            </a:r>
            <a:r>
              <a:rPr lang="en-IE" err="1"/>
              <a:t>oni</a:t>
            </a:r>
            <a:r>
              <a:rPr lang="en-IE" dirty="0"/>
              <a:t> </a:t>
            </a:r>
            <a:r>
              <a:rPr lang="en-IE" err="1"/>
              <a:t>nowe</a:t>
            </a:r>
            <a:r>
              <a:rPr lang="en-IE" dirty="0"/>
              <a:t> </a:t>
            </a:r>
            <a:r>
              <a:rPr lang="en-IE" err="1"/>
              <a:t>pomysły</a:t>
            </a:r>
            <a:r>
              <a:rPr lang="en-IE" dirty="0"/>
              <a:t> </a:t>
            </a:r>
            <a:r>
              <a:rPr lang="en-IE" err="1"/>
              <a:t>i</a:t>
            </a:r>
            <a:r>
              <a:rPr lang="en-IE" dirty="0"/>
              <a:t> </a:t>
            </a:r>
            <a:r>
              <a:rPr lang="en-IE" err="1"/>
              <a:t>energię</a:t>
            </a:r>
            <a:r>
              <a:rPr lang="en-IE" dirty="0"/>
              <a:t> </a:t>
            </a:r>
            <a:r>
              <a:rPr lang="en-IE" err="1"/>
              <a:t>oraz</a:t>
            </a:r>
            <a:r>
              <a:rPr lang="en-IE" dirty="0"/>
              <a:t> </a:t>
            </a:r>
            <a:r>
              <a:rPr lang="en-IE" err="1"/>
              <a:t>tworzą</a:t>
            </a:r>
            <a:r>
              <a:rPr lang="en-IE" dirty="0"/>
              <a:t> </a:t>
            </a:r>
            <a:r>
              <a:rPr lang="en-IE" err="1"/>
              <a:t>wspaniałe</a:t>
            </a:r>
            <a:r>
              <a:rPr lang="en-IE" dirty="0"/>
              <a:t> </a:t>
            </a:r>
            <a:r>
              <a:rPr lang="en-IE" err="1"/>
              <a:t>środowisko</a:t>
            </a:r>
            <a:r>
              <a:rPr lang="en-IE" dirty="0"/>
              <a:t> do </a:t>
            </a:r>
            <a:r>
              <a:rPr lang="en-IE" err="1"/>
              <a:t>pracy</a:t>
            </a:r>
            <a:r>
              <a:rPr lang="en-IE" dirty="0"/>
              <a:t>. </a:t>
            </a:r>
            <a:r>
              <a:rPr lang="en-IE" err="1"/>
              <a:t>Tak</a:t>
            </a:r>
            <a:r>
              <a:rPr lang="en-IE" dirty="0"/>
              <a:t>, </a:t>
            </a:r>
            <a:r>
              <a:rPr lang="en-IE" err="1"/>
              <a:t>istnieją</a:t>
            </a:r>
            <a:r>
              <a:rPr lang="en-IE" dirty="0"/>
              <a:t> </a:t>
            </a:r>
            <a:r>
              <a:rPr lang="en-IE" err="1"/>
              <a:t>wyzwania</a:t>
            </a:r>
            <a:r>
              <a:rPr lang="en-IE" dirty="0"/>
              <a:t> </a:t>
            </a:r>
            <a:r>
              <a:rPr lang="en-IE" err="1"/>
              <a:t>związane</a:t>
            </a:r>
            <a:r>
              <a:rPr lang="en-IE" dirty="0"/>
              <a:t> z </a:t>
            </a:r>
            <a:r>
              <a:rPr lang="en-IE" err="1"/>
              <a:t>zatrudnieniem</a:t>
            </a:r>
            <a:r>
              <a:rPr lang="en-IE"/>
              <a:t> pracowników, ale </a:t>
            </a:r>
            <a:r>
              <a:rPr lang="en-IE" err="1"/>
              <a:t>alternatywa</a:t>
            </a:r>
            <a:r>
              <a:rPr lang="en-IE" dirty="0"/>
              <a:t>, </a:t>
            </a:r>
            <a:r>
              <a:rPr lang="en-IE" err="1"/>
              <a:t>jaką</a:t>
            </a:r>
            <a:r>
              <a:rPr lang="en-IE" dirty="0"/>
              <a:t> jest </a:t>
            </a:r>
            <a:r>
              <a:rPr lang="en-IE" err="1"/>
              <a:t>samodzielne</a:t>
            </a:r>
            <a:r>
              <a:rPr lang="en-IE" dirty="0"/>
              <a:t> </a:t>
            </a:r>
            <a:r>
              <a:rPr lang="en-IE" err="1"/>
              <a:t>szlifowanie</a:t>
            </a:r>
            <a:r>
              <a:rPr lang="en-IE" dirty="0"/>
              <a:t> </a:t>
            </a:r>
            <a:r>
              <a:rPr lang="en-IE" err="1"/>
              <a:t>wszystkiego</a:t>
            </a:r>
            <a:r>
              <a:rPr lang="en-IE" dirty="0"/>
              <a:t>, jest o </a:t>
            </a:r>
            <a:r>
              <a:rPr lang="en-IE" err="1"/>
              <a:t>wiele</a:t>
            </a:r>
            <a:r>
              <a:rPr lang="en-IE" dirty="0"/>
              <a:t> </a:t>
            </a:r>
            <a:r>
              <a:rPr lang="en-IE"/>
              <a:t>gorsze</a:t>
            </a:r>
            <a:r>
              <a:rPr lang="en-IE" dirty="0"/>
              <a:t>.</a:t>
            </a:r>
            <a:endParaRPr lang="en-IE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174488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person sitting at a table using a computer&#10;&#10;Description automatically generated">
            <a:extLst>
              <a:ext uri="{FF2B5EF4-FFF2-40B4-BE49-F238E27FC236}">
                <a16:creationId xmlns:a16="http://schemas.microsoft.com/office/drawing/2014/main" id="{E7814023-B929-B943-8DAC-EBF5F96A76C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0"/>
          <a:stretch/>
        </p:blipFill>
        <p:spPr>
          <a:xfrm flipH="1">
            <a:off x="6325641" y="4724"/>
            <a:ext cx="5850251" cy="6782936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CBEF47-C5F9-3E46-ADFA-A9A9CF94A95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l"/>
            <a:r>
              <a:rPr lang="en-US" dirty="0"/>
              <a:t>STRACH PRZED PORAŻKĄ</a:t>
            </a:r>
            <a:endParaRPr lang="en-I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50824A-3622-CD48-8CB2-6F70740888E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3804" y="2761487"/>
            <a:ext cx="4754036" cy="3235283"/>
          </a:xfrm>
        </p:spPr>
        <p:txBody>
          <a:bodyPr/>
          <a:lstStyle/>
          <a:p>
            <a:pPr algn="l"/>
            <a:r>
              <a:rPr lang="en-IE" sz="3600" i="1" dirty="0" err="1"/>
              <a:t>Strach</a:t>
            </a:r>
            <a:r>
              <a:rPr lang="en-IE" sz="3600" i="1" dirty="0"/>
              <a:t> </a:t>
            </a:r>
            <a:r>
              <a:rPr lang="en-IE" sz="3600" i="1" dirty="0" err="1"/>
              <a:t>przed</a:t>
            </a:r>
            <a:r>
              <a:rPr lang="en-IE" sz="3600" i="1" dirty="0"/>
              <a:t> </a:t>
            </a:r>
            <a:r>
              <a:rPr lang="en-IE" sz="3600" i="1" dirty="0" err="1"/>
              <a:t>porażką</a:t>
            </a:r>
            <a:r>
              <a:rPr lang="en-IE" sz="3600" i="1" dirty="0"/>
              <a:t> </a:t>
            </a:r>
            <a:r>
              <a:rPr lang="en-IE" sz="3600" i="1" dirty="0" err="1"/>
              <a:t>może</a:t>
            </a:r>
            <a:r>
              <a:rPr lang="en-IE" sz="3600" i="1" dirty="0"/>
              <a:t> </a:t>
            </a:r>
            <a:r>
              <a:rPr lang="en-IE" sz="3600" i="1" dirty="0" err="1"/>
              <a:t>się</a:t>
            </a:r>
            <a:r>
              <a:rPr lang="en-IE" sz="3600" i="1" dirty="0"/>
              <a:t> </a:t>
            </a:r>
            <a:r>
              <a:rPr lang="en-IE" sz="3600" i="1" dirty="0" err="1"/>
              <a:t>unieruchomić</a:t>
            </a:r>
            <a:r>
              <a:rPr lang="en-IE" sz="3600" i="1" dirty="0"/>
              <a:t> - </a:t>
            </a:r>
            <a:r>
              <a:rPr lang="en-IE" sz="3600" i="1" dirty="0" err="1"/>
              <a:t>może</a:t>
            </a:r>
            <a:r>
              <a:rPr lang="en-IE" sz="3600" i="1" dirty="0"/>
              <a:t> </a:t>
            </a:r>
            <a:r>
              <a:rPr lang="en-IE" sz="3600" i="1" dirty="0" err="1"/>
              <a:t>spowodować</a:t>
            </a:r>
            <a:r>
              <a:rPr lang="en-IE" sz="3600" i="1" dirty="0"/>
              <a:t>, </a:t>
            </a:r>
            <a:r>
              <a:rPr lang="en-IE" sz="3600" i="1" dirty="0" err="1"/>
              <a:t>że</a:t>
            </a:r>
            <a:r>
              <a:rPr lang="en-IE" sz="3600" i="1" dirty="0"/>
              <a:t> </a:t>
            </a:r>
            <a:r>
              <a:rPr lang="en-IE" sz="3600" i="1" dirty="0" err="1"/>
              <a:t>nic</a:t>
            </a:r>
            <a:r>
              <a:rPr lang="en-IE" sz="3600" i="1" dirty="0"/>
              <a:t> </a:t>
            </a:r>
            <a:r>
              <a:rPr lang="en-IE" sz="3600" i="1" dirty="0" err="1"/>
              <a:t>nie</a:t>
            </a:r>
            <a:r>
              <a:rPr lang="en-IE" sz="3600" i="1" dirty="0"/>
              <a:t> </a:t>
            </a:r>
            <a:r>
              <a:rPr lang="en-IE" sz="3600" i="1" dirty="0" err="1"/>
              <a:t>zrobimy</a:t>
            </a:r>
            <a:r>
              <a:rPr lang="en-IE" sz="3600" i="1" dirty="0"/>
              <a:t>, a </a:t>
            </a:r>
            <a:r>
              <a:rPr lang="en-IE" sz="3600" i="1" dirty="0" err="1"/>
              <a:t>zatem</a:t>
            </a:r>
            <a:r>
              <a:rPr lang="en-IE" sz="3600" i="1" dirty="0"/>
              <a:t> </a:t>
            </a:r>
            <a:r>
              <a:rPr lang="en-IE" sz="3600" i="1" dirty="0" err="1"/>
              <a:t>oprzemy</a:t>
            </a:r>
            <a:r>
              <a:rPr lang="en-IE" sz="3600" i="1" dirty="0"/>
              <a:t> </a:t>
            </a:r>
            <a:r>
              <a:rPr lang="en-IE" sz="3600" i="1" dirty="0" err="1"/>
              <a:t>się</a:t>
            </a:r>
            <a:r>
              <a:rPr lang="en-IE" sz="3600" i="1" dirty="0"/>
              <a:t> </a:t>
            </a:r>
            <a:r>
              <a:rPr lang="en-IE" sz="3600" i="1" dirty="0" err="1"/>
              <a:t>ruszeniu</a:t>
            </a:r>
            <a:r>
              <a:rPr lang="en-IE" sz="3600" i="1" dirty="0"/>
              <a:t> do </a:t>
            </a:r>
            <a:r>
              <a:rPr lang="en-IE" sz="3600" i="1" dirty="0" err="1"/>
              <a:t>przodu</a:t>
            </a:r>
            <a:r>
              <a:rPr lang="en-IE" sz="3600" i="1" dirty="0"/>
              <a:t>.</a:t>
            </a:r>
            <a:endParaRPr lang="en-US" sz="3600" i="1" dirty="0"/>
          </a:p>
        </p:txBody>
      </p:sp>
    </p:spTree>
    <p:extLst>
      <p:ext uri="{BB962C8B-B14F-4D97-AF65-F5344CB8AC3E}">
        <p14:creationId xmlns:p14="http://schemas.microsoft.com/office/powerpoint/2010/main" val="2200786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754945" y="655256"/>
            <a:ext cx="8236727" cy="1075725"/>
          </a:xfrm>
        </p:spPr>
        <p:txBody>
          <a:bodyPr>
            <a:noAutofit/>
          </a:bodyPr>
          <a:lstStyle/>
          <a:p>
            <a:r>
              <a:rPr lang="en-IE" dirty="0"/>
              <a:t>JAK WYGLĄDA STRACH PRZED PORAŻKĄ?  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175359" y="2128494"/>
            <a:ext cx="7393711" cy="39600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IE" dirty="0" err="1"/>
              <a:t>Według</a:t>
            </a:r>
            <a:r>
              <a:rPr lang="en-IE" dirty="0"/>
              <a:t> Mindtools.com... </a:t>
            </a:r>
          </a:p>
          <a:p>
            <a:pPr marL="342900" indent="-342900"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sz="2200" dirty="0" err="1"/>
              <a:t>niechęć</a:t>
            </a:r>
            <a:r>
              <a:rPr lang="en-IE" sz="2200" dirty="0"/>
              <a:t> do </a:t>
            </a:r>
            <a:r>
              <a:rPr lang="en-IE" sz="2200" dirty="0" err="1"/>
              <a:t>próbowania</a:t>
            </a:r>
            <a:r>
              <a:rPr lang="en-IE" sz="2200" dirty="0"/>
              <a:t> </a:t>
            </a:r>
            <a:r>
              <a:rPr lang="en-IE" sz="2200" dirty="0" err="1"/>
              <a:t>nowych</a:t>
            </a:r>
            <a:r>
              <a:rPr lang="en-IE" sz="2200" dirty="0"/>
              <a:t> </a:t>
            </a:r>
            <a:r>
              <a:rPr lang="en-IE" sz="2200" dirty="0" err="1"/>
              <a:t>rzeczy</a:t>
            </a:r>
            <a:r>
              <a:rPr lang="en-IE" sz="2200" dirty="0"/>
              <a:t> </a:t>
            </a:r>
            <a:r>
              <a:rPr lang="en-IE" sz="2200" dirty="0" err="1"/>
              <a:t>lub</a:t>
            </a:r>
            <a:r>
              <a:rPr lang="en-IE" sz="2200" dirty="0"/>
              <a:t> </a:t>
            </a:r>
            <a:r>
              <a:rPr lang="en-IE" sz="2200" dirty="0" err="1"/>
              <a:t>angażowania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w </a:t>
            </a:r>
            <a:r>
              <a:rPr lang="en-IE" sz="2200" dirty="0" err="1"/>
              <a:t>ambitne</a:t>
            </a:r>
            <a:r>
              <a:rPr lang="en-IE" sz="2200" dirty="0"/>
              <a:t> </a:t>
            </a:r>
            <a:r>
              <a:rPr lang="en-IE" sz="2200" dirty="0" err="1"/>
              <a:t>projekty</a:t>
            </a:r>
            <a:r>
              <a:rPr lang="en-IE" sz="2200" dirty="0"/>
              <a:t>. </a:t>
            </a:r>
          </a:p>
          <a:p>
            <a:pPr marL="342900" lvl="0" indent="-342900"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sz="2200" dirty="0" err="1"/>
              <a:t>sabotaż</a:t>
            </a:r>
            <a:r>
              <a:rPr lang="en-IE" sz="2200" dirty="0"/>
              <a:t> </a:t>
            </a:r>
            <a:r>
              <a:rPr lang="en-IE" sz="2200" dirty="0" err="1"/>
              <a:t>samego</a:t>
            </a:r>
            <a:r>
              <a:rPr lang="en-IE" sz="2200" dirty="0"/>
              <a:t> </a:t>
            </a:r>
            <a:r>
              <a:rPr lang="en-IE" sz="2200" dirty="0" err="1"/>
              <a:t>siebie</a:t>
            </a:r>
            <a:r>
              <a:rPr lang="en-IE" sz="2200" dirty="0"/>
              <a:t> -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przykład</a:t>
            </a:r>
            <a:r>
              <a:rPr lang="en-IE" sz="2200" dirty="0"/>
              <a:t> </a:t>
            </a:r>
            <a:r>
              <a:rPr lang="en-IE" sz="2200" dirty="0" err="1"/>
              <a:t>zwlekanie</a:t>
            </a:r>
            <a:r>
              <a:rPr lang="en-IE" sz="2200" dirty="0"/>
              <a:t>, </a:t>
            </a:r>
            <a:r>
              <a:rPr lang="en-IE" sz="2200" dirty="0" err="1"/>
              <a:t>nadmierny</a:t>
            </a:r>
            <a:r>
              <a:rPr lang="en-IE" sz="2200" dirty="0"/>
              <a:t> </a:t>
            </a:r>
            <a:r>
              <a:rPr lang="en-IE" sz="2200" dirty="0" err="1"/>
              <a:t>niepokój</a:t>
            </a:r>
            <a:r>
              <a:rPr lang="en-IE" sz="2200" dirty="0"/>
              <a:t> </a:t>
            </a:r>
            <a:r>
              <a:rPr lang="en-IE" sz="2200" dirty="0" err="1"/>
              <a:t>lub</a:t>
            </a:r>
            <a:r>
              <a:rPr lang="en-IE" sz="2200" dirty="0"/>
              <a:t> </a:t>
            </a:r>
            <a:r>
              <a:rPr lang="en-IE" sz="2200" dirty="0" err="1"/>
              <a:t>niepowodzenie</a:t>
            </a:r>
            <a:r>
              <a:rPr lang="en-IE" sz="2200" dirty="0"/>
              <a:t> w </a:t>
            </a:r>
            <a:r>
              <a:rPr lang="en-IE" sz="2200" dirty="0" err="1"/>
              <a:t>realizacji</a:t>
            </a:r>
            <a:r>
              <a:rPr lang="en-IE" sz="2200" dirty="0"/>
              <a:t> </a:t>
            </a:r>
            <a:r>
              <a:rPr lang="en-IE" sz="2200" dirty="0" err="1"/>
              <a:t>celów</a:t>
            </a:r>
            <a:r>
              <a:rPr lang="en-IE" sz="2200" dirty="0"/>
              <a:t>.</a:t>
            </a:r>
          </a:p>
          <a:p>
            <a:pPr marL="342900" indent="-342900"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sz="2200" dirty="0" err="1"/>
              <a:t>niska</a:t>
            </a:r>
            <a:r>
              <a:rPr lang="en-IE" sz="2200" dirty="0"/>
              <a:t> </a:t>
            </a:r>
            <a:r>
              <a:rPr lang="en-IE" sz="2200" dirty="0" err="1"/>
              <a:t>samoocena</a:t>
            </a:r>
            <a:r>
              <a:rPr lang="en-IE" sz="2200" dirty="0"/>
              <a:t> </a:t>
            </a:r>
            <a:r>
              <a:rPr lang="en-IE" sz="2200" dirty="0" err="1"/>
              <a:t>lub</a:t>
            </a:r>
            <a:r>
              <a:rPr lang="en-IE" sz="2200" dirty="0"/>
              <a:t> </a:t>
            </a:r>
            <a:r>
              <a:rPr lang="en-IE" sz="2200" dirty="0" err="1"/>
              <a:t>wiara</a:t>
            </a:r>
            <a:r>
              <a:rPr lang="en-IE" sz="2200" dirty="0"/>
              <a:t> we </a:t>
            </a:r>
            <a:r>
              <a:rPr lang="en-IE" sz="2200" dirty="0" err="1"/>
              <a:t>własne</a:t>
            </a:r>
            <a:r>
              <a:rPr lang="en-IE" sz="2200" dirty="0"/>
              <a:t> </a:t>
            </a:r>
            <a:r>
              <a:rPr lang="en-IE" sz="2200" dirty="0" err="1"/>
              <a:t>siły</a:t>
            </a:r>
            <a:r>
              <a:rPr lang="en-IE" sz="2200" dirty="0"/>
              <a:t> - </a:t>
            </a:r>
            <a:r>
              <a:rPr lang="en-IE" sz="2200" dirty="0" err="1"/>
              <a:t>zazwyczaj</a:t>
            </a:r>
            <a:r>
              <a:rPr lang="en-IE" sz="2200" dirty="0"/>
              <a:t> </a:t>
            </a:r>
            <a:r>
              <a:rPr lang="en-IE" sz="2200" dirty="0" err="1"/>
              <a:t>używa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negatywnych</a:t>
            </a:r>
            <a:r>
              <a:rPr lang="en-IE" sz="2200" dirty="0"/>
              <a:t> </a:t>
            </a:r>
            <a:r>
              <a:rPr lang="en-IE" sz="2200" dirty="0" err="1"/>
              <a:t>stwierdzeń</a:t>
            </a:r>
            <a:r>
              <a:rPr lang="en-IE" sz="2200" dirty="0"/>
              <a:t>, </a:t>
            </a:r>
            <a:r>
              <a:rPr lang="en-IE" sz="2200" dirty="0" err="1"/>
              <a:t>takich</a:t>
            </a:r>
            <a:r>
              <a:rPr lang="en-IE" sz="2200" dirty="0"/>
              <a:t> </a:t>
            </a:r>
            <a:r>
              <a:rPr lang="en-IE" sz="2200" dirty="0" err="1"/>
              <a:t>jak</a:t>
            </a:r>
            <a:r>
              <a:rPr lang="en-IE" sz="2200" dirty="0"/>
              <a:t> "</a:t>
            </a:r>
            <a:r>
              <a:rPr lang="en-IE" sz="2200" dirty="0" err="1"/>
              <a:t>nigdy</a:t>
            </a:r>
            <a:r>
              <a:rPr lang="en-IE" sz="2200" dirty="0"/>
              <a:t> </a:t>
            </a:r>
            <a:r>
              <a:rPr lang="en-IE" sz="2200" dirty="0" err="1"/>
              <a:t>nie</a:t>
            </a:r>
            <a:r>
              <a:rPr lang="en-IE" sz="2200" dirty="0"/>
              <a:t> </a:t>
            </a:r>
            <a:r>
              <a:rPr lang="en-IE" sz="2200" dirty="0" err="1"/>
              <a:t>będę</a:t>
            </a:r>
            <a:r>
              <a:rPr lang="en-IE" sz="2200" dirty="0"/>
              <a:t>........".</a:t>
            </a:r>
            <a:endParaRPr lang="en-IE">
              <a:cs typeface="Calibri" panose="020F0502020204030204"/>
            </a:endParaRPr>
          </a:p>
          <a:p>
            <a:pPr marL="342900" lvl="0" indent="-342900"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sz="2200" dirty="0" err="1"/>
              <a:t>perfekcjonizm</a:t>
            </a:r>
            <a:r>
              <a:rPr lang="en-IE" sz="2200" dirty="0"/>
              <a:t> - </a:t>
            </a:r>
            <a:r>
              <a:rPr lang="en-IE" sz="2200" dirty="0" err="1"/>
              <a:t>chęć</a:t>
            </a:r>
            <a:r>
              <a:rPr lang="en-IE" sz="2200" dirty="0"/>
              <a:t> </a:t>
            </a:r>
            <a:r>
              <a:rPr lang="en-IE" sz="2200" dirty="0" err="1"/>
              <a:t>spróbowania</a:t>
            </a:r>
            <a:r>
              <a:rPr lang="en-IE" sz="2200" dirty="0"/>
              <a:t> </a:t>
            </a:r>
            <a:r>
              <a:rPr lang="en-IE" sz="2200" dirty="0" err="1"/>
              <a:t>tylko</a:t>
            </a:r>
            <a:r>
              <a:rPr lang="en-IE" sz="2200" dirty="0"/>
              <a:t> </a:t>
            </a:r>
            <a:r>
              <a:rPr lang="en-IE" sz="2200" dirty="0" err="1"/>
              <a:t>tych</a:t>
            </a:r>
            <a:r>
              <a:rPr lang="en-IE" sz="2200" dirty="0"/>
              <a:t> </a:t>
            </a:r>
            <a:r>
              <a:rPr lang="en-IE" sz="2200" dirty="0" err="1"/>
              <a:t>rzeczy</a:t>
            </a:r>
            <a:r>
              <a:rPr lang="en-IE" sz="2200" dirty="0"/>
              <a:t>, o </a:t>
            </a:r>
            <a:r>
              <a:rPr lang="en-IE" sz="2200" dirty="0" err="1"/>
              <a:t>których</a:t>
            </a:r>
            <a:r>
              <a:rPr lang="en-IE" sz="2200" dirty="0"/>
              <a:t> </a:t>
            </a:r>
            <a:r>
              <a:rPr lang="en-IE" sz="2200" dirty="0" err="1"/>
              <a:t>wiesz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skończysz</a:t>
            </a:r>
            <a:r>
              <a:rPr lang="en-IE" sz="2200" dirty="0"/>
              <a:t> </a:t>
            </a:r>
            <a:r>
              <a:rPr lang="en-IE" sz="2200" dirty="0" err="1"/>
              <a:t>doskonale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z </a:t>
            </a:r>
            <a:r>
              <a:rPr lang="en-IE" sz="2200" dirty="0" err="1"/>
              <a:t>powodzeniem</a:t>
            </a:r>
            <a:r>
              <a:rPr lang="en-IE" sz="2200" dirty="0"/>
              <a:t>.</a:t>
            </a:r>
          </a:p>
        </p:txBody>
      </p:sp>
      <p:pic>
        <p:nvPicPr>
          <p:cNvPr id="4" name="Picture 3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8E086724-9374-4480-8AB4-C4B87DF06A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0" y="3842657"/>
            <a:ext cx="3681697" cy="300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8928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46442" y="500519"/>
            <a:ext cx="3028278" cy="2425550"/>
          </a:xfrm>
        </p:spPr>
        <p:txBody>
          <a:bodyPr>
            <a:noAutofit/>
          </a:bodyPr>
          <a:lstStyle/>
          <a:p>
            <a:r>
              <a:rPr lang="en-US" dirty="0"/>
              <a:t>ROZWIĄZANIA NA </a:t>
            </a:r>
            <a:r>
              <a:rPr lang="en-US" b="1" dirty="0"/>
              <a:t>STRACH PRZED PORAŻKĄ </a:t>
            </a:r>
            <a:endParaRPr lang="en-IE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632375" y="604513"/>
            <a:ext cx="8113183" cy="551853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en-IE" b="1" dirty="0" err="1">
                <a:solidFill>
                  <a:srgbClr val="CE1779"/>
                </a:solidFill>
              </a:rPr>
              <a:t>Analizuj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wszystkie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potencjalne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wyniki</a:t>
            </a:r>
            <a:r>
              <a:rPr lang="en-IE" b="1" dirty="0">
                <a:solidFill>
                  <a:srgbClr val="CE1779"/>
                </a:solidFill>
              </a:rPr>
              <a:t> -</a:t>
            </a:r>
            <a:r>
              <a:rPr lang="en-IE" dirty="0"/>
              <a:t> </a:t>
            </a:r>
            <a:r>
              <a:rPr lang="en-IE" dirty="0" err="1"/>
              <a:t>wiele</a:t>
            </a:r>
            <a:r>
              <a:rPr lang="en-IE" dirty="0"/>
              <a:t> </a:t>
            </a:r>
            <a:r>
              <a:rPr lang="en-IE" dirty="0" err="1"/>
              <a:t>osób</a:t>
            </a:r>
            <a:r>
              <a:rPr lang="en-IE" dirty="0"/>
              <a:t> </a:t>
            </a:r>
            <a:r>
              <a:rPr lang="en-IE" dirty="0" err="1"/>
              <a:t>doświadcza</a:t>
            </a:r>
            <a:r>
              <a:rPr lang="en-IE" dirty="0"/>
              <a:t> </a:t>
            </a:r>
            <a:r>
              <a:rPr lang="en-IE" dirty="0" err="1"/>
              <a:t>strachu</a:t>
            </a:r>
            <a:r>
              <a:rPr lang="en-IE" dirty="0"/>
              <a:t> </a:t>
            </a:r>
            <a:r>
              <a:rPr lang="en-IE" dirty="0" err="1"/>
              <a:t>przed</a:t>
            </a:r>
            <a:r>
              <a:rPr lang="en-IE" dirty="0"/>
              <a:t> </a:t>
            </a:r>
            <a:r>
              <a:rPr lang="en-IE" dirty="0" err="1"/>
              <a:t>porażką</a:t>
            </a:r>
            <a:r>
              <a:rPr lang="en-IE" dirty="0"/>
              <a:t>, </a:t>
            </a:r>
            <a:r>
              <a:rPr lang="en-IE" dirty="0" err="1"/>
              <a:t>ponieważ</a:t>
            </a:r>
            <a:r>
              <a:rPr lang="en-IE" dirty="0"/>
              <a:t> </a:t>
            </a:r>
            <a:r>
              <a:rPr lang="en-IE" dirty="0" err="1"/>
              <a:t>obawiają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nieznanego</a:t>
            </a:r>
            <a:r>
              <a:rPr lang="en-IE" dirty="0"/>
              <a:t>. </a:t>
            </a:r>
            <a:r>
              <a:rPr lang="en-IE" dirty="0" err="1"/>
              <a:t>Usuń</a:t>
            </a:r>
            <a:r>
              <a:rPr lang="en-IE" dirty="0"/>
              <a:t> ten </a:t>
            </a:r>
            <a:r>
              <a:rPr lang="en-IE" dirty="0" err="1"/>
              <a:t>strach</a:t>
            </a:r>
            <a:r>
              <a:rPr lang="en-IE" dirty="0"/>
              <a:t>, </a:t>
            </a:r>
            <a:r>
              <a:rPr lang="en-IE" dirty="0" err="1"/>
              <a:t>rozważając</a:t>
            </a:r>
            <a:r>
              <a:rPr lang="en-IE" dirty="0"/>
              <a:t> </a:t>
            </a:r>
            <a:r>
              <a:rPr lang="en-IE" dirty="0" err="1"/>
              <a:t>wszystkie</a:t>
            </a:r>
            <a:r>
              <a:rPr lang="en-IE" dirty="0"/>
              <a:t> </a:t>
            </a:r>
            <a:r>
              <a:rPr lang="en-IE" dirty="0" err="1"/>
              <a:t>potencjalne</a:t>
            </a:r>
            <a:r>
              <a:rPr lang="en-IE" dirty="0"/>
              <a:t> </a:t>
            </a:r>
            <a:r>
              <a:rPr lang="en-IE" dirty="0" err="1"/>
              <a:t>wyniki</a:t>
            </a:r>
            <a:r>
              <a:rPr lang="en-IE" dirty="0"/>
              <a:t> </a:t>
            </a:r>
            <a:r>
              <a:rPr lang="en-IE" dirty="0" err="1"/>
              <a:t>swojej</a:t>
            </a:r>
            <a:r>
              <a:rPr lang="en-IE" dirty="0"/>
              <a:t> </a:t>
            </a:r>
            <a:r>
              <a:rPr lang="en-IE" dirty="0" err="1"/>
              <a:t>decyzji</a:t>
            </a:r>
            <a:r>
              <a:rPr lang="en-IE" dirty="0"/>
              <a:t>. </a:t>
            </a:r>
            <a:r>
              <a:rPr lang="en-IE" dirty="0" err="1"/>
              <a:t>Używaj</a:t>
            </a:r>
            <a:r>
              <a:rPr lang="en-IE" dirty="0"/>
              <a:t> </a:t>
            </a:r>
            <a:r>
              <a:rPr lang="en-IE" dirty="0" err="1"/>
              <a:t>narzędzi</a:t>
            </a:r>
            <a:r>
              <a:rPr lang="en-IE" dirty="0"/>
              <a:t>, aby </a:t>
            </a:r>
            <a:r>
              <a:rPr lang="en-IE" dirty="0" err="1"/>
              <a:t>nauczyć</a:t>
            </a:r>
            <a:r>
              <a:rPr lang="en-IE" dirty="0"/>
              <a:t> </a:t>
            </a:r>
            <a:r>
              <a:rPr lang="en-IE" dirty="0" err="1"/>
              <a:t>cię</a:t>
            </a:r>
            <a:r>
              <a:rPr lang="en-IE" dirty="0"/>
              <a:t>, </a:t>
            </a:r>
            <a:r>
              <a:rPr lang="en-IE" dirty="0" err="1"/>
              <a:t>jak</a:t>
            </a:r>
            <a:r>
              <a:rPr lang="en-IE" dirty="0"/>
              <a:t> </a:t>
            </a:r>
            <a:r>
              <a:rPr lang="en-IE" dirty="0" err="1"/>
              <a:t>wizualnie</a:t>
            </a:r>
            <a:r>
              <a:rPr lang="en-IE" dirty="0"/>
              <a:t> </a:t>
            </a:r>
            <a:r>
              <a:rPr lang="en-IE" dirty="0" err="1"/>
              <a:t>mapować</a:t>
            </a:r>
            <a:r>
              <a:rPr lang="en-IE" dirty="0"/>
              <a:t> </a:t>
            </a:r>
            <a:r>
              <a:rPr lang="en-IE" dirty="0" err="1"/>
              <a:t>możliwe</a:t>
            </a:r>
            <a:r>
              <a:rPr lang="en-IE" dirty="0"/>
              <a:t> </a:t>
            </a:r>
            <a:r>
              <a:rPr lang="en-IE" dirty="0" err="1"/>
              <a:t>wyniki</a:t>
            </a:r>
            <a:r>
              <a:rPr lang="en-IE" dirty="0"/>
              <a:t>.</a:t>
            </a:r>
            <a:endParaRPr lang="pl-PL"/>
          </a:p>
          <a:p>
            <a:pPr lvl="0" algn="just"/>
            <a:endParaRPr lang="en-IE" dirty="0"/>
          </a:p>
          <a:p>
            <a:pPr algn="just"/>
            <a:r>
              <a:rPr lang="en-IE" b="1" dirty="0">
                <a:solidFill>
                  <a:srgbClr val="CE1779"/>
                </a:solidFill>
              </a:rPr>
              <a:t>2. </a:t>
            </a:r>
            <a:r>
              <a:rPr lang="en-IE" b="1" dirty="0" err="1">
                <a:solidFill>
                  <a:srgbClr val="CE1779"/>
                </a:solidFill>
              </a:rPr>
              <a:t>Spójrz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na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najgorszy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scenariusz</a:t>
            </a:r>
            <a:r>
              <a:rPr lang="en-IE" b="1" dirty="0">
                <a:solidFill>
                  <a:srgbClr val="CE1779"/>
                </a:solidFill>
              </a:rPr>
              <a:t> – </a:t>
            </a:r>
            <a:r>
              <a:rPr lang="en-I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 </a:t>
            </a:r>
            <a:r>
              <a:rPr lang="en-IE" dirty="0" err="1"/>
              <a:t>wielu</a:t>
            </a:r>
            <a:r>
              <a:rPr lang="en-IE" dirty="0"/>
              <a:t> </a:t>
            </a:r>
            <a:r>
              <a:rPr lang="en-IE" dirty="0" err="1"/>
              <a:t>przypadkach</a:t>
            </a:r>
            <a:r>
              <a:rPr lang="en-IE" dirty="0"/>
              <a:t> </a:t>
            </a:r>
            <a:endParaRPr lang="en-IE" dirty="0">
              <a:cs typeface="Calibri"/>
            </a:endParaRPr>
          </a:p>
          <a:p>
            <a:pPr algn="just"/>
            <a:r>
              <a:rPr lang="en-IE" dirty="0" err="1"/>
              <a:t>jednak</a:t>
            </a:r>
            <a:r>
              <a:rPr lang="en-IE" dirty="0"/>
              <a:t> ten </a:t>
            </a:r>
            <a:r>
              <a:rPr lang="en-IE" dirty="0" err="1"/>
              <a:t>najgorszy</a:t>
            </a:r>
            <a:r>
              <a:rPr lang="en-IE" dirty="0"/>
              <a:t> </a:t>
            </a:r>
            <a:r>
              <a:rPr lang="en-IE" dirty="0" err="1"/>
              <a:t>scenariusz</a:t>
            </a:r>
            <a:r>
              <a:rPr lang="en-IE" dirty="0"/>
              <a:t> </a:t>
            </a:r>
            <a:r>
              <a:rPr lang="en-IE" dirty="0" err="1"/>
              <a:t>może</a:t>
            </a:r>
            <a:r>
              <a:rPr lang="en-IE" dirty="0"/>
              <a:t> </a:t>
            </a:r>
            <a:r>
              <a:rPr lang="en-IE" dirty="0" err="1"/>
              <a:t>nie</a:t>
            </a:r>
            <a:r>
              <a:rPr lang="en-IE" dirty="0"/>
              <a:t> </a:t>
            </a:r>
            <a:r>
              <a:rPr lang="en-IE" dirty="0" err="1"/>
              <a:t>być</a:t>
            </a:r>
            <a:r>
              <a:rPr lang="en-IE" dirty="0"/>
              <a:t> </a:t>
            </a:r>
            <a:r>
              <a:rPr lang="en-IE" dirty="0" err="1"/>
              <a:t>tak</a:t>
            </a:r>
            <a:r>
              <a:rPr lang="en-IE" dirty="0"/>
              <a:t> </a:t>
            </a:r>
            <a:r>
              <a:rPr lang="en-IE" dirty="0" err="1"/>
              <a:t>zły</a:t>
            </a:r>
            <a:r>
              <a:rPr lang="en-IE" dirty="0"/>
              <a:t>, </a:t>
            </a:r>
            <a:r>
              <a:rPr lang="en-IE" dirty="0" err="1"/>
              <a:t>rozpoznanie</a:t>
            </a:r>
            <a:r>
              <a:rPr lang="en-IE" dirty="0"/>
              <a:t> go </a:t>
            </a:r>
            <a:r>
              <a:rPr lang="en-IE" dirty="0" err="1"/>
              <a:t>może</a:t>
            </a:r>
            <a:r>
              <a:rPr lang="en-IE" dirty="0"/>
              <a:t> </a:t>
            </a:r>
            <a:r>
              <a:rPr lang="en-IE" dirty="0" err="1"/>
              <a:t>pomóc</a:t>
            </a:r>
            <a:r>
              <a:rPr lang="en-IE" dirty="0"/>
              <a:t>.  </a:t>
            </a:r>
            <a:endParaRPr lang="en-IE">
              <a:cs typeface="Calibri"/>
            </a:endParaRPr>
          </a:p>
          <a:p>
            <a:pPr lvl="0" algn="just"/>
            <a:r>
              <a:rPr lang="en-IE" sz="2000" i="1" dirty="0"/>
              <a:t>(</a:t>
            </a:r>
            <a:r>
              <a:rPr lang="en-IE" sz="2000" i="1" err="1"/>
              <a:t>Zobacz</a:t>
            </a:r>
            <a:r>
              <a:rPr lang="en-IE" sz="2000" i="1" dirty="0"/>
              <a:t> </a:t>
            </a:r>
            <a:r>
              <a:rPr lang="en-IE" sz="2000" i="1" err="1"/>
              <a:t>moduł</a:t>
            </a:r>
            <a:r>
              <a:rPr lang="en-IE" sz="2000" i="1" dirty="0"/>
              <a:t> 4, aby </a:t>
            </a:r>
            <a:r>
              <a:rPr lang="en-IE" sz="2000" i="1" err="1"/>
              <a:t>zapoznać</a:t>
            </a:r>
            <a:r>
              <a:rPr lang="en-IE" sz="2000" i="1" dirty="0"/>
              <a:t> </a:t>
            </a:r>
            <a:r>
              <a:rPr lang="en-IE" sz="2000" i="1" err="1"/>
              <a:t>się</a:t>
            </a:r>
            <a:r>
              <a:rPr lang="en-IE" sz="2000" i="1" dirty="0"/>
              <a:t> z </a:t>
            </a:r>
            <a:r>
              <a:rPr lang="en-IE" sz="2000" i="1" err="1"/>
              <a:t>narzędziami</a:t>
            </a:r>
            <a:r>
              <a:rPr lang="en-IE" sz="2000" i="1" dirty="0"/>
              <a:t>, </a:t>
            </a:r>
            <a:r>
              <a:rPr lang="en-IE" sz="2000" i="1" err="1"/>
              <a:t>których</a:t>
            </a:r>
            <a:r>
              <a:rPr lang="en-IE" sz="2000" i="1" dirty="0"/>
              <a:t> </a:t>
            </a:r>
            <a:r>
              <a:rPr lang="en-IE" sz="2000" i="1" err="1"/>
              <a:t>potrzebujesz</a:t>
            </a:r>
            <a:r>
              <a:rPr lang="en-IE" sz="2000" i="1" dirty="0"/>
              <a:t>, aby w </a:t>
            </a:r>
            <a:r>
              <a:rPr lang="en-IE" sz="2000" i="1" err="1"/>
              <a:t>pełni</a:t>
            </a:r>
            <a:r>
              <a:rPr lang="en-IE" sz="2000" i="1" dirty="0"/>
              <a:t> </a:t>
            </a:r>
            <a:r>
              <a:rPr lang="en-IE" sz="2000" i="1" err="1"/>
              <a:t>ocenić</a:t>
            </a:r>
            <a:r>
              <a:rPr lang="en-IE" sz="2000" i="1" dirty="0"/>
              <a:t> </a:t>
            </a:r>
            <a:r>
              <a:rPr lang="en-IE" sz="2000" i="1" err="1"/>
              <a:t>wszystkie</a:t>
            </a:r>
            <a:r>
              <a:rPr lang="en-IE" sz="2000" i="1" dirty="0"/>
              <a:t> </a:t>
            </a:r>
            <a:r>
              <a:rPr lang="en-IE" sz="2000" i="1" err="1"/>
              <a:t>scenariusze</a:t>
            </a:r>
            <a:r>
              <a:rPr lang="en-IE" sz="2000" i="1" dirty="0"/>
              <a:t> </a:t>
            </a:r>
            <a:r>
              <a:rPr lang="en-IE" sz="2000" i="1" err="1"/>
              <a:t>finansowe</a:t>
            </a:r>
            <a:r>
              <a:rPr lang="en-IE" sz="2000" i="1" dirty="0"/>
              <a:t> </a:t>
            </a:r>
            <a:r>
              <a:rPr lang="en-IE" sz="2000" i="1" err="1"/>
              <a:t>przy</a:t>
            </a:r>
            <a:r>
              <a:rPr lang="en-IE" sz="2000" i="1" dirty="0"/>
              <a:t> </a:t>
            </a:r>
            <a:r>
              <a:rPr lang="en-IE" sz="2000" i="1" err="1"/>
              <a:t>przyjmowaniu</a:t>
            </a:r>
            <a:r>
              <a:rPr lang="en-IE" sz="2000" i="1" dirty="0"/>
              <a:t> </a:t>
            </a:r>
            <a:r>
              <a:rPr lang="en-IE" sz="2000" i="1" err="1"/>
              <a:t>pierwszego</a:t>
            </a:r>
            <a:r>
              <a:rPr lang="en-IE" sz="2000" i="1" dirty="0"/>
              <a:t> </a:t>
            </a:r>
            <a:r>
              <a:rPr lang="en-IE" sz="2000" i="1" err="1"/>
              <a:t>pracownika</a:t>
            </a:r>
            <a:r>
              <a:rPr lang="en-IE" sz="2000" i="1" dirty="0"/>
              <a:t>!)</a:t>
            </a:r>
            <a:endParaRPr lang="en-IE" sz="2000" i="1" dirty="0">
              <a:cs typeface="Calibri"/>
            </a:endParaRPr>
          </a:p>
          <a:p>
            <a:pPr lvl="0" algn="just"/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304051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74">
            <a:extLst>
              <a:ext uri="{FF2B5EF4-FFF2-40B4-BE49-F238E27FC236}">
                <a16:creationId xmlns:a16="http://schemas.microsoft.com/office/drawing/2014/main" id="{04F68262-9675-DD40-98DC-FBD05C7A3D35}"/>
              </a:ext>
            </a:extLst>
          </p:cNvPr>
          <p:cNvSpPr txBox="1">
            <a:spLocks/>
          </p:cNvSpPr>
          <p:nvPr/>
        </p:nvSpPr>
        <p:spPr>
          <a:xfrm>
            <a:off x="1632467" y="2067031"/>
            <a:ext cx="5508562" cy="7965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95" lvl="1"/>
            <a:r>
              <a:rPr lang="en-US" sz="2400" dirty="0" err="1">
                <a:solidFill>
                  <a:srgbClr val="6D6E6C"/>
                </a:solidFill>
              </a:rPr>
              <a:t>Wprowadzenie</a:t>
            </a:r>
            <a:r>
              <a:rPr lang="en-US" sz="2400" dirty="0">
                <a:solidFill>
                  <a:srgbClr val="6D6E6C"/>
                </a:solidFill>
              </a:rPr>
              <a:t> - </a:t>
            </a:r>
            <a:endParaRPr lang="en-IE" sz="2400" dirty="0">
              <a:solidFill>
                <a:srgbClr val="6D6E6C"/>
              </a:solidFill>
            </a:endParaRPr>
          </a:p>
          <a:p>
            <a:pPr marL="10795" lvl="1"/>
            <a:r>
              <a:rPr lang="en-US" sz="2400" dirty="0" err="1">
                <a:solidFill>
                  <a:srgbClr val="6D6E6C"/>
                </a:solidFill>
              </a:rPr>
              <a:t>Dlaczego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teraz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może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być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odpowiedni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czas</a:t>
            </a:r>
            <a:r>
              <a:rPr lang="en-US" sz="2400" dirty="0">
                <a:solidFill>
                  <a:srgbClr val="6D6E6C"/>
                </a:solidFill>
              </a:rPr>
              <a:t>?</a:t>
            </a:r>
            <a:endParaRPr lang="en-IE" sz="2400">
              <a:solidFill>
                <a:srgbClr val="6D6E6C"/>
              </a:solidFill>
              <a:cs typeface="Calibri"/>
            </a:endParaRPr>
          </a:p>
        </p:txBody>
      </p:sp>
      <p:sp>
        <p:nvSpPr>
          <p:cNvPr id="16" name="Triangle 15">
            <a:extLst>
              <a:ext uri="{FF2B5EF4-FFF2-40B4-BE49-F238E27FC236}">
                <a16:creationId xmlns:a16="http://schemas.microsoft.com/office/drawing/2014/main" id="{6BFA50FA-D586-FE4B-B146-40BBFBD191BE}"/>
              </a:ext>
            </a:extLst>
          </p:cNvPr>
          <p:cNvSpPr/>
          <p:nvPr/>
        </p:nvSpPr>
        <p:spPr>
          <a:xfrm rot="5400000">
            <a:off x="877584" y="1912958"/>
            <a:ext cx="796578" cy="686705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E7123"/>
              </a:solidFill>
            </a:endParaRPr>
          </a:p>
        </p:txBody>
      </p:sp>
      <p:sp>
        <p:nvSpPr>
          <p:cNvPr id="17" name="Text Placeholder 74">
            <a:extLst>
              <a:ext uri="{FF2B5EF4-FFF2-40B4-BE49-F238E27FC236}">
                <a16:creationId xmlns:a16="http://schemas.microsoft.com/office/drawing/2014/main" id="{182174CE-3AF8-5243-9479-BD93B48A5F01}"/>
              </a:ext>
            </a:extLst>
          </p:cNvPr>
          <p:cNvSpPr txBox="1">
            <a:spLocks/>
          </p:cNvSpPr>
          <p:nvPr/>
        </p:nvSpPr>
        <p:spPr>
          <a:xfrm>
            <a:off x="1664465" y="3053939"/>
            <a:ext cx="3656284" cy="5698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2400" dirty="0" err="1">
                <a:solidFill>
                  <a:srgbClr val="6D6E6C"/>
                </a:solidFill>
              </a:rPr>
              <a:t>Czy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jesteś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gotowy</a:t>
            </a:r>
            <a:r>
              <a:rPr lang="en-US" sz="2400" dirty="0">
                <a:solidFill>
                  <a:srgbClr val="6D6E6C"/>
                </a:solidFill>
              </a:rPr>
              <a:t>?</a:t>
            </a:r>
            <a:endParaRPr lang="en-IE" sz="2400" dirty="0">
              <a:solidFill>
                <a:srgbClr val="6D6E6C"/>
              </a:solidFill>
            </a:endParaRPr>
          </a:p>
        </p:txBody>
      </p:sp>
      <p:sp>
        <p:nvSpPr>
          <p:cNvPr id="18" name="Triangle 17">
            <a:extLst>
              <a:ext uri="{FF2B5EF4-FFF2-40B4-BE49-F238E27FC236}">
                <a16:creationId xmlns:a16="http://schemas.microsoft.com/office/drawing/2014/main" id="{59DE43AB-619E-A84A-BF13-C7F7231F457A}"/>
              </a:ext>
            </a:extLst>
          </p:cNvPr>
          <p:cNvSpPr/>
          <p:nvPr/>
        </p:nvSpPr>
        <p:spPr>
          <a:xfrm rot="5400000">
            <a:off x="890825" y="2882191"/>
            <a:ext cx="796578" cy="686705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19" name="Text Placeholder 74">
            <a:extLst>
              <a:ext uri="{FF2B5EF4-FFF2-40B4-BE49-F238E27FC236}">
                <a16:creationId xmlns:a16="http://schemas.microsoft.com/office/drawing/2014/main" id="{3E5D0AA7-22D7-F144-ACEB-FF454A34D328}"/>
              </a:ext>
            </a:extLst>
          </p:cNvPr>
          <p:cNvSpPr txBox="1">
            <a:spLocks/>
          </p:cNvSpPr>
          <p:nvPr/>
        </p:nvSpPr>
        <p:spPr>
          <a:xfrm>
            <a:off x="1647252" y="3993288"/>
            <a:ext cx="6779941" cy="5241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2400" dirty="0" err="1">
                <a:solidFill>
                  <a:srgbClr val="6D6E6C"/>
                </a:solidFill>
              </a:rPr>
              <a:t>Czy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stać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cię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na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pierwszego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pracownika</a:t>
            </a:r>
            <a:r>
              <a:rPr lang="en-US" sz="2400" dirty="0">
                <a:solidFill>
                  <a:srgbClr val="6D6E6C"/>
                </a:solidFill>
              </a:rPr>
              <a:t>?  </a:t>
            </a:r>
            <a:endParaRPr lang="en-IE" sz="2400" dirty="0">
              <a:solidFill>
                <a:srgbClr val="6D6E6C"/>
              </a:solidFill>
            </a:endParaRPr>
          </a:p>
        </p:txBody>
      </p:sp>
      <p:sp>
        <p:nvSpPr>
          <p:cNvPr id="20" name="Triangle 19">
            <a:extLst>
              <a:ext uri="{FF2B5EF4-FFF2-40B4-BE49-F238E27FC236}">
                <a16:creationId xmlns:a16="http://schemas.microsoft.com/office/drawing/2014/main" id="{8C19BFFB-C733-034A-8439-8455B2A8B75D}"/>
              </a:ext>
            </a:extLst>
          </p:cNvPr>
          <p:cNvSpPr/>
          <p:nvPr/>
        </p:nvSpPr>
        <p:spPr>
          <a:xfrm rot="5400000">
            <a:off x="877583" y="3912002"/>
            <a:ext cx="796578" cy="686705"/>
          </a:xfrm>
          <a:prstGeom prst="triangle">
            <a:avLst/>
          </a:prstGeom>
          <a:solidFill>
            <a:srgbClr val="EE712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E7123"/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E2C194-3194-874C-94A7-A9848E31FB8E}"/>
              </a:ext>
            </a:extLst>
          </p:cNvPr>
          <p:cNvCxnSpPr>
            <a:cxnSpLocks/>
          </p:cNvCxnSpPr>
          <p:nvPr/>
        </p:nvCxnSpPr>
        <p:spPr>
          <a:xfrm>
            <a:off x="-1" y="2272187"/>
            <a:ext cx="945762" cy="0"/>
          </a:xfrm>
          <a:prstGeom prst="line">
            <a:avLst/>
          </a:prstGeom>
          <a:ln>
            <a:solidFill>
              <a:srgbClr val="2E95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6DA9547-B32A-B34B-A190-F3C5D78445DA}"/>
              </a:ext>
            </a:extLst>
          </p:cNvPr>
          <p:cNvCxnSpPr>
            <a:cxnSpLocks/>
          </p:cNvCxnSpPr>
          <p:nvPr/>
        </p:nvCxnSpPr>
        <p:spPr>
          <a:xfrm>
            <a:off x="-1" y="3220344"/>
            <a:ext cx="945762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6981623-1A22-7B4B-9A85-AA27C7CC9F29}"/>
              </a:ext>
            </a:extLst>
          </p:cNvPr>
          <p:cNvCxnSpPr>
            <a:cxnSpLocks/>
          </p:cNvCxnSpPr>
          <p:nvPr/>
        </p:nvCxnSpPr>
        <p:spPr>
          <a:xfrm>
            <a:off x="-1" y="4209086"/>
            <a:ext cx="932520" cy="0"/>
          </a:xfrm>
          <a:prstGeom prst="line">
            <a:avLst/>
          </a:prstGeom>
          <a:ln>
            <a:solidFill>
              <a:srgbClr val="EE71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74">
            <a:extLst>
              <a:ext uri="{FF2B5EF4-FFF2-40B4-BE49-F238E27FC236}">
                <a16:creationId xmlns:a16="http://schemas.microsoft.com/office/drawing/2014/main" id="{567BC736-3D4C-2045-B96C-4FF7417E757A}"/>
              </a:ext>
            </a:extLst>
          </p:cNvPr>
          <p:cNvSpPr txBox="1">
            <a:spLocks/>
          </p:cNvSpPr>
          <p:nvPr/>
        </p:nvSpPr>
        <p:spPr>
          <a:xfrm>
            <a:off x="902612" y="2076258"/>
            <a:ext cx="3656284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1.1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25" name="Text Placeholder 74">
            <a:extLst>
              <a:ext uri="{FF2B5EF4-FFF2-40B4-BE49-F238E27FC236}">
                <a16:creationId xmlns:a16="http://schemas.microsoft.com/office/drawing/2014/main" id="{DC9C93F8-E940-2C46-9404-E4D271F31613}"/>
              </a:ext>
            </a:extLst>
          </p:cNvPr>
          <p:cNvSpPr txBox="1">
            <a:spLocks/>
          </p:cNvSpPr>
          <p:nvPr/>
        </p:nvSpPr>
        <p:spPr>
          <a:xfrm>
            <a:off x="913763" y="3058873"/>
            <a:ext cx="3656284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1.2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26" name="Text Placeholder 74">
            <a:extLst>
              <a:ext uri="{FF2B5EF4-FFF2-40B4-BE49-F238E27FC236}">
                <a16:creationId xmlns:a16="http://schemas.microsoft.com/office/drawing/2014/main" id="{044D33A0-E646-1D48-8B18-EF4C251C1CF6}"/>
              </a:ext>
            </a:extLst>
          </p:cNvPr>
          <p:cNvSpPr txBox="1">
            <a:spLocks/>
          </p:cNvSpPr>
          <p:nvPr/>
        </p:nvSpPr>
        <p:spPr>
          <a:xfrm>
            <a:off x="904492" y="4074943"/>
            <a:ext cx="5300546" cy="5241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1.3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0D51B58D-4E0D-C944-A8C8-AC3E9AA3DE5F}"/>
              </a:ext>
            </a:extLst>
          </p:cNvPr>
          <p:cNvSpPr txBox="1">
            <a:spLocks/>
          </p:cNvSpPr>
          <p:nvPr/>
        </p:nvSpPr>
        <p:spPr>
          <a:xfrm>
            <a:off x="7633105" y="1778372"/>
            <a:ext cx="4354050" cy="165062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b="1" dirty="0">
                <a:solidFill>
                  <a:schemeClr val="bg1"/>
                </a:solidFill>
              </a:rPr>
              <a:t>MODUŁ 1:</a:t>
            </a:r>
            <a:endParaRPr lang="en-US" b="1" dirty="0">
              <a:solidFill>
                <a:schemeClr val="bg1"/>
              </a:solidFill>
            </a:endParaRPr>
          </a:p>
          <a:p>
            <a:pPr algn="r">
              <a:lnSpc>
                <a:spcPct val="100000"/>
              </a:lnSpc>
            </a:pPr>
            <a:endParaRPr lang="en-US" sz="300" b="1" dirty="0">
              <a:solidFill>
                <a:schemeClr val="bg1"/>
              </a:solidFill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chemeClr val="bg1"/>
                </a:solidFill>
              </a:rPr>
              <a:t>KIEDY JEST ODPOWIEDNI CZAS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CF07898-1BA0-4A9A-A75E-E7BA8E9A1180}"/>
              </a:ext>
            </a:extLst>
          </p:cNvPr>
          <p:cNvSpPr/>
          <p:nvPr/>
        </p:nvSpPr>
        <p:spPr>
          <a:xfrm>
            <a:off x="822960" y="5116591"/>
            <a:ext cx="9306560" cy="677108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US" sz="1200" dirty="0">
                <a:latin typeface="MVWVBI+Helvetica"/>
              </a:rPr>
              <a:t>Projekt </a:t>
            </a:r>
            <a:r>
              <a:rPr lang="en-US" sz="1200" err="1">
                <a:latin typeface="MVWVBI+Helvetica"/>
              </a:rPr>
              <a:t>został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sfinansowany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przy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wsparciu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finansowym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Komisji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Europejskiej</a:t>
            </a:r>
            <a:r>
              <a:rPr lang="en-US" sz="1200" dirty="0">
                <a:latin typeface="MVWVBI+Helvetica"/>
              </a:rPr>
              <a:t>. </a:t>
            </a:r>
            <a:r>
              <a:rPr lang="en-US" sz="1200" err="1">
                <a:latin typeface="MVWVBI+Helvetica"/>
              </a:rPr>
              <a:t>Niniejsza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publikacja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odzwierciedla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jedynie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stanowisko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jej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autora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i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Komisja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Europejska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nie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ponosi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odpowiedzialności</a:t>
            </a:r>
            <a:r>
              <a:rPr lang="en-US" sz="1200" dirty="0">
                <a:latin typeface="MVWVBI+Helvetica"/>
              </a:rPr>
              <a:t> za </a:t>
            </a:r>
            <a:r>
              <a:rPr lang="en-US" sz="1200" err="1">
                <a:latin typeface="MVWVBI+Helvetica"/>
              </a:rPr>
              <a:t>umieszczoną</a:t>
            </a:r>
            <a:r>
              <a:rPr lang="en-US" sz="1200" dirty="0">
                <a:latin typeface="MVWVBI+Helvetica"/>
              </a:rPr>
              <a:t> w </a:t>
            </a:r>
            <a:r>
              <a:rPr lang="en-US" sz="1200" err="1">
                <a:latin typeface="MVWVBI+Helvetica"/>
              </a:rPr>
              <a:t>niej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zawartość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merytor</a:t>
            </a:r>
            <a:r>
              <a:rPr lang="en-US" sz="1400" err="1">
                <a:latin typeface="MVWVBI+Helvetica"/>
              </a:rPr>
              <a:t>yczną</a:t>
            </a:r>
            <a:r>
              <a:rPr lang="en-US" sz="1400" dirty="0">
                <a:latin typeface="MVWVBI+Helvetica"/>
              </a:rPr>
              <a:t> ani za </a:t>
            </a:r>
            <a:r>
              <a:rPr lang="en-US" sz="1400" err="1">
                <a:latin typeface="MVWVBI+Helvetica"/>
              </a:rPr>
              <a:t>sposób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wykorzystania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zawartych</a:t>
            </a:r>
            <a:r>
              <a:rPr lang="en-US" sz="1200" dirty="0">
                <a:latin typeface="MVWVBI+Helvetica"/>
              </a:rPr>
              <a:t> w </a:t>
            </a:r>
            <a:r>
              <a:rPr lang="en-US" sz="1200" err="1">
                <a:latin typeface="MVWVBI+Helvetica"/>
              </a:rPr>
              <a:t>niej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informacji</a:t>
            </a:r>
            <a:r>
              <a:rPr lang="en-US" sz="1200" dirty="0">
                <a:latin typeface="MVWVBI+Helvetica"/>
              </a:rPr>
              <a:t>. </a:t>
            </a:r>
            <a:r>
              <a:rPr lang="en-US" sz="1200" err="1">
                <a:latin typeface="MVWVBI+Helvetica"/>
              </a:rPr>
              <a:t>Numer</a:t>
            </a:r>
            <a:r>
              <a:rPr lang="en-US" sz="1200" dirty="0">
                <a:latin typeface="MVWVBI+Helvetica"/>
              </a:rPr>
              <a:t> </a:t>
            </a:r>
            <a:r>
              <a:rPr lang="en-US" sz="1200" err="1">
                <a:latin typeface="MVWVBI+Helvetica"/>
              </a:rPr>
              <a:t>projektu</a:t>
            </a:r>
            <a:r>
              <a:rPr lang="en-US" sz="1200" dirty="0">
                <a:latin typeface="MVWVBI+Helvetica"/>
              </a:rPr>
              <a:t>: 2018-1-UK01-KA202-048089</a:t>
            </a:r>
            <a:r>
              <a:rPr lang="en-IE" sz="1200" b="1" dirty="0"/>
              <a:t> </a:t>
            </a:r>
            <a:endParaRPr lang="en-IE" sz="1200" dirty="0"/>
          </a:p>
        </p:txBody>
      </p:sp>
    </p:spTree>
    <p:extLst>
      <p:ext uri="{BB962C8B-B14F-4D97-AF65-F5344CB8AC3E}">
        <p14:creationId xmlns:p14="http://schemas.microsoft.com/office/powerpoint/2010/main" val="12714675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 dirty="0"/>
              <a:t>ROZWIĄZANIA NA </a:t>
            </a:r>
            <a:r>
              <a:rPr lang="en-US" b="1" dirty="0"/>
              <a:t>STRACH PRZED PORAŻKĄ </a:t>
            </a:r>
            <a:endParaRPr lang="en-IE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474720" y="537318"/>
            <a:ext cx="8270838" cy="507709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 algn="just">
              <a:buFont typeface="+mj-lt"/>
              <a:buAutoNum type="arabicPeriod" startAt="3"/>
            </a:pPr>
            <a:r>
              <a:rPr lang="en-IE" sz="2000" b="1" dirty="0">
                <a:solidFill>
                  <a:srgbClr val="CE1779"/>
                </a:solidFill>
              </a:rPr>
              <a:t>Naucz się myśleć bardziej pozytywnie – </a:t>
            </a:r>
            <a:r>
              <a:rPr lang="en-IE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</a:t>
            </a:r>
            <a:r>
              <a:rPr lang="en-IE" sz="2000" dirty="0"/>
              <a:t>ozytywne myślenie jest niezwykle skutecznym sposobem na budowanie wiary w siebie i neutralizowanie sabotażu - patrz Moduł 6.   Wzmocnienie osobiste polega na spojrzeniu na to, kim jesteś i uświadomieniu sobie siebie jako wyjątkowej jednostki. Polega na rozwijaniu pewności siebie i siły do wyznaczania sobie realistycznych celów i realizowania swojego potencjału. Pewność siebie jest stanem umysłu. Pozytywne myślenie, praktyka, szkolenie, wiedza i rozmowa z innymi ludźmi to użyteczne sposoby na poprawę lub zwiększenie swojego poziomu pewności siebie.   Pewność siebie wynika z poczucia dobrego samopoczucia, akceptacji ciała i umysłu (poczucia własnej wartości) oraz wiary we własne możliwości, umiejętności i doświadczenie.</a:t>
            </a:r>
            <a:endParaRPr lang="en-IE" dirty="0">
              <a:cs typeface="Calibri"/>
            </a:endParaRPr>
          </a:p>
          <a:p>
            <a:pPr marL="457200" lvl="0" indent="-457200" algn="just">
              <a:buFont typeface="+mj-lt"/>
              <a:buAutoNum type="arabicPeriod" startAt="3"/>
            </a:pPr>
            <a:r>
              <a:rPr lang="en-IE" sz="2000" b="1" dirty="0" err="1">
                <a:solidFill>
                  <a:srgbClr val="CE1779"/>
                </a:solidFill>
              </a:rPr>
              <a:t>Posiadanie</a:t>
            </a:r>
            <a:r>
              <a:rPr lang="en-IE" sz="2000" b="1" dirty="0">
                <a:solidFill>
                  <a:srgbClr val="CE1779"/>
                </a:solidFill>
              </a:rPr>
              <a:t> </a:t>
            </a:r>
            <a:r>
              <a:rPr lang="en-IE" sz="2000" b="1" dirty="0" err="1">
                <a:solidFill>
                  <a:srgbClr val="CE1779"/>
                </a:solidFill>
              </a:rPr>
              <a:t>planu</a:t>
            </a:r>
            <a:r>
              <a:rPr lang="en-IE" sz="2000" b="1" dirty="0">
                <a:solidFill>
                  <a:srgbClr val="CE1779"/>
                </a:solidFill>
              </a:rPr>
              <a:t> </a:t>
            </a:r>
            <a:r>
              <a:rPr lang="en-IE" sz="2000" b="1" dirty="0" err="1">
                <a:solidFill>
                  <a:srgbClr val="CE1779"/>
                </a:solidFill>
              </a:rPr>
              <a:t>awaryjnego</a:t>
            </a:r>
            <a:r>
              <a:rPr lang="en-IE" sz="2000" b="1" dirty="0">
                <a:solidFill>
                  <a:srgbClr val="CE1779"/>
                </a:solidFill>
              </a:rPr>
              <a:t> - </a:t>
            </a:r>
            <a:r>
              <a:rPr lang="en-IE" sz="20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j</a:t>
            </a:r>
            <a:r>
              <a:rPr lang="en-IE" sz="2000" dirty="0" err="1"/>
              <a:t>eśli</a:t>
            </a:r>
            <a:r>
              <a:rPr lang="en-IE" sz="2000" dirty="0"/>
              <a:t> </a:t>
            </a:r>
            <a:r>
              <a:rPr lang="en-IE" sz="2000" dirty="0" err="1"/>
              <a:t>obawiasz</a:t>
            </a:r>
            <a:r>
              <a:rPr lang="en-IE" sz="2000" dirty="0"/>
              <a:t> </a:t>
            </a:r>
            <a:r>
              <a:rPr lang="en-IE" sz="2000" dirty="0" err="1"/>
              <a:t>się</a:t>
            </a:r>
            <a:r>
              <a:rPr lang="en-IE" sz="2000" dirty="0"/>
              <a:t>, </a:t>
            </a:r>
            <a:r>
              <a:rPr lang="en-IE" sz="2000" dirty="0" err="1"/>
              <a:t>że</a:t>
            </a:r>
            <a:r>
              <a:rPr lang="en-IE" sz="2000" dirty="0"/>
              <a:t> </a:t>
            </a:r>
            <a:r>
              <a:rPr lang="en-IE" sz="2000" dirty="0" err="1"/>
              <a:t>coś</a:t>
            </a:r>
            <a:r>
              <a:rPr lang="en-IE" sz="2000" dirty="0"/>
              <a:t> ci </a:t>
            </a:r>
            <a:r>
              <a:rPr lang="en-IE" sz="2000" dirty="0" err="1"/>
              <a:t>się</a:t>
            </a:r>
            <a:r>
              <a:rPr lang="en-IE" sz="2000" dirty="0"/>
              <a:t> </a:t>
            </a:r>
            <a:r>
              <a:rPr lang="en-IE" sz="2000" dirty="0" err="1"/>
              <a:t>nie</a:t>
            </a:r>
            <a:r>
              <a:rPr lang="en-IE" sz="2000" dirty="0"/>
              <a:t> </a:t>
            </a:r>
            <a:r>
              <a:rPr lang="en-IE" sz="2000" dirty="0" err="1"/>
              <a:t>uda</a:t>
            </a:r>
            <a:r>
              <a:rPr lang="en-IE" sz="2000" dirty="0"/>
              <a:t>, </a:t>
            </a:r>
            <a:r>
              <a:rPr lang="en-IE" sz="2000" dirty="0" err="1"/>
              <a:t>posiadanie</a:t>
            </a:r>
            <a:r>
              <a:rPr lang="en-IE" sz="2000" dirty="0"/>
              <a:t> "</a:t>
            </a:r>
            <a:r>
              <a:rPr lang="en-IE" sz="2000" dirty="0" err="1"/>
              <a:t>Planu</a:t>
            </a:r>
            <a:r>
              <a:rPr lang="en-IE" sz="2000" dirty="0"/>
              <a:t> B" </a:t>
            </a:r>
            <a:r>
              <a:rPr lang="en-IE" sz="2000" dirty="0" err="1"/>
              <a:t>może</a:t>
            </a:r>
            <a:r>
              <a:rPr lang="en-IE" sz="2000" dirty="0"/>
              <a:t> </a:t>
            </a:r>
            <a:r>
              <a:rPr lang="en-IE" sz="2000" dirty="0" err="1"/>
              <a:t>pomóc</a:t>
            </a:r>
            <a:r>
              <a:rPr lang="en-IE" sz="2000" dirty="0"/>
              <a:t> ci </a:t>
            </a:r>
            <a:r>
              <a:rPr lang="en-IE" sz="2000" dirty="0" err="1"/>
              <a:t>poczuć</a:t>
            </a:r>
            <a:r>
              <a:rPr lang="en-IE" sz="2000" dirty="0"/>
              <a:t> </a:t>
            </a:r>
            <a:r>
              <a:rPr lang="en-IE" sz="2000" dirty="0" err="1"/>
              <a:t>się</a:t>
            </a:r>
            <a:r>
              <a:rPr lang="en-IE" sz="2000" dirty="0"/>
              <a:t> </a:t>
            </a:r>
            <a:r>
              <a:rPr lang="en-IE" sz="2000" dirty="0" err="1"/>
              <a:t>bardziej</a:t>
            </a:r>
            <a:r>
              <a:rPr lang="en-IE" sz="2000" dirty="0"/>
              <a:t> </a:t>
            </a:r>
            <a:r>
              <a:rPr lang="en-IE" sz="2000" dirty="0" err="1"/>
              <a:t>pewnym</a:t>
            </a:r>
            <a:r>
              <a:rPr lang="en-IE" sz="2000" dirty="0"/>
              <a:t> </a:t>
            </a:r>
            <a:r>
              <a:rPr lang="en-IE" sz="2000" dirty="0" err="1"/>
              <a:t>siebie</a:t>
            </a:r>
            <a:r>
              <a:rPr lang="en-IE" sz="2000" dirty="0"/>
              <a:t> w </a:t>
            </a:r>
            <a:r>
              <a:rPr lang="en-IE" sz="2000" dirty="0" err="1"/>
              <a:t>dążeniu</a:t>
            </a:r>
            <a:r>
              <a:rPr lang="en-IE" sz="2000" dirty="0"/>
              <a:t> do </a:t>
            </a:r>
            <a:r>
              <a:rPr lang="en-IE" sz="2000" dirty="0" err="1"/>
              <a:t>przodu</a:t>
            </a:r>
            <a:r>
              <a:rPr lang="en-IE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19165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A person sitting at a table using a computer&#10;&#10;Description automatically generated">
            <a:extLst>
              <a:ext uri="{FF2B5EF4-FFF2-40B4-BE49-F238E27FC236}">
                <a16:creationId xmlns:a16="http://schemas.microsoft.com/office/drawing/2014/main" id="{527D7F0F-EFB1-DB4B-AAF8-B6B790E1A0B4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822111" y="475488"/>
            <a:ext cx="5893883" cy="1773936"/>
          </a:xfrm>
        </p:spPr>
        <p:txBody>
          <a:bodyPr>
            <a:normAutofit/>
          </a:bodyPr>
          <a:lstStyle/>
          <a:p>
            <a:pPr algn="l"/>
            <a:r>
              <a:rPr lang="en-US" sz="3400" dirty="0"/>
              <a:t>CZY KIEDYKOLWIEK ZOSTAŁEŚ  NAZWANY PRACOHOLIKIEM?</a:t>
            </a:r>
            <a:endParaRPr lang="en-IE" sz="3400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en-IE" sz="3200" i="1" dirty="0" err="1"/>
              <a:t>Czy</a:t>
            </a:r>
            <a:r>
              <a:rPr lang="en-IE" sz="3200" i="1" dirty="0"/>
              <a:t> </a:t>
            </a:r>
            <a:r>
              <a:rPr lang="en-IE" sz="3200" i="1" dirty="0" err="1"/>
              <a:t>zgadzasz</a:t>
            </a:r>
            <a:r>
              <a:rPr lang="en-IE" sz="3200" i="1" dirty="0"/>
              <a:t> </a:t>
            </a:r>
            <a:r>
              <a:rPr lang="en-IE" sz="3200" i="1" dirty="0" err="1"/>
              <a:t>się</a:t>
            </a:r>
            <a:r>
              <a:rPr lang="en-IE" sz="3200" i="1" dirty="0"/>
              <a:t> ? </a:t>
            </a:r>
          </a:p>
          <a:p>
            <a:pPr algn="l"/>
            <a:endParaRPr lang="en-IE" dirty="0"/>
          </a:p>
          <a:p>
            <a:pPr algn="l"/>
            <a:r>
              <a:rPr lang="en-IE" err="1"/>
              <a:t>Przedsiębiorcy</a:t>
            </a:r>
            <a:r>
              <a:rPr lang="en-IE" dirty="0"/>
              <a:t>:</a:t>
            </a:r>
          </a:p>
          <a:p>
            <a:pPr marL="342900" indent="-342900" algn="l"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budzić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jak</a:t>
            </a:r>
            <a:r>
              <a:rPr lang="en-IE" dirty="0"/>
              <a:t> </a:t>
            </a:r>
            <a:r>
              <a:rPr lang="en-IE" dirty="0" err="1"/>
              <a:t>Przedsiębiorca</a:t>
            </a:r>
            <a:r>
              <a:rPr lang="en-IE" dirty="0"/>
              <a:t>, </a:t>
            </a:r>
            <a:endParaRPr lang="en-IE">
              <a:cs typeface="Calibri"/>
            </a:endParaRPr>
          </a:p>
          <a:p>
            <a:pPr marL="342900" indent="-342900" algn="l"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iść</a:t>
            </a:r>
            <a:r>
              <a:rPr lang="en-IE" dirty="0"/>
              <a:t> do </a:t>
            </a:r>
            <a:r>
              <a:rPr lang="en-IE" dirty="0" err="1"/>
              <a:t>pracy</a:t>
            </a:r>
            <a:r>
              <a:rPr lang="en-IE" dirty="0"/>
              <a:t> </a:t>
            </a:r>
            <a:r>
              <a:rPr lang="en-IE" dirty="0" err="1"/>
              <a:t>jak</a:t>
            </a:r>
            <a:r>
              <a:rPr lang="en-IE" dirty="0"/>
              <a:t> </a:t>
            </a:r>
            <a:r>
              <a:rPr lang="en-IE" dirty="0" err="1"/>
              <a:t>Przedsiębiorca</a:t>
            </a:r>
            <a:r>
              <a:rPr lang="en-IE" dirty="0"/>
              <a:t>, </a:t>
            </a:r>
            <a:endParaRPr lang="en-IE" dirty="0">
              <a:cs typeface="Calibri"/>
            </a:endParaRPr>
          </a:p>
          <a:p>
            <a:pPr marL="342900" indent="-342900" algn="l"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wrócić</a:t>
            </a:r>
            <a:r>
              <a:rPr lang="en-IE" dirty="0"/>
              <a:t> do </a:t>
            </a:r>
            <a:r>
              <a:rPr lang="en-IE" dirty="0" err="1"/>
              <a:t>domu</a:t>
            </a:r>
            <a:r>
              <a:rPr lang="en-IE" dirty="0"/>
              <a:t> </a:t>
            </a:r>
            <a:r>
              <a:rPr lang="en-IE" dirty="0" err="1"/>
              <a:t>jak</a:t>
            </a:r>
            <a:r>
              <a:rPr lang="en-IE" dirty="0"/>
              <a:t> </a:t>
            </a:r>
            <a:r>
              <a:rPr lang="en-IE" dirty="0" err="1"/>
              <a:t>Przedsiębiorca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kłaść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spać</a:t>
            </a:r>
            <a:r>
              <a:rPr lang="en-IE" dirty="0"/>
              <a:t> </a:t>
            </a:r>
            <a:r>
              <a:rPr lang="en-IE" dirty="0" err="1"/>
              <a:t>jak</a:t>
            </a:r>
            <a:r>
              <a:rPr lang="en-IE" dirty="0"/>
              <a:t> </a:t>
            </a:r>
            <a:r>
              <a:rPr lang="en-IE" dirty="0" err="1"/>
              <a:t>Przedsiębiorca</a:t>
            </a:r>
            <a:r>
              <a:rPr lang="en-IE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5064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21147" y="4271919"/>
            <a:ext cx="3305273" cy="1734017"/>
          </a:xfrm>
        </p:spPr>
        <p:txBody>
          <a:bodyPr>
            <a:noAutofit/>
          </a:bodyPr>
          <a:lstStyle/>
          <a:p>
            <a:r>
              <a:rPr lang="en-US" sz="2800" dirty="0"/>
              <a:t>CZY KIEDYKOLWIEK ZOSTAŁEŚ  NAZWANY PRACOHOLIKIEM?</a:t>
            </a:r>
            <a:endParaRPr lang="en-IE" sz="28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68B62AE-3866-8346-9DC8-B104BA970D55}"/>
              </a:ext>
            </a:extLst>
          </p:cNvPr>
          <p:cNvSpPr/>
          <p:nvPr/>
        </p:nvSpPr>
        <p:spPr>
          <a:xfrm>
            <a:off x="3291840" y="1700784"/>
            <a:ext cx="8766449" cy="31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749041" y="804672"/>
            <a:ext cx="7820030" cy="5283822"/>
          </a:xfrm>
        </p:spPr>
        <p:txBody>
          <a:bodyPr/>
          <a:lstStyle/>
          <a:p>
            <a:pPr algn="just"/>
            <a:r>
              <a:rPr lang="en-IE" sz="2200" dirty="0" err="1"/>
              <a:t>Rzadko</a:t>
            </a:r>
            <a:r>
              <a:rPr lang="en-IE" sz="2200" dirty="0"/>
              <a:t> </a:t>
            </a:r>
            <a:r>
              <a:rPr lang="en-IE" sz="2200" dirty="0" err="1"/>
              <a:t>zdarza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jest to </a:t>
            </a:r>
            <a:r>
              <a:rPr lang="en-IE" sz="2200" dirty="0" err="1"/>
              <a:t>rutyna</a:t>
            </a:r>
            <a:r>
              <a:rPr lang="en-IE" sz="2200" dirty="0"/>
              <a:t> od </a:t>
            </a:r>
            <a:r>
              <a:rPr lang="en-IE" sz="2200" dirty="0" err="1"/>
              <a:t>dziewiątej</a:t>
            </a:r>
            <a:r>
              <a:rPr lang="en-IE" sz="2200" dirty="0"/>
              <a:t> do </a:t>
            </a:r>
            <a:r>
              <a:rPr lang="en-IE" sz="2200" dirty="0" err="1"/>
              <a:t>piątej</a:t>
            </a:r>
            <a:r>
              <a:rPr lang="en-IE" sz="2200" dirty="0"/>
              <a:t>. </a:t>
            </a:r>
            <a:r>
              <a:rPr lang="en-IE" sz="2200" dirty="0" err="1"/>
              <a:t>Bardzo</a:t>
            </a:r>
            <a:r>
              <a:rPr lang="en-IE" sz="2200" dirty="0"/>
              <a:t> </a:t>
            </a:r>
            <a:r>
              <a:rPr lang="en-IE" sz="2200" dirty="0" err="1"/>
              <a:t>często</a:t>
            </a:r>
            <a:r>
              <a:rPr lang="en-IE" sz="2200" dirty="0"/>
              <a:t> </a:t>
            </a:r>
            <a:r>
              <a:rPr lang="en-IE" sz="2200" dirty="0" err="1"/>
              <a:t>nie</a:t>
            </a:r>
            <a:r>
              <a:rPr lang="en-IE" sz="2200" dirty="0"/>
              <a:t> ma </a:t>
            </a:r>
            <a:r>
              <a:rPr lang="en-IE" sz="2200" dirty="0" err="1"/>
              <a:t>podziału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"</a:t>
            </a:r>
            <a:r>
              <a:rPr lang="en-IE" sz="2200" dirty="0" err="1"/>
              <a:t>życie</a:t>
            </a:r>
            <a:r>
              <a:rPr lang="en-IE" sz="2200" dirty="0"/>
              <a:t> </a:t>
            </a:r>
            <a:r>
              <a:rPr lang="en-IE" sz="2200" dirty="0" err="1"/>
              <a:t>zawodowe</a:t>
            </a:r>
            <a:r>
              <a:rPr lang="en-IE" sz="2200" dirty="0"/>
              <a:t>" </a:t>
            </a:r>
            <a:r>
              <a:rPr lang="en-IE" sz="2200" dirty="0" err="1"/>
              <a:t>i</a:t>
            </a:r>
            <a:r>
              <a:rPr lang="en-IE" sz="2200" dirty="0"/>
              <a:t> "</a:t>
            </a:r>
            <a:r>
              <a:rPr lang="en-IE" sz="2200" dirty="0" err="1"/>
              <a:t>życie</a:t>
            </a:r>
            <a:r>
              <a:rPr lang="en-IE" sz="2200" dirty="0"/>
              <a:t> </a:t>
            </a:r>
            <a:r>
              <a:rPr lang="en-IE" sz="2200" dirty="0" err="1"/>
              <a:t>domowe</a:t>
            </a:r>
            <a:r>
              <a:rPr lang="en-IE" sz="2200" dirty="0"/>
              <a:t>", co </a:t>
            </a:r>
            <a:r>
              <a:rPr lang="en-IE" sz="2200" dirty="0" err="1"/>
              <a:t>często</a:t>
            </a:r>
            <a:r>
              <a:rPr lang="en-IE" sz="2200" dirty="0"/>
              <a:t> </a:t>
            </a:r>
            <a:r>
              <a:rPr lang="en-IE" sz="2200" dirty="0" err="1"/>
              <a:t>prowadzi</a:t>
            </a:r>
            <a:r>
              <a:rPr lang="en-IE" sz="2200" dirty="0"/>
              <a:t> do </a:t>
            </a:r>
            <a:r>
              <a:rPr lang="en-IE" sz="2200" dirty="0" err="1"/>
              <a:t>przepracowania</a:t>
            </a:r>
            <a:r>
              <a:rPr lang="en-IE" sz="2200" dirty="0"/>
              <a:t>, a </a:t>
            </a:r>
            <a:r>
              <a:rPr lang="en-IE" sz="2200" dirty="0" err="1"/>
              <a:t>czasami</a:t>
            </a:r>
            <a:r>
              <a:rPr lang="en-IE" sz="2200" dirty="0"/>
              <a:t> do </a:t>
            </a:r>
            <a:r>
              <a:rPr lang="en-IE" sz="2200" dirty="0" err="1"/>
              <a:t>wyczerpania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wypalenia</a:t>
            </a:r>
            <a:r>
              <a:rPr lang="en-IE" sz="2200" dirty="0"/>
              <a:t>. </a:t>
            </a:r>
            <a:r>
              <a:rPr lang="en-IE" sz="2200" dirty="0" err="1"/>
              <a:t>Brzmi</a:t>
            </a:r>
            <a:r>
              <a:rPr lang="en-IE" sz="2200" dirty="0"/>
              <a:t> </a:t>
            </a:r>
            <a:r>
              <a:rPr lang="en-IE" sz="2200" dirty="0" err="1"/>
              <a:t>znajomo</a:t>
            </a:r>
            <a:r>
              <a:rPr lang="en-IE" sz="2200" dirty="0"/>
              <a:t>?  </a:t>
            </a:r>
            <a:r>
              <a:rPr lang="en-IE" sz="2200" dirty="0" err="1"/>
              <a:t>Nieustannie</a:t>
            </a:r>
            <a:r>
              <a:rPr lang="en-IE" sz="2200" dirty="0"/>
              <a:t> </a:t>
            </a:r>
            <a:r>
              <a:rPr lang="en-IE" sz="2200" dirty="0" err="1"/>
              <a:t>toczą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dyskusje</a:t>
            </a:r>
            <a:r>
              <a:rPr lang="en-IE" sz="2200" dirty="0"/>
              <a:t> o </a:t>
            </a:r>
            <a:r>
              <a:rPr lang="en-IE" sz="2200" dirty="0" err="1"/>
              <a:t>tym</a:t>
            </a:r>
            <a:r>
              <a:rPr lang="en-IE" sz="2200" dirty="0"/>
              <a:t>, </a:t>
            </a:r>
            <a:r>
              <a:rPr lang="en-IE" sz="2200" dirty="0" err="1"/>
              <a:t>czy</a:t>
            </a:r>
            <a:r>
              <a:rPr lang="en-IE" sz="2200" dirty="0"/>
              <a:t> </a:t>
            </a:r>
            <a:r>
              <a:rPr lang="en-IE" sz="2200" dirty="0" err="1"/>
              <a:t>pracoholizm</a:t>
            </a:r>
            <a:r>
              <a:rPr lang="en-IE" sz="2200" dirty="0"/>
              <a:t> jest </a:t>
            </a:r>
            <a:r>
              <a:rPr lang="en-IE" sz="2200" dirty="0" err="1"/>
              <a:t>zjawiskiem</a:t>
            </a:r>
            <a:r>
              <a:rPr lang="en-IE" sz="2200" dirty="0"/>
              <a:t> </a:t>
            </a:r>
            <a:r>
              <a:rPr lang="en-IE" sz="2200" dirty="0" err="1"/>
              <a:t>pozytywnym</a:t>
            </a:r>
            <a:r>
              <a:rPr lang="en-IE" sz="2200" dirty="0"/>
              <a:t> </a:t>
            </a:r>
            <a:r>
              <a:rPr lang="en-IE" sz="2200" dirty="0" err="1"/>
              <a:t>czy</a:t>
            </a:r>
            <a:r>
              <a:rPr lang="en-IE" sz="2200" dirty="0"/>
              <a:t> </a:t>
            </a:r>
            <a:r>
              <a:rPr lang="en-IE" sz="2200" dirty="0" err="1"/>
              <a:t>negatywnym</a:t>
            </a:r>
            <a:r>
              <a:rPr lang="en-IE" sz="2200" dirty="0"/>
              <a:t>.   </a:t>
            </a:r>
          </a:p>
          <a:p>
            <a:pPr algn="just"/>
            <a:endParaRPr lang="en-IE" sz="2200" dirty="0"/>
          </a:p>
          <a:p>
            <a:pPr algn="just"/>
            <a:r>
              <a:rPr lang="en-IE" sz="2200" dirty="0" err="1"/>
              <a:t>Niektórzy</a:t>
            </a:r>
            <a:r>
              <a:rPr lang="en-IE" sz="2200" dirty="0"/>
              <a:t> </a:t>
            </a:r>
            <a:r>
              <a:rPr lang="en-IE" sz="2200" dirty="0" err="1"/>
              <a:t>twierdzą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pracoholizm</a:t>
            </a:r>
            <a:r>
              <a:rPr lang="en-IE" sz="2200" dirty="0"/>
              <a:t> </a:t>
            </a:r>
            <a:r>
              <a:rPr lang="en-IE" sz="2200" dirty="0" err="1"/>
              <a:t>wiąże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z </a:t>
            </a:r>
            <a:r>
              <a:rPr lang="en-IE" sz="2200" dirty="0" err="1"/>
              <a:t>wysokim</a:t>
            </a:r>
            <a:r>
              <a:rPr lang="en-IE" sz="2200" dirty="0"/>
              <a:t> </a:t>
            </a:r>
            <a:r>
              <a:rPr lang="en-IE" sz="2200" dirty="0" err="1"/>
              <a:t>poziomem</a:t>
            </a:r>
            <a:r>
              <a:rPr lang="en-IE" sz="2200" dirty="0"/>
              <a:t> </a:t>
            </a:r>
            <a:r>
              <a:rPr lang="en-IE" sz="2200" dirty="0" err="1"/>
              <a:t>eustresu</a:t>
            </a:r>
            <a:r>
              <a:rPr lang="en-IE" sz="2200" dirty="0"/>
              <a:t> (</a:t>
            </a:r>
            <a:r>
              <a:rPr lang="en-IE" sz="2200" dirty="0" err="1"/>
              <a:t>przyjemnego</a:t>
            </a:r>
            <a:r>
              <a:rPr lang="en-IE" sz="2200" dirty="0"/>
              <a:t> </a:t>
            </a:r>
            <a:r>
              <a:rPr lang="en-IE" sz="2200" dirty="0" err="1"/>
              <a:t>stresu</a:t>
            </a:r>
            <a:r>
              <a:rPr lang="en-IE" sz="2200" dirty="0"/>
              <a:t>)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innymi</a:t>
            </a:r>
            <a:r>
              <a:rPr lang="en-IE" sz="2200" dirty="0"/>
              <a:t> </a:t>
            </a:r>
            <a:r>
              <a:rPr lang="en-IE" sz="2200" dirty="0" err="1"/>
              <a:t>pozytywnymi</a:t>
            </a:r>
            <a:r>
              <a:rPr lang="en-IE" sz="2200" dirty="0"/>
              <a:t> </a:t>
            </a:r>
            <a:r>
              <a:rPr lang="en-IE" sz="2200" dirty="0" err="1"/>
              <a:t>wynikami</a:t>
            </a:r>
            <a:r>
              <a:rPr lang="en-IE" sz="2200" dirty="0"/>
              <a:t>, </a:t>
            </a:r>
            <a:r>
              <a:rPr lang="en-IE" sz="2200" dirty="0" err="1"/>
              <a:t>takimi</a:t>
            </a:r>
            <a:r>
              <a:rPr lang="en-IE" sz="2200" dirty="0"/>
              <a:t> </a:t>
            </a:r>
            <a:r>
              <a:rPr lang="en-IE" sz="2200" dirty="0" err="1"/>
              <a:t>jak</a:t>
            </a:r>
            <a:r>
              <a:rPr lang="en-IE" sz="2200" dirty="0"/>
              <a:t> </a:t>
            </a:r>
            <a:r>
              <a:rPr lang="en-IE" sz="2200" dirty="0" err="1"/>
              <a:t>zadowolenie</a:t>
            </a:r>
            <a:r>
              <a:rPr lang="en-IE" sz="2200" dirty="0"/>
              <a:t> z </a:t>
            </a:r>
            <a:r>
              <a:rPr lang="en-IE" sz="2200" dirty="0" err="1"/>
              <a:t>pracy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życia</a:t>
            </a:r>
            <a:r>
              <a:rPr lang="en-IE" sz="2200" dirty="0"/>
              <a:t> </a:t>
            </a:r>
            <a:r>
              <a:rPr lang="en-IE" sz="2200" dirty="0" err="1"/>
              <a:t>oraz</a:t>
            </a:r>
            <a:r>
              <a:rPr lang="en-IE" sz="2200" dirty="0"/>
              <a:t> </a:t>
            </a:r>
            <a:r>
              <a:rPr lang="en-IE" sz="2200" dirty="0" err="1"/>
              <a:t>wysoka</a:t>
            </a:r>
            <a:r>
              <a:rPr lang="en-IE" sz="2200" dirty="0"/>
              <a:t> </a:t>
            </a:r>
            <a:r>
              <a:rPr lang="en-IE" sz="2200" dirty="0" err="1"/>
              <a:t>wydajność</a:t>
            </a:r>
            <a:r>
              <a:rPr lang="en-IE" sz="2200" dirty="0"/>
              <a:t>, a </a:t>
            </a:r>
            <a:r>
              <a:rPr lang="en-IE" sz="2200" dirty="0" err="1"/>
              <a:t>także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pracoholicy</a:t>
            </a:r>
            <a:r>
              <a:rPr lang="en-IE" sz="2200" dirty="0"/>
              <a:t> </a:t>
            </a:r>
            <a:r>
              <a:rPr lang="en-IE" sz="2200" dirty="0" err="1"/>
              <a:t>mogą</a:t>
            </a:r>
            <a:r>
              <a:rPr lang="en-IE" sz="2200" dirty="0"/>
              <a:t> </a:t>
            </a:r>
            <a:r>
              <a:rPr lang="en-IE" sz="2200" dirty="0" err="1"/>
              <a:t>służyć</a:t>
            </a:r>
            <a:r>
              <a:rPr lang="en-IE" sz="2200" dirty="0"/>
              <a:t> </a:t>
            </a:r>
            <a:r>
              <a:rPr lang="en-IE" sz="2200" dirty="0" err="1"/>
              <a:t>za</a:t>
            </a:r>
            <a:r>
              <a:rPr lang="en-IE" sz="2200" dirty="0"/>
              <a:t> "</a:t>
            </a:r>
            <a:r>
              <a:rPr lang="en-IE" sz="2200" dirty="0" err="1"/>
              <a:t>wzór</a:t>
            </a:r>
            <a:r>
              <a:rPr lang="en-IE" sz="2200" dirty="0"/>
              <a:t>" </a:t>
            </a:r>
            <a:r>
              <a:rPr lang="en-IE" sz="2200" dirty="0" err="1"/>
              <a:t>dla</a:t>
            </a:r>
            <a:r>
              <a:rPr lang="en-IE" sz="2200" dirty="0"/>
              <a:t> </a:t>
            </a:r>
            <a:r>
              <a:rPr lang="en-IE" sz="2200" dirty="0" err="1"/>
              <a:t>innych</a:t>
            </a:r>
            <a:r>
              <a:rPr lang="en-IE" sz="2200" dirty="0"/>
              <a:t>. </a:t>
            </a:r>
          </a:p>
          <a:p>
            <a:pPr algn="just"/>
            <a:endParaRPr lang="en-IE" sz="2200" dirty="0"/>
          </a:p>
          <a:p>
            <a:pPr algn="just"/>
            <a:r>
              <a:rPr lang="en-IE" sz="2200" dirty="0" err="1"/>
              <a:t>Inni</a:t>
            </a:r>
            <a:r>
              <a:rPr lang="en-IE" sz="2200" dirty="0"/>
              <a:t> </a:t>
            </a:r>
            <a:r>
              <a:rPr lang="en-IE" sz="2200" dirty="0" err="1"/>
              <a:t>spekulowali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choć</a:t>
            </a:r>
            <a:r>
              <a:rPr lang="en-IE" sz="2200" dirty="0"/>
              <a:t> </a:t>
            </a:r>
            <a:r>
              <a:rPr lang="en-IE" sz="2200" dirty="0" err="1"/>
              <a:t>pracoholizm</a:t>
            </a:r>
            <a:r>
              <a:rPr lang="en-IE" sz="2200" dirty="0"/>
              <a:t> </a:t>
            </a:r>
            <a:r>
              <a:rPr lang="en-IE" sz="2200" dirty="0" err="1"/>
              <a:t>może</a:t>
            </a:r>
            <a:r>
              <a:rPr lang="en-IE" sz="2200" dirty="0"/>
              <a:t> </a:t>
            </a:r>
            <a:r>
              <a:rPr lang="en-IE" sz="2200" dirty="0" err="1"/>
              <a:t>prowadzić</a:t>
            </a:r>
            <a:r>
              <a:rPr lang="en-IE" sz="2200" dirty="0"/>
              <a:t> do </a:t>
            </a:r>
            <a:r>
              <a:rPr lang="en-IE" sz="2200" dirty="0" err="1"/>
              <a:t>pozytywnych</a:t>
            </a:r>
            <a:r>
              <a:rPr lang="en-IE" sz="2200" dirty="0"/>
              <a:t> </a:t>
            </a:r>
            <a:r>
              <a:rPr lang="en-IE" sz="2200" dirty="0" err="1"/>
              <a:t>wyników</a:t>
            </a:r>
            <a:r>
              <a:rPr lang="en-IE" sz="2200" dirty="0"/>
              <a:t> w </a:t>
            </a:r>
            <a:r>
              <a:rPr lang="en-IE" sz="2200" dirty="0" err="1"/>
              <a:t>krótkim</a:t>
            </a:r>
            <a:r>
              <a:rPr lang="en-IE" sz="2200" dirty="0"/>
              <a:t> </a:t>
            </a:r>
            <a:r>
              <a:rPr lang="en-IE" sz="2200" dirty="0" err="1"/>
              <a:t>okresie</a:t>
            </a:r>
            <a:r>
              <a:rPr lang="en-IE" sz="2200" dirty="0"/>
              <a:t>, to w </a:t>
            </a:r>
            <a:r>
              <a:rPr lang="en-IE" sz="2200" dirty="0" err="1"/>
              <a:t>dłuższej</a:t>
            </a:r>
            <a:r>
              <a:rPr lang="en-IE" sz="2200" dirty="0"/>
              <a:t> </a:t>
            </a:r>
            <a:r>
              <a:rPr lang="en-IE" sz="2200" dirty="0" err="1"/>
              <a:t>perspektywie</a:t>
            </a:r>
            <a:r>
              <a:rPr lang="en-IE" sz="2200" dirty="0"/>
              <a:t> </a:t>
            </a:r>
            <a:r>
              <a:rPr lang="en-IE" sz="2200" dirty="0" err="1"/>
              <a:t>może</a:t>
            </a:r>
            <a:r>
              <a:rPr lang="en-IE" sz="2200" dirty="0"/>
              <a:t> </a:t>
            </a:r>
            <a:r>
              <a:rPr lang="en-IE" sz="2200" dirty="0" err="1"/>
              <a:t>prowadzić</a:t>
            </a:r>
            <a:r>
              <a:rPr lang="en-IE" sz="2200" dirty="0"/>
              <a:t> do </a:t>
            </a:r>
            <a:r>
              <a:rPr lang="en-IE" sz="2200" dirty="0" err="1"/>
              <a:t>negatywnych</a:t>
            </a:r>
            <a:r>
              <a:rPr lang="en-IE" sz="2200" dirty="0"/>
              <a:t> </a:t>
            </a:r>
            <a:r>
              <a:rPr lang="en-IE" sz="2200" dirty="0" err="1"/>
              <a:t>wyników</a:t>
            </a:r>
            <a:r>
              <a:rPr lang="en-IE" sz="2200" dirty="0"/>
              <a:t> (</a:t>
            </a:r>
            <a:r>
              <a:rPr lang="en-IE" sz="2200" dirty="0" err="1"/>
              <a:t>słaby</a:t>
            </a:r>
            <a:r>
              <a:rPr lang="en-IE" sz="2200" dirty="0"/>
              <a:t> </a:t>
            </a:r>
            <a:r>
              <a:rPr lang="en-IE" sz="2200" dirty="0" err="1"/>
              <a:t>stan</a:t>
            </a:r>
            <a:r>
              <a:rPr lang="en-IE" sz="2200" dirty="0"/>
              <a:t> </a:t>
            </a:r>
            <a:r>
              <a:rPr lang="en-IE" sz="2200" dirty="0" err="1"/>
              <a:t>zdrowia</a:t>
            </a:r>
            <a:r>
              <a:rPr lang="en-IE" sz="2200" dirty="0"/>
              <a:t>, </a:t>
            </a:r>
            <a:r>
              <a:rPr lang="en-IE" sz="2200" dirty="0" err="1"/>
              <a:t>problemy</a:t>
            </a:r>
            <a:r>
              <a:rPr lang="en-IE" sz="2200" dirty="0"/>
              <a:t> </a:t>
            </a:r>
            <a:r>
              <a:rPr lang="en-IE" sz="2200" dirty="0" err="1"/>
              <a:t>ze</a:t>
            </a:r>
            <a:r>
              <a:rPr lang="en-IE" sz="2200" dirty="0"/>
              <a:t> </a:t>
            </a:r>
            <a:r>
              <a:rPr lang="en-IE" sz="2200" dirty="0" err="1"/>
              <a:t>związkami</a:t>
            </a:r>
            <a:r>
              <a:rPr lang="en-IE" sz="22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9035612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screenshot of a cell phone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2829692C-FA04-0C4B-BA2F-CAC0AB6D3E3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14"/>
          <a:stretch/>
        </p:blipFill>
        <p:spPr>
          <a:xfrm>
            <a:off x="8802435" y="1223694"/>
            <a:ext cx="3389565" cy="4033653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8EDBD90-12D0-0A41-BB71-F976E27DDD0C}"/>
              </a:ext>
            </a:extLst>
          </p:cNvPr>
          <p:cNvSpPr/>
          <p:nvPr/>
        </p:nvSpPr>
        <p:spPr>
          <a:xfrm>
            <a:off x="274321" y="1776390"/>
            <a:ext cx="7040880" cy="601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643223" y="877825"/>
            <a:ext cx="6671978" cy="4851472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u="sng" dirty="0" err="1">
                <a:solidFill>
                  <a:srgbClr val="0B74BB"/>
                </a:solidFill>
              </a:rPr>
              <a:t>Jedno</a:t>
            </a:r>
            <a:r>
              <a:rPr lang="en-GB" u="sng" dirty="0">
                <a:solidFill>
                  <a:srgbClr val="0B74BB"/>
                </a:solidFill>
              </a:rPr>
              <a:t> z </a:t>
            </a:r>
            <a:r>
              <a:rPr lang="en-GB" u="sng" dirty="0" err="1">
                <a:solidFill>
                  <a:srgbClr val="0B74BB"/>
                </a:solidFill>
              </a:rPr>
              <a:t>badań</a:t>
            </a:r>
            <a:r>
              <a:rPr lang="en-GB" u="sng" dirty="0">
                <a:solidFill>
                  <a:srgbClr val="0B74BB"/>
                </a:solidFill>
              </a:rPr>
              <a:t> </a:t>
            </a:r>
            <a:r>
              <a:rPr lang="en-GB" u="sng" dirty="0" err="1">
                <a:solidFill>
                  <a:srgbClr val="0B74BB"/>
                </a:solidFill>
              </a:rPr>
              <a:t>przeprowadzonych</a:t>
            </a:r>
            <a:r>
              <a:rPr lang="en-GB" u="sng" dirty="0">
                <a:solidFill>
                  <a:srgbClr val="0B74BB"/>
                </a:solidFill>
              </a:rPr>
              <a:t> w </a:t>
            </a:r>
            <a:r>
              <a:rPr lang="en-GB" u="sng" dirty="0" err="1">
                <a:solidFill>
                  <a:srgbClr val="0B74BB"/>
                </a:solidFill>
              </a:rPr>
              <a:t>Wielkiej</a:t>
            </a:r>
            <a:r>
              <a:rPr lang="en-GB" u="sng" dirty="0">
                <a:solidFill>
                  <a:srgbClr val="0B74BB"/>
                </a:solidFill>
              </a:rPr>
              <a:t> </a:t>
            </a:r>
            <a:r>
              <a:rPr lang="en-GB" u="sng" dirty="0" err="1">
                <a:solidFill>
                  <a:srgbClr val="0B74BB"/>
                </a:solidFill>
              </a:rPr>
              <a:t>Brytanii</a:t>
            </a:r>
            <a:r>
              <a:rPr lang="en-GB" u="sng" dirty="0"/>
              <a:t> </a:t>
            </a:r>
            <a:r>
              <a:rPr lang="en-GB" dirty="0" err="1"/>
              <a:t>sugeruje</a:t>
            </a:r>
            <a:r>
              <a:rPr lang="en-GB" dirty="0"/>
              <a:t>, </a:t>
            </a:r>
            <a:r>
              <a:rPr lang="en-GB" dirty="0" err="1"/>
              <a:t>że</a:t>
            </a:r>
            <a:r>
              <a:rPr lang="en-GB" dirty="0"/>
              <a:t> </a:t>
            </a:r>
            <a:r>
              <a:rPr lang="en-IE" dirty="0"/>
              <a:t>:</a:t>
            </a:r>
          </a:p>
          <a:p>
            <a:endParaRPr lang="en-IE" dirty="0"/>
          </a:p>
          <a:p>
            <a:r>
              <a:rPr lang="en-IE" sz="3200" b="1" dirty="0" err="1">
                <a:solidFill>
                  <a:srgbClr val="CE1779"/>
                </a:solidFill>
              </a:rPr>
              <a:t>przedsiębiorcy</a:t>
            </a:r>
            <a:r>
              <a:rPr lang="en-IE" sz="3200" b="1" dirty="0">
                <a:solidFill>
                  <a:srgbClr val="CE1779"/>
                </a:solidFill>
              </a:rPr>
              <a:t> </a:t>
            </a:r>
            <a:r>
              <a:rPr lang="en-IE" sz="3200" b="1" dirty="0" err="1">
                <a:solidFill>
                  <a:srgbClr val="CE1779"/>
                </a:solidFill>
              </a:rPr>
              <a:t>pracują</a:t>
            </a:r>
            <a:r>
              <a:rPr lang="en-IE" sz="3200" b="1" dirty="0">
                <a:solidFill>
                  <a:srgbClr val="CE1779"/>
                </a:solidFill>
              </a:rPr>
              <a:t> 63% </a:t>
            </a:r>
            <a:r>
              <a:rPr lang="en-IE" sz="3200" b="1" dirty="0" err="1">
                <a:solidFill>
                  <a:srgbClr val="CE1779"/>
                </a:solidFill>
              </a:rPr>
              <a:t>więcej</a:t>
            </a:r>
            <a:r>
              <a:rPr lang="en-IE" sz="3200" b="1" dirty="0">
                <a:solidFill>
                  <a:srgbClr val="CE1779"/>
                </a:solidFill>
              </a:rPr>
              <a:t> </a:t>
            </a:r>
            <a:r>
              <a:rPr lang="en-IE" sz="3200" b="1" dirty="0" err="1">
                <a:solidFill>
                  <a:srgbClr val="CE1779"/>
                </a:solidFill>
              </a:rPr>
              <a:t>godzin</a:t>
            </a:r>
            <a:r>
              <a:rPr lang="en-IE" sz="3200" b="1" dirty="0">
                <a:solidFill>
                  <a:srgbClr val="CE1779"/>
                </a:solidFill>
              </a:rPr>
              <a:t> </a:t>
            </a:r>
            <a:r>
              <a:rPr lang="en-IE" sz="3200" b="1" dirty="0" err="1">
                <a:solidFill>
                  <a:srgbClr val="CE1779"/>
                </a:solidFill>
              </a:rPr>
              <a:t>niż</a:t>
            </a:r>
            <a:r>
              <a:rPr lang="en-IE" sz="3200" b="1" dirty="0">
                <a:solidFill>
                  <a:srgbClr val="CE1779"/>
                </a:solidFill>
              </a:rPr>
              <a:t> </a:t>
            </a:r>
            <a:r>
              <a:rPr lang="en-IE" sz="3200" b="1" dirty="0" err="1">
                <a:solidFill>
                  <a:srgbClr val="CE1779"/>
                </a:solidFill>
              </a:rPr>
              <a:t>przeciętny</a:t>
            </a:r>
            <a:r>
              <a:rPr lang="en-IE" sz="3200" b="1" dirty="0">
                <a:solidFill>
                  <a:srgbClr val="CE1779"/>
                </a:solidFill>
              </a:rPr>
              <a:t> </a:t>
            </a:r>
            <a:r>
              <a:rPr lang="en-IE" sz="3200" b="1" dirty="0" err="1">
                <a:solidFill>
                  <a:srgbClr val="CE1779"/>
                </a:solidFill>
              </a:rPr>
              <a:t>pracownik</a:t>
            </a:r>
            <a:r>
              <a:rPr lang="en-IE" sz="3200" b="1" dirty="0">
                <a:solidFill>
                  <a:srgbClr val="CE1779"/>
                </a:solidFill>
              </a:rPr>
              <a:t>. </a:t>
            </a:r>
          </a:p>
          <a:p>
            <a:r>
              <a:rPr lang="en-IE" sz="3200" dirty="0"/>
              <a:t>Bez </a:t>
            </a:r>
            <a:r>
              <a:rPr lang="en-IE" sz="3200" dirty="0" err="1"/>
              <a:t>względu</a:t>
            </a:r>
            <a:r>
              <a:rPr lang="en-IE" sz="3200" dirty="0"/>
              <a:t> </a:t>
            </a:r>
            <a:r>
              <a:rPr lang="en-IE" sz="3200" dirty="0" err="1"/>
              <a:t>na</a:t>
            </a:r>
            <a:r>
              <a:rPr lang="en-IE" sz="3200" dirty="0"/>
              <a:t> to, </a:t>
            </a:r>
            <a:r>
              <a:rPr lang="en-IE" sz="3200" dirty="0" err="1"/>
              <a:t>czy</a:t>
            </a:r>
            <a:r>
              <a:rPr lang="en-IE" sz="3200" dirty="0"/>
              <a:t> jest to </a:t>
            </a:r>
            <a:r>
              <a:rPr lang="en-IE" sz="3200" dirty="0" err="1"/>
              <a:t>spowodowane</a:t>
            </a:r>
            <a:r>
              <a:rPr lang="en-IE" sz="3200" dirty="0"/>
              <a:t> </a:t>
            </a:r>
            <a:r>
              <a:rPr lang="en-IE" sz="3200" dirty="0" err="1"/>
              <a:t>strachem</a:t>
            </a:r>
            <a:r>
              <a:rPr lang="en-IE" sz="3200" dirty="0"/>
              <a:t>, </a:t>
            </a:r>
            <a:r>
              <a:rPr lang="en-IE" sz="3200" dirty="0" err="1"/>
              <a:t>pasją</a:t>
            </a:r>
            <a:r>
              <a:rPr lang="en-IE" sz="3200" dirty="0"/>
              <a:t> </a:t>
            </a:r>
            <a:r>
              <a:rPr lang="en-IE" sz="3200" dirty="0" err="1"/>
              <a:t>czy</a:t>
            </a:r>
            <a:r>
              <a:rPr lang="en-IE" sz="3200" dirty="0"/>
              <a:t> </a:t>
            </a:r>
            <a:r>
              <a:rPr lang="en-IE" sz="3200" dirty="0" err="1"/>
              <a:t>czymś</a:t>
            </a:r>
            <a:r>
              <a:rPr lang="en-IE" sz="3200" dirty="0"/>
              <a:t> </a:t>
            </a:r>
            <a:r>
              <a:rPr lang="en-IE" sz="3200" dirty="0" err="1"/>
              <a:t>innym</a:t>
            </a:r>
            <a:r>
              <a:rPr lang="en-IE" sz="3200" dirty="0"/>
              <a:t>, </a:t>
            </a:r>
            <a:r>
              <a:rPr lang="en-IE" sz="3200" dirty="0" err="1"/>
              <a:t>przepracowanie</a:t>
            </a:r>
            <a:r>
              <a:rPr lang="en-IE" sz="3200" dirty="0"/>
              <a:t> </a:t>
            </a:r>
            <a:r>
              <a:rPr lang="en-IE" sz="3200" dirty="0" err="1"/>
              <a:t>może</a:t>
            </a:r>
            <a:r>
              <a:rPr lang="en-IE" sz="3200" dirty="0"/>
              <a:t> </a:t>
            </a:r>
            <a:r>
              <a:rPr lang="en-IE" sz="3200" dirty="0" err="1"/>
              <a:t>mieć</a:t>
            </a:r>
            <a:r>
              <a:rPr lang="en-IE" sz="3200" dirty="0"/>
              <a:t> </a:t>
            </a:r>
            <a:r>
              <a:rPr lang="en-IE" sz="3200" dirty="0" err="1"/>
              <a:t>niszczący</a:t>
            </a:r>
            <a:r>
              <a:rPr lang="en-IE" sz="3200" dirty="0"/>
              <a:t> </a:t>
            </a:r>
            <a:r>
              <a:rPr lang="en-IE" sz="3200" dirty="0" err="1"/>
              <a:t>wpływ</a:t>
            </a:r>
            <a:r>
              <a:rPr lang="en-IE" sz="3200" dirty="0"/>
              <a:t> </a:t>
            </a:r>
            <a:r>
              <a:rPr lang="en-IE" sz="3200" dirty="0" err="1"/>
              <a:t>na</a:t>
            </a:r>
            <a:r>
              <a:rPr lang="en-IE" sz="3200" dirty="0"/>
              <a:t> </a:t>
            </a:r>
            <a:r>
              <a:rPr lang="en-IE" sz="3200" dirty="0" err="1"/>
              <a:t>Twoje</a:t>
            </a:r>
            <a:r>
              <a:rPr lang="en-IE" sz="3200" dirty="0"/>
              <a:t> </a:t>
            </a:r>
            <a:r>
              <a:rPr lang="en-IE" sz="3200" dirty="0" err="1"/>
              <a:t>życie</a:t>
            </a:r>
            <a:r>
              <a:rPr lang="en-IE" sz="3200" dirty="0"/>
              <a:t>. </a:t>
            </a:r>
            <a:endParaRPr lang="en-IE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8969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7A54460-442F-7F48-8C8A-06D2F2E7C9F3}"/>
              </a:ext>
            </a:extLst>
          </p:cNvPr>
          <p:cNvSpPr/>
          <p:nvPr/>
        </p:nvSpPr>
        <p:spPr>
          <a:xfrm>
            <a:off x="310896" y="1665056"/>
            <a:ext cx="8503919" cy="601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close up of a logo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26805789-4D7C-7743-A890-FA8500D657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660" y="2613074"/>
            <a:ext cx="6576911" cy="4244926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65405" y="650541"/>
            <a:ext cx="8706611" cy="6445203"/>
          </a:xfrm>
        </p:spPr>
        <p:txBody>
          <a:bodyPr>
            <a:noAutofit/>
          </a:bodyPr>
          <a:lstStyle/>
          <a:p>
            <a:r>
              <a:rPr lang="en-IE" sz="2400" dirty="0"/>
              <a:t>W </a:t>
            </a:r>
            <a:r>
              <a:rPr lang="en-IE" sz="2400" dirty="0" err="1"/>
              <a:t>książce</a:t>
            </a:r>
            <a:r>
              <a:rPr lang="en-IE" sz="2400" dirty="0"/>
              <a:t> </a:t>
            </a:r>
            <a:r>
              <a:rPr lang="en-IE" sz="2400" i="1" u="sng" dirty="0">
                <a:solidFill>
                  <a:srgbClr val="0B74BB"/>
                </a:solidFill>
              </a:rPr>
              <a:t>" </a:t>
            </a:r>
            <a:r>
              <a:rPr lang="en-IE" sz="2400" i="1" u="sng" dirty="0" err="1">
                <a:solidFill>
                  <a:srgbClr val="0B74BB"/>
                </a:solidFill>
              </a:rPr>
              <a:t>Przykuty</a:t>
            </a:r>
            <a:r>
              <a:rPr lang="en-IE" sz="2400" i="1" u="sng" dirty="0">
                <a:solidFill>
                  <a:srgbClr val="0B74BB"/>
                </a:solidFill>
              </a:rPr>
              <a:t> do </a:t>
            </a:r>
            <a:r>
              <a:rPr lang="en-IE" sz="2400" i="1" u="sng" dirty="0" err="1">
                <a:solidFill>
                  <a:srgbClr val="0B74BB"/>
                </a:solidFill>
              </a:rPr>
              <a:t>biurka</a:t>
            </a:r>
            <a:r>
              <a:rPr lang="en-IE" sz="2400" i="1" u="sng" dirty="0">
                <a:solidFill>
                  <a:srgbClr val="0B74BB"/>
                </a:solidFill>
              </a:rPr>
              <a:t>": </a:t>
            </a:r>
            <a:r>
              <a:rPr lang="en-IE" sz="2400" i="1" u="sng" dirty="0" err="1">
                <a:solidFill>
                  <a:srgbClr val="0B74BB"/>
                </a:solidFill>
              </a:rPr>
              <a:t>Poradnik</a:t>
            </a:r>
            <a:r>
              <a:rPr lang="en-IE" sz="2400" i="1" u="sng" dirty="0">
                <a:solidFill>
                  <a:srgbClr val="0B74BB"/>
                </a:solidFill>
              </a:rPr>
              <a:t> </a:t>
            </a:r>
            <a:r>
              <a:rPr lang="en-IE" sz="2400" i="1" u="sng" dirty="0" err="1">
                <a:solidFill>
                  <a:srgbClr val="0B74BB"/>
                </a:solidFill>
              </a:rPr>
              <a:t>dla</a:t>
            </a:r>
            <a:r>
              <a:rPr lang="en-IE" sz="2400" i="1" u="sng" dirty="0">
                <a:solidFill>
                  <a:srgbClr val="0B74BB"/>
                </a:solidFill>
              </a:rPr>
              <a:t> </a:t>
            </a:r>
            <a:r>
              <a:rPr lang="en-IE" sz="2400" i="1" u="sng" dirty="0" err="1">
                <a:solidFill>
                  <a:srgbClr val="0B74BB"/>
                </a:solidFill>
              </a:rPr>
              <a:t>pracoholików</a:t>
            </a:r>
            <a:r>
              <a:rPr lang="en-IE" sz="2400" i="1" u="sng" dirty="0">
                <a:solidFill>
                  <a:srgbClr val="0B74BB"/>
                </a:solidFill>
              </a:rPr>
              <a:t>, </a:t>
            </a:r>
            <a:r>
              <a:rPr lang="en-IE" sz="2400" i="1" u="sng" dirty="0" err="1">
                <a:solidFill>
                  <a:srgbClr val="0B74BB"/>
                </a:solidFill>
              </a:rPr>
              <a:t>ich</a:t>
            </a:r>
            <a:r>
              <a:rPr lang="en-IE" sz="2400" i="1" u="sng" dirty="0">
                <a:solidFill>
                  <a:srgbClr val="0B74BB"/>
                </a:solidFill>
              </a:rPr>
              <a:t> </a:t>
            </a:r>
            <a:r>
              <a:rPr lang="en-IE" sz="2400" i="1" u="sng" dirty="0" err="1">
                <a:solidFill>
                  <a:srgbClr val="0B74BB"/>
                </a:solidFill>
              </a:rPr>
              <a:t>partnerów</a:t>
            </a:r>
            <a:r>
              <a:rPr lang="en-IE" sz="2400" i="1" u="sng" dirty="0">
                <a:solidFill>
                  <a:srgbClr val="0B74BB"/>
                </a:solidFill>
              </a:rPr>
              <a:t> </a:t>
            </a:r>
            <a:r>
              <a:rPr lang="en-IE" sz="2400" i="1" u="sng" dirty="0" err="1">
                <a:solidFill>
                  <a:srgbClr val="0B74BB"/>
                </a:solidFill>
              </a:rPr>
              <a:t>i</a:t>
            </a:r>
            <a:r>
              <a:rPr lang="en-IE" sz="2400" i="1" u="sng" dirty="0">
                <a:solidFill>
                  <a:srgbClr val="0B74BB"/>
                </a:solidFill>
              </a:rPr>
              <a:t> </a:t>
            </a:r>
            <a:r>
              <a:rPr lang="en-IE" sz="2400" i="1" u="sng" dirty="0" err="1">
                <a:solidFill>
                  <a:srgbClr val="0B74BB"/>
                </a:solidFill>
              </a:rPr>
              <a:t>dzieci</a:t>
            </a:r>
            <a:r>
              <a:rPr lang="en-IE" sz="2400" i="1" u="sng" dirty="0">
                <a:solidFill>
                  <a:srgbClr val="0B74BB"/>
                </a:solidFill>
              </a:rPr>
              <a:t> </a:t>
            </a:r>
            <a:r>
              <a:rPr lang="en-IE" sz="2400" i="1" u="sng" dirty="0" err="1">
                <a:solidFill>
                  <a:srgbClr val="0B74BB"/>
                </a:solidFill>
              </a:rPr>
              <a:t>oraz</a:t>
            </a:r>
            <a:r>
              <a:rPr lang="en-IE" sz="2400" i="1" u="sng" dirty="0">
                <a:solidFill>
                  <a:srgbClr val="0B74BB"/>
                </a:solidFill>
              </a:rPr>
              <a:t> </a:t>
            </a:r>
            <a:r>
              <a:rPr lang="en-IE" sz="2400" i="1" u="sng" dirty="0" err="1">
                <a:solidFill>
                  <a:srgbClr val="0B74BB"/>
                </a:solidFill>
              </a:rPr>
              <a:t>lekarzy</a:t>
            </a:r>
            <a:r>
              <a:rPr lang="en-IE" sz="2400" i="1" u="sng" dirty="0">
                <a:solidFill>
                  <a:srgbClr val="0B74BB"/>
                </a:solidFill>
              </a:rPr>
              <a:t>, </a:t>
            </a:r>
            <a:r>
              <a:rPr lang="en-IE" sz="2400" i="1" u="sng" dirty="0" err="1">
                <a:solidFill>
                  <a:srgbClr val="0B74BB"/>
                </a:solidFill>
              </a:rPr>
              <a:t>którzy</a:t>
            </a:r>
            <a:r>
              <a:rPr lang="en-IE" sz="2400" i="1" u="sng" dirty="0">
                <a:solidFill>
                  <a:srgbClr val="0B74BB"/>
                </a:solidFill>
              </a:rPr>
              <a:t> </a:t>
            </a:r>
            <a:r>
              <a:rPr lang="en-IE" sz="2400" i="1" u="sng" dirty="0" err="1">
                <a:solidFill>
                  <a:srgbClr val="0B74BB"/>
                </a:solidFill>
              </a:rPr>
              <a:t>ich</a:t>
            </a:r>
            <a:r>
              <a:rPr lang="en-IE" sz="2400" i="1" u="sng" dirty="0">
                <a:solidFill>
                  <a:srgbClr val="0B74BB"/>
                </a:solidFill>
              </a:rPr>
              <a:t> </a:t>
            </a:r>
            <a:r>
              <a:rPr lang="en-IE" sz="2400" i="1" u="sng" dirty="0" err="1">
                <a:solidFill>
                  <a:srgbClr val="0B74BB"/>
                </a:solidFill>
              </a:rPr>
              <a:t>leczą</a:t>
            </a:r>
            <a:r>
              <a:rPr lang="en-IE" sz="2400" dirty="0"/>
              <a:t>, </a:t>
            </a:r>
            <a:r>
              <a:rPr lang="en-IE" sz="2400" dirty="0" err="1"/>
              <a:t>psychoterapeuta</a:t>
            </a:r>
            <a:r>
              <a:rPr lang="en-IE" sz="2400" dirty="0"/>
              <a:t> Bryan E. Robinson </a:t>
            </a:r>
            <a:r>
              <a:rPr lang="en-IE" sz="2400" dirty="0" err="1"/>
              <a:t>wyjaśnia</a:t>
            </a:r>
            <a:r>
              <a:rPr lang="en-IE" sz="2400" dirty="0"/>
              <a:t>...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57909712-35F8-9348-860A-E18D238E0A91}"/>
              </a:ext>
            </a:extLst>
          </p:cNvPr>
          <p:cNvSpPr txBox="1">
            <a:spLocks/>
          </p:cNvSpPr>
          <p:nvPr/>
        </p:nvSpPr>
        <p:spPr>
          <a:xfrm>
            <a:off x="1151278" y="2121753"/>
            <a:ext cx="6728722" cy="64452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sz="2400" dirty="0"/>
          </a:p>
          <a:p>
            <a:pPr algn="ctr"/>
            <a:r>
              <a:rPr lang="en-IE" sz="2800" i="1" dirty="0" err="1"/>
              <a:t>Uzależnienie</a:t>
            </a:r>
            <a:r>
              <a:rPr lang="en-IE" sz="2800" i="1" dirty="0"/>
              <a:t> od </a:t>
            </a:r>
            <a:r>
              <a:rPr lang="en-IE" sz="2800" i="1" dirty="0" err="1"/>
              <a:t>pracy</a:t>
            </a:r>
            <a:r>
              <a:rPr lang="en-IE" sz="2800" i="1" dirty="0"/>
              <a:t> </a:t>
            </a:r>
            <a:r>
              <a:rPr lang="en-IE" sz="2800" i="1" dirty="0" err="1"/>
              <a:t>lub</a:t>
            </a:r>
            <a:r>
              <a:rPr lang="en-IE" sz="2800" i="1" dirty="0"/>
              <a:t> </a:t>
            </a:r>
            <a:r>
              <a:rPr lang="en-IE" sz="2800" i="1" dirty="0" err="1"/>
              <a:t>pracoholizmu</a:t>
            </a:r>
            <a:r>
              <a:rPr lang="en-IE" sz="2800" i="1" dirty="0"/>
              <a:t> jest </a:t>
            </a:r>
            <a:r>
              <a:rPr lang="en-IE" sz="2800" i="1" dirty="0" err="1"/>
              <a:t>uzależnieniem</a:t>
            </a:r>
            <a:r>
              <a:rPr lang="en-IE" sz="2800" i="1" dirty="0"/>
              <a:t> w </a:t>
            </a:r>
            <a:r>
              <a:rPr lang="en-IE" sz="2800" i="1" dirty="0" err="1"/>
              <a:t>taki</a:t>
            </a:r>
            <a:r>
              <a:rPr lang="en-IE" sz="2800" i="1" dirty="0"/>
              <a:t> </a:t>
            </a:r>
            <a:r>
              <a:rPr lang="en-IE" sz="2800" i="1" dirty="0" err="1"/>
              <a:t>sam</a:t>
            </a:r>
            <a:r>
              <a:rPr lang="en-IE" sz="2800" i="1" dirty="0"/>
              <a:t> </a:t>
            </a:r>
            <a:r>
              <a:rPr lang="en-IE" sz="2800" i="1" dirty="0" err="1"/>
              <a:t>sposób</a:t>
            </a:r>
            <a:r>
              <a:rPr lang="en-IE" sz="2800" i="1" dirty="0"/>
              <a:t>, </a:t>
            </a:r>
            <a:r>
              <a:rPr lang="en-IE" sz="2800" i="1" dirty="0" err="1"/>
              <a:t>jak</a:t>
            </a:r>
            <a:r>
              <a:rPr lang="en-IE" sz="2800" i="1" dirty="0"/>
              <a:t> </a:t>
            </a:r>
            <a:r>
              <a:rPr lang="en-IE" sz="2800" i="1" dirty="0" err="1"/>
              <a:t>kokaina</a:t>
            </a:r>
            <a:r>
              <a:rPr lang="en-IE" sz="2800" i="1" dirty="0"/>
              <a:t> </a:t>
            </a:r>
            <a:r>
              <a:rPr lang="en-IE" sz="2800" i="1" dirty="0" err="1"/>
              <a:t>i</a:t>
            </a:r>
            <a:r>
              <a:rPr lang="en-IE" sz="2800" i="1" dirty="0"/>
              <a:t> </a:t>
            </a:r>
            <a:r>
              <a:rPr lang="en-IE" sz="2800" i="1" dirty="0" err="1"/>
              <a:t>alkoholizm</a:t>
            </a:r>
            <a:r>
              <a:rPr lang="en-IE" sz="2800" i="1" dirty="0"/>
              <a:t>... </a:t>
            </a:r>
            <a:endParaRPr lang="en-IE" sz="1100" i="1" dirty="0"/>
          </a:p>
          <a:p>
            <a:pPr algn="ctr"/>
            <a:r>
              <a:rPr lang="en-IE" sz="2800" i="1" dirty="0"/>
              <a:t>[To] </a:t>
            </a:r>
            <a:r>
              <a:rPr lang="en-IE" sz="2800" i="1" dirty="0" err="1"/>
              <a:t>może</a:t>
            </a:r>
            <a:r>
              <a:rPr lang="en-IE" sz="2800" i="1" dirty="0"/>
              <a:t> </a:t>
            </a:r>
            <a:r>
              <a:rPr lang="en-IE" sz="2800" i="1" dirty="0" err="1"/>
              <a:t>prowadzić</a:t>
            </a:r>
            <a:r>
              <a:rPr lang="en-IE" sz="2800" i="1" dirty="0"/>
              <a:t> do </a:t>
            </a:r>
            <a:r>
              <a:rPr lang="en-IE" sz="2800" i="1" dirty="0" err="1"/>
              <a:t>niezdolności</a:t>
            </a:r>
            <a:r>
              <a:rPr lang="en-IE" sz="2800" i="1" dirty="0"/>
              <a:t> do </a:t>
            </a:r>
            <a:r>
              <a:rPr lang="en-IE" sz="2800" i="1" dirty="0" err="1"/>
              <a:t>kierowania</a:t>
            </a:r>
            <a:r>
              <a:rPr lang="en-IE" sz="2800" i="1" dirty="0"/>
              <a:t> </a:t>
            </a:r>
            <a:r>
              <a:rPr lang="en-IE" sz="2800" i="1" dirty="0" err="1"/>
              <a:t>codziennym</a:t>
            </a:r>
            <a:r>
              <a:rPr lang="en-IE" sz="2800" i="1" dirty="0"/>
              <a:t> </a:t>
            </a:r>
            <a:r>
              <a:rPr lang="en-IE" sz="2800" i="1" dirty="0" err="1"/>
              <a:t>życiem</a:t>
            </a:r>
            <a:r>
              <a:rPr lang="en-IE" sz="2800" i="1" dirty="0"/>
              <a:t>, </a:t>
            </a:r>
            <a:r>
              <a:rPr lang="en-IE" sz="2800" i="1" dirty="0" err="1"/>
              <a:t>rozpadu</a:t>
            </a:r>
            <a:r>
              <a:rPr lang="en-IE" sz="2800" i="1" dirty="0"/>
              <a:t> </a:t>
            </a:r>
            <a:r>
              <a:rPr lang="en-IE" sz="2800" i="1" dirty="0" err="1"/>
              <a:t>rodziny</a:t>
            </a:r>
            <a:r>
              <a:rPr lang="en-IE" sz="2800" i="1" dirty="0"/>
              <a:t>, </a:t>
            </a:r>
            <a:r>
              <a:rPr lang="en-IE" sz="2800" i="1" dirty="0" err="1"/>
              <a:t>poważnych</a:t>
            </a:r>
            <a:r>
              <a:rPr lang="en-IE" sz="2800" i="1" dirty="0"/>
              <a:t> </a:t>
            </a:r>
            <a:r>
              <a:rPr lang="en-IE" sz="2800" i="1" dirty="0" err="1"/>
              <a:t>problemów</a:t>
            </a:r>
            <a:r>
              <a:rPr lang="en-IE" sz="2800" i="1" dirty="0"/>
              <a:t> </a:t>
            </a:r>
            <a:r>
              <a:rPr lang="en-IE" sz="2800" i="1" dirty="0" err="1"/>
              <a:t>zdrowotnych</a:t>
            </a:r>
            <a:r>
              <a:rPr lang="en-IE" sz="2800" i="1" dirty="0"/>
              <a:t>, a </a:t>
            </a:r>
            <a:r>
              <a:rPr lang="en-IE" sz="2800" i="1" dirty="0" err="1"/>
              <a:t>nawet</a:t>
            </a:r>
            <a:r>
              <a:rPr lang="en-IE" sz="2800" i="1" dirty="0"/>
              <a:t> </a:t>
            </a:r>
            <a:r>
              <a:rPr lang="en-IE" sz="2800" i="1" dirty="0" err="1"/>
              <a:t>śmierci</a:t>
            </a:r>
            <a:r>
              <a:rPr lang="en-IE" sz="2800" i="1" dirty="0"/>
              <a:t>.</a:t>
            </a:r>
            <a:endParaRPr lang="en-IE" sz="1100" i="1">
              <a:cs typeface="Calibri"/>
            </a:endParaRPr>
          </a:p>
          <a:p>
            <a:pPr algn="ctr"/>
            <a:r>
              <a:rPr lang="en-IE" sz="2800" b="1" dirty="0">
                <a:solidFill>
                  <a:srgbClr val="CE1779"/>
                </a:solidFill>
              </a:rPr>
              <a:t>Bryan E. Robinson</a:t>
            </a:r>
          </a:p>
          <a:p>
            <a:endParaRPr lang="en-IE" sz="2400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72AC48D8-D6A9-D84C-9C63-20B72C7B3C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51104" y="4581940"/>
            <a:ext cx="586640" cy="1073426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rgbClr val="CE1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2D24F511-F882-5149-92D4-DF3420E8FD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4077" y="2266105"/>
            <a:ext cx="1310614" cy="1034055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rgbClr val="CE1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41445093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68B62AE-3866-8346-9DC8-B104BA970D55}"/>
              </a:ext>
            </a:extLst>
          </p:cNvPr>
          <p:cNvSpPr/>
          <p:nvPr/>
        </p:nvSpPr>
        <p:spPr>
          <a:xfrm>
            <a:off x="3291840" y="1700784"/>
            <a:ext cx="8766449" cy="31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749041" y="401900"/>
            <a:ext cx="7820030" cy="528382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US" sz="2800" dirty="0" err="1"/>
              <a:t>Podczas</a:t>
            </a:r>
            <a:r>
              <a:rPr lang="en-US" sz="2800" dirty="0"/>
              <a:t> </a:t>
            </a:r>
            <a:r>
              <a:rPr lang="en-US" sz="2800" dirty="0" err="1"/>
              <a:t>gdy</a:t>
            </a:r>
            <a:r>
              <a:rPr lang="en-US" sz="2800" dirty="0"/>
              <a:t> </a:t>
            </a:r>
            <a:r>
              <a:rPr lang="en-US" sz="2800" dirty="0" err="1"/>
              <a:t>indywidualni</a:t>
            </a:r>
            <a:r>
              <a:rPr lang="en-US" sz="2800" dirty="0"/>
              <a:t> </a:t>
            </a:r>
            <a:r>
              <a:rPr lang="en-US" sz="2800" dirty="0" err="1"/>
              <a:t>przedsiębiorcy</a:t>
            </a:r>
            <a:r>
              <a:rPr lang="en-US" sz="2800" dirty="0"/>
              <a:t> </a:t>
            </a:r>
            <a:r>
              <a:rPr lang="en-US" sz="2800" dirty="0" err="1"/>
              <a:t>generalnie</a:t>
            </a:r>
            <a:r>
              <a:rPr lang="en-US" sz="2800" dirty="0"/>
              <a:t> </a:t>
            </a:r>
            <a:r>
              <a:rPr lang="en-US" sz="2800" dirty="0" err="1"/>
              <a:t>uznają</a:t>
            </a:r>
            <a:r>
              <a:rPr lang="en-US" sz="2800" dirty="0"/>
              <a:t> </a:t>
            </a:r>
            <a:r>
              <a:rPr lang="en-US" sz="2800" dirty="0" err="1"/>
              <a:t>swoją</a:t>
            </a:r>
            <a:r>
              <a:rPr lang="en-US" sz="2800" dirty="0"/>
              <a:t> </a:t>
            </a:r>
            <a:r>
              <a:rPr lang="en-US" sz="2800" dirty="0" err="1"/>
              <a:t>misję</a:t>
            </a:r>
            <a:r>
              <a:rPr lang="en-US" sz="2800" dirty="0"/>
              <a:t> za </a:t>
            </a:r>
            <a:r>
              <a:rPr lang="en-US" sz="2800" dirty="0" err="1"/>
              <a:t>spełnioną</a:t>
            </a:r>
            <a:r>
              <a:rPr lang="en-US" sz="2800" dirty="0"/>
              <a:t>, z </a:t>
            </a:r>
            <a:r>
              <a:rPr lang="en-US" sz="2800" dirty="0" err="1"/>
              <a:t>czasem</a:t>
            </a:r>
            <a:r>
              <a:rPr lang="en-US" sz="2800" dirty="0"/>
              <a:t> </a:t>
            </a:r>
            <a:r>
              <a:rPr lang="en-US" sz="2800" dirty="0" err="1"/>
              <a:t>pojawia</a:t>
            </a:r>
            <a:r>
              <a:rPr lang="en-US" sz="2800" dirty="0"/>
              <a:t> </a:t>
            </a:r>
            <a:r>
              <a:rPr lang="en-US" sz="2800" dirty="0" err="1"/>
              <a:t>się</a:t>
            </a:r>
            <a:r>
              <a:rPr lang="en-US" sz="2800" dirty="0"/>
              <a:t> </a:t>
            </a:r>
            <a:r>
              <a:rPr lang="en-US" sz="2800" dirty="0" err="1"/>
              <a:t>również</a:t>
            </a:r>
            <a:r>
              <a:rPr lang="en-US" sz="2800" dirty="0"/>
              <a:t> </a:t>
            </a:r>
            <a:r>
              <a:rPr lang="en-US" sz="2800" dirty="0" err="1"/>
              <a:t>niefortunna</a:t>
            </a:r>
            <a:r>
              <a:rPr lang="en-US" sz="2800" dirty="0"/>
              <a:t> </a:t>
            </a:r>
            <a:r>
              <a:rPr lang="en-US" sz="2800" dirty="0" err="1"/>
              <a:t>okazja</a:t>
            </a:r>
            <a:r>
              <a:rPr lang="en-US" sz="2800" dirty="0"/>
              <a:t> do </a:t>
            </a:r>
            <a:r>
              <a:rPr lang="en-US" sz="2800" dirty="0" err="1"/>
              <a:t>rozczarowania</a:t>
            </a:r>
            <a:r>
              <a:rPr lang="en-US" sz="2800" dirty="0"/>
              <a:t>. 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 err="1"/>
              <a:t>Rygory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wyzwania</a:t>
            </a:r>
            <a:r>
              <a:rPr lang="en-US" sz="2800" dirty="0"/>
              <a:t> </a:t>
            </a:r>
            <a:r>
              <a:rPr lang="en-US" sz="2800" dirty="0" err="1"/>
              <a:t>związane</a:t>
            </a:r>
            <a:r>
              <a:rPr lang="en-US" sz="2800" dirty="0"/>
              <a:t> z </a:t>
            </a:r>
            <a:r>
              <a:rPr lang="en-US" sz="2800" dirty="0" err="1"/>
              <a:t>przedsiębiorczością</a:t>
            </a:r>
            <a:r>
              <a:rPr lang="en-US" sz="2800" dirty="0"/>
              <a:t> </a:t>
            </a:r>
            <a:r>
              <a:rPr lang="en-US" sz="2800" dirty="0" err="1"/>
              <a:t>mogą</a:t>
            </a:r>
            <a:r>
              <a:rPr lang="en-US" sz="2800" dirty="0"/>
              <a:t> </a:t>
            </a:r>
            <a:r>
              <a:rPr lang="en-US" sz="2800" dirty="0" err="1"/>
              <a:t>się</a:t>
            </a:r>
            <a:r>
              <a:rPr lang="en-US" sz="2800" dirty="0"/>
              <a:t> z </a:t>
            </a:r>
            <a:r>
              <a:rPr lang="en-US" sz="2800" dirty="0" err="1"/>
              <a:t>czasem</a:t>
            </a:r>
            <a:r>
              <a:rPr lang="en-US" sz="2800" dirty="0"/>
              <a:t> </a:t>
            </a:r>
            <a:r>
              <a:rPr lang="en-US" sz="2800" dirty="0" err="1"/>
              <a:t>przytłaczać</a:t>
            </a:r>
            <a:r>
              <a:rPr lang="en-US" sz="2800" dirty="0"/>
              <a:t>, </a:t>
            </a:r>
            <a:r>
              <a:rPr lang="en-US" sz="2800" dirty="0" err="1"/>
              <a:t>pogarszając</a:t>
            </a:r>
            <a:r>
              <a:rPr lang="en-US" sz="2800" dirty="0"/>
              <a:t> </a:t>
            </a:r>
            <a:r>
              <a:rPr lang="en-US" sz="2800" dirty="0" err="1"/>
              <a:t>Twoje</a:t>
            </a:r>
            <a:r>
              <a:rPr lang="en-US" sz="2800" dirty="0"/>
              <a:t> </a:t>
            </a:r>
            <a:r>
              <a:rPr lang="en-US" sz="2800" dirty="0" err="1"/>
              <a:t>relacje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utrudniające</a:t>
            </a:r>
            <a:r>
              <a:rPr lang="en-US" sz="2800" dirty="0"/>
              <a:t> </a:t>
            </a:r>
            <a:r>
              <a:rPr lang="en-US" sz="2800" dirty="0" err="1"/>
              <a:t>Twoje</a:t>
            </a:r>
            <a:r>
              <a:rPr lang="en-US" sz="2800" dirty="0"/>
              <a:t> </a:t>
            </a:r>
            <a:r>
              <a:rPr lang="en-US" sz="2800" dirty="0" err="1"/>
              <a:t>szczęście</a:t>
            </a:r>
            <a:r>
              <a:rPr lang="en-US" sz="2800" dirty="0"/>
              <a:t>. 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Na </a:t>
            </a:r>
            <a:r>
              <a:rPr lang="en-US" sz="2800" dirty="0" err="1"/>
              <a:t>szczęście</a:t>
            </a:r>
            <a:r>
              <a:rPr lang="en-US" sz="2800" dirty="0"/>
              <a:t>, </a:t>
            </a:r>
            <a:r>
              <a:rPr lang="en-US" sz="2800" dirty="0" err="1"/>
              <a:t>nie</a:t>
            </a:r>
            <a:r>
              <a:rPr lang="en-US" sz="2800" dirty="0"/>
              <a:t> </a:t>
            </a:r>
            <a:r>
              <a:rPr lang="en-US" sz="2800" dirty="0" err="1"/>
              <a:t>musi</a:t>
            </a:r>
            <a:r>
              <a:rPr lang="en-US" sz="2800" dirty="0"/>
              <a:t> </a:t>
            </a:r>
            <a:r>
              <a:rPr lang="en-US" sz="2800" dirty="0" err="1"/>
              <a:t>tak</a:t>
            </a:r>
            <a:r>
              <a:rPr lang="en-US" sz="2800" dirty="0"/>
              <a:t> </a:t>
            </a:r>
            <a:r>
              <a:rPr lang="en-US" sz="2800" dirty="0" err="1"/>
              <a:t>być</a:t>
            </a:r>
            <a:r>
              <a:rPr lang="en-US" sz="2800" dirty="0"/>
              <a:t>.  </a:t>
            </a:r>
            <a:r>
              <a:rPr lang="en-US" sz="2800" dirty="0" err="1"/>
              <a:t>Przyjęcie</a:t>
            </a:r>
            <a:r>
              <a:rPr lang="en-US" sz="2800" dirty="0"/>
              <a:t> </a:t>
            </a:r>
            <a:r>
              <a:rPr lang="en-US" sz="2800" dirty="0" err="1"/>
              <a:t>na</a:t>
            </a:r>
            <a:r>
              <a:rPr lang="en-US" sz="2800" dirty="0"/>
              <a:t> </a:t>
            </a:r>
            <a:r>
              <a:rPr lang="en-US" sz="2800" dirty="0" err="1"/>
              <a:t>swojego</a:t>
            </a:r>
            <a:r>
              <a:rPr lang="en-US" sz="2800" dirty="0"/>
              <a:t> </a:t>
            </a:r>
            <a:r>
              <a:rPr lang="en-US" sz="2800" dirty="0" err="1"/>
              <a:t>pierwszego</a:t>
            </a:r>
            <a:r>
              <a:rPr lang="en-US" sz="2800" dirty="0"/>
              <a:t> </a:t>
            </a:r>
            <a:r>
              <a:rPr lang="en-US" sz="2800" dirty="0" err="1"/>
              <a:t>pracownika</a:t>
            </a:r>
            <a:r>
              <a:rPr lang="en-US" sz="2800" dirty="0"/>
              <a:t> jest </a:t>
            </a:r>
            <a:r>
              <a:rPr lang="en-US" sz="2800" dirty="0" err="1"/>
              <a:t>bardzo</a:t>
            </a:r>
            <a:r>
              <a:rPr lang="en-US" sz="2800" dirty="0"/>
              <a:t> </a:t>
            </a:r>
            <a:r>
              <a:rPr lang="en-US" sz="2800" dirty="0" err="1"/>
              <a:t>namacalnym</a:t>
            </a:r>
            <a:r>
              <a:rPr lang="en-US" sz="2800" dirty="0"/>
              <a:t> </a:t>
            </a:r>
            <a:r>
              <a:rPr lang="en-US" sz="2800" dirty="0" err="1"/>
              <a:t>krokiem</a:t>
            </a:r>
            <a:r>
              <a:rPr lang="en-US" sz="2800" dirty="0"/>
              <a:t> w </a:t>
            </a:r>
            <a:r>
              <a:rPr lang="en-US" sz="2800" dirty="0" err="1"/>
              <a:t>odzyskaniu</a:t>
            </a:r>
            <a:r>
              <a:rPr lang="en-US" sz="2800" dirty="0"/>
              <a:t> </a:t>
            </a:r>
            <a:r>
              <a:rPr lang="en-US" sz="2800" dirty="0" err="1"/>
              <a:t>kontroli</a:t>
            </a:r>
            <a:r>
              <a:rPr lang="en-US" sz="2800" dirty="0"/>
              <a:t>.</a:t>
            </a:r>
            <a:endParaRPr lang="en-IE" sz="2800" dirty="0"/>
          </a:p>
        </p:txBody>
      </p:sp>
      <p:pic>
        <p:nvPicPr>
          <p:cNvPr id="4" name="Picture 3" descr="A picture containing shirt, food&#10;&#10;Description automatically generated">
            <a:extLst>
              <a:ext uri="{FF2B5EF4-FFF2-40B4-BE49-F238E27FC236}">
                <a16:creationId xmlns:a16="http://schemas.microsoft.com/office/drawing/2014/main" id="{F7B094EA-87D9-419B-ABDE-CA499AECDA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152400" y="3861418"/>
            <a:ext cx="3596641" cy="299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1031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552835" y="3583517"/>
            <a:ext cx="5543165" cy="2654302"/>
          </a:xfrm>
        </p:spPr>
        <p:txBody>
          <a:bodyPr/>
          <a:lstStyle/>
          <a:p>
            <a:r>
              <a:rPr lang="en-US" dirty="0"/>
              <a:t>1.3 </a:t>
            </a:r>
            <a:r>
              <a:rPr lang="en-US" b="1" dirty="0"/>
              <a:t>CZY STAĆ CIĘ NA PRZYJĘCIE PIERWSZEGO PRACOWNIKA? </a:t>
            </a:r>
            <a:endParaRPr lang="en-IE" dirty="0"/>
          </a:p>
        </p:txBody>
      </p:sp>
      <p:pic>
        <p:nvPicPr>
          <p:cNvPr id="4" name="Picture 3" descr="A picture containing toy, drawing&#10;&#10;Description automatically generated">
            <a:extLst>
              <a:ext uri="{FF2B5EF4-FFF2-40B4-BE49-F238E27FC236}">
                <a16:creationId xmlns:a16="http://schemas.microsoft.com/office/drawing/2014/main" id="{2FB9CF37-F557-46CE-BBE6-887092C39A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4356" r="14594"/>
          <a:stretch/>
        </p:blipFill>
        <p:spPr>
          <a:xfrm>
            <a:off x="9318172" y="729341"/>
            <a:ext cx="2623457" cy="429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0310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3EC84C1-B49F-474A-BEA9-32BAFC208DD4}"/>
              </a:ext>
            </a:extLst>
          </p:cNvPr>
          <p:cNvSpPr/>
          <p:nvPr/>
        </p:nvSpPr>
        <p:spPr>
          <a:xfrm>
            <a:off x="484317" y="1613205"/>
            <a:ext cx="6062787" cy="270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96853" y="862305"/>
            <a:ext cx="5273104" cy="3947440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en-US" sz="4000" dirty="0" err="1"/>
              <a:t>Twój</a:t>
            </a:r>
            <a:r>
              <a:rPr lang="en-US" sz="4000" dirty="0"/>
              <a:t> </a:t>
            </a:r>
            <a:r>
              <a:rPr lang="en-US" sz="4000" dirty="0" err="1"/>
              <a:t>nowy</a:t>
            </a:r>
            <a:r>
              <a:rPr lang="en-US" sz="4000" dirty="0"/>
              <a:t> </a:t>
            </a:r>
            <a:r>
              <a:rPr lang="en-US" sz="4000" dirty="0" err="1"/>
              <a:t>pracownik</a:t>
            </a:r>
            <a:r>
              <a:rPr lang="en-US" sz="4000" dirty="0"/>
              <a:t> </a:t>
            </a:r>
            <a:r>
              <a:rPr lang="en-US" sz="4000" dirty="0" err="1"/>
              <a:t>musi</a:t>
            </a:r>
            <a:r>
              <a:rPr lang="en-US" sz="4000" dirty="0"/>
              <a:t> </a:t>
            </a:r>
            <a:r>
              <a:rPr lang="en-US" sz="4000" b="1" dirty="0" err="1">
                <a:solidFill>
                  <a:srgbClr val="CE1779"/>
                </a:solidFill>
              </a:rPr>
              <a:t>wypełniać</a:t>
            </a:r>
            <a:r>
              <a:rPr lang="en-US" sz="4000" b="1" dirty="0">
                <a:solidFill>
                  <a:srgbClr val="CE1779"/>
                </a:solidFill>
              </a:rPr>
              <a:t> </a:t>
            </a:r>
            <a:r>
              <a:rPr lang="en-US" sz="4000" b="1" dirty="0" err="1">
                <a:solidFill>
                  <a:srgbClr val="CE1779"/>
                </a:solidFill>
              </a:rPr>
              <a:t>zadania</a:t>
            </a:r>
            <a:r>
              <a:rPr lang="en-US" sz="4000" b="1" dirty="0">
                <a:solidFill>
                  <a:srgbClr val="CE1779"/>
                </a:solidFill>
              </a:rPr>
              <a:t>, </a:t>
            </a:r>
            <a:r>
              <a:rPr lang="en-US" sz="4000" dirty="0" err="1"/>
              <a:t>które</a:t>
            </a:r>
            <a:r>
              <a:rPr lang="en-US" sz="4000" dirty="0"/>
              <a:t> </a:t>
            </a:r>
            <a:r>
              <a:rPr lang="en-US" sz="4000" dirty="0" err="1"/>
              <a:t>będą</a:t>
            </a:r>
            <a:r>
              <a:rPr lang="en-US" sz="4000" dirty="0"/>
              <a:t> </a:t>
            </a:r>
            <a:r>
              <a:rPr lang="en-US" sz="4000" dirty="0" err="1"/>
              <a:t>albo</a:t>
            </a:r>
            <a:r>
              <a:rPr lang="en-US" sz="4000" b="1" dirty="0">
                <a:solidFill>
                  <a:srgbClr val="CE1779"/>
                </a:solidFill>
              </a:rPr>
              <a:t> </a:t>
            </a:r>
            <a:r>
              <a:rPr lang="en-US" sz="4000" b="1" dirty="0" err="1">
                <a:solidFill>
                  <a:srgbClr val="CE1779"/>
                </a:solidFill>
              </a:rPr>
              <a:t>generować</a:t>
            </a:r>
            <a:r>
              <a:rPr lang="en-US" sz="4000" b="1" dirty="0">
                <a:solidFill>
                  <a:srgbClr val="CE1779"/>
                </a:solidFill>
              </a:rPr>
              <a:t> </a:t>
            </a:r>
            <a:r>
              <a:rPr lang="en-US" sz="4000" b="1" dirty="0" err="1">
                <a:solidFill>
                  <a:srgbClr val="CE1779"/>
                </a:solidFill>
              </a:rPr>
              <a:t>przychód</a:t>
            </a:r>
            <a:r>
              <a:rPr lang="en-US" sz="4000" b="1" dirty="0">
                <a:solidFill>
                  <a:srgbClr val="CE1779"/>
                </a:solidFill>
              </a:rPr>
              <a:t>, </a:t>
            </a:r>
            <a:r>
              <a:rPr lang="en-US" sz="4000" b="1" dirty="0" err="1">
                <a:solidFill>
                  <a:srgbClr val="CE1779"/>
                </a:solidFill>
              </a:rPr>
              <a:t>albo</a:t>
            </a:r>
            <a:r>
              <a:rPr lang="en-US" sz="4000" b="1" dirty="0">
                <a:solidFill>
                  <a:srgbClr val="CE1779"/>
                </a:solidFill>
              </a:rPr>
              <a:t> </a:t>
            </a:r>
            <a:r>
              <a:rPr lang="en-US" sz="4000" b="1" dirty="0" err="1">
                <a:solidFill>
                  <a:srgbClr val="CE1779"/>
                </a:solidFill>
              </a:rPr>
              <a:t>oszczędzać</a:t>
            </a:r>
            <a:r>
              <a:rPr lang="en-US" sz="4000" b="1" dirty="0">
                <a:solidFill>
                  <a:srgbClr val="CE1779"/>
                </a:solidFill>
              </a:rPr>
              <a:t> </a:t>
            </a:r>
            <a:r>
              <a:rPr lang="en-US" sz="4000" b="1" dirty="0" err="1">
                <a:solidFill>
                  <a:srgbClr val="CE1779"/>
                </a:solidFill>
              </a:rPr>
              <a:t>pieniądze</a:t>
            </a:r>
            <a:r>
              <a:rPr lang="en-US" sz="4000" b="1" dirty="0">
                <a:solidFill>
                  <a:srgbClr val="CE1779"/>
                </a:solidFill>
              </a:rPr>
              <a:t> </a:t>
            </a:r>
            <a:r>
              <a:rPr lang="en-US" sz="4000" b="1" dirty="0" err="1">
                <a:solidFill>
                  <a:srgbClr val="CE1779"/>
                </a:solidFill>
              </a:rPr>
              <a:t>dla</a:t>
            </a:r>
            <a:r>
              <a:rPr lang="en-US" sz="4000" b="1" dirty="0">
                <a:solidFill>
                  <a:srgbClr val="CE1779"/>
                </a:solidFill>
              </a:rPr>
              <a:t> </a:t>
            </a:r>
            <a:r>
              <a:rPr lang="en-US" sz="4000" b="1" dirty="0" err="1">
                <a:solidFill>
                  <a:srgbClr val="CE1779"/>
                </a:solidFill>
              </a:rPr>
              <a:t>firmy</a:t>
            </a:r>
            <a:r>
              <a:rPr lang="en-US" sz="4000" b="1" dirty="0">
                <a:solidFill>
                  <a:srgbClr val="CE1779"/>
                </a:solidFill>
              </a:rPr>
              <a:t>.</a:t>
            </a:r>
            <a:endParaRPr lang="en-IE" sz="4000" b="1" dirty="0">
              <a:solidFill>
                <a:srgbClr val="CE1779"/>
              </a:solidFill>
              <a:cs typeface="Calibri" panose="020F0502020204030204"/>
            </a:endParaRPr>
          </a:p>
        </p:txBody>
      </p:sp>
      <p:pic>
        <p:nvPicPr>
          <p:cNvPr id="11" name="Picture Placeholder 10" descr="A close up of a toy animal on top of a grass covered field&#10;&#10;Description automatically generated">
            <a:extLst>
              <a:ext uri="{FF2B5EF4-FFF2-40B4-BE49-F238E27FC236}">
                <a16:creationId xmlns:a16="http://schemas.microsoft.com/office/drawing/2014/main" id="{92D4B920-8307-874E-9E15-4628FBB90362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34205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2DBAC95B-272A-F04C-9F32-36CBD5CD61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70554" y="1595577"/>
            <a:ext cx="1751383" cy="2224632"/>
          </a:xfrm>
        </p:spPr>
        <p:txBody>
          <a:bodyPr/>
          <a:lstStyle/>
          <a:p>
            <a:r>
              <a:rPr lang="en-IE" dirty="0"/>
              <a:t>TRANSPORT FIRMOWY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4BF6E85-1F9A-8B4D-A433-A49AF316CF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21937" y="4248541"/>
            <a:ext cx="2140095" cy="2391758"/>
          </a:xfrm>
        </p:spPr>
        <p:txBody>
          <a:bodyPr/>
          <a:lstStyle/>
          <a:p>
            <a:r>
              <a:rPr lang="en-IE" dirty="0"/>
              <a:t>DODATKOWE WYPOSAŻENIE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D4FDA3F-EAAC-1D4B-BF4A-9C446408AF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62032" y="1595577"/>
            <a:ext cx="1829945" cy="2224632"/>
          </a:xfrm>
        </p:spPr>
        <p:txBody>
          <a:bodyPr/>
          <a:lstStyle/>
          <a:p>
            <a:r>
              <a:rPr lang="en-IE" dirty="0"/>
              <a:t>KOSZT SZKOLENIA 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1B4AA66-2263-7448-8D91-BE680B040B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779104" y="1595577"/>
            <a:ext cx="2264493" cy="2224632"/>
          </a:xfrm>
        </p:spPr>
        <p:txBody>
          <a:bodyPr/>
          <a:lstStyle/>
          <a:p>
            <a:r>
              <a:rPr lang="en-IE" dirty="0"/>
              <a:t>UBEZPIECZENIE PRACOWNICZE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43E92EB-06CF-ED45-B81E-D8727213C68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01036" y="4248541"/>
            <a:ext cx="1631052" cy="2391758"/>
          </a:xfrm>
        </p:spPr>
        <p:txBody>
          <a:bodyPr/>
          <a:lstStyle/>
          <a:p>
            <a:r>
              <a:rPr lang="en-IE" dirty="0"/>
              <a:t>WIĘKSZE </a:t>
            </a:r>
          </a:p>
          <a:p>
            <a:r>
              <a:rPr lang="en-IE" dirty="0"/>
              <a:t>BIURO</a:t>
            </a:r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39442EFA-802D-A544-9C0C-DBD71793CB1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34047" y="4230254"/>
            <a:ext cx="1992317" cy="2391758"/>
          </a:xfrm>
        </p:spPr>
        <p:txBody>
          <a:bodyPr/>
          <a:lstStyle/>
          <a:p>
            <a:r>
              <a:rPr lang="en-IE" dirty="0"/>
              <a:t>PODATKI DOCHODOWE</a:t>
            </a:r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A5A53287-3A6C-BE40-8166-71B5B8395D5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0" y="581242"/>
            <a:ext cx="12192000" cy="1485302"/>
          </a:xfrm>
        </p:spPr>
        <p:txBody>
          <a:bodyPr>
            <a:normAutofit/>
          </a:bodyPr>
          <a:lstStyle/>
          <a:p>
            <a:r>
              <a:rPr lang="en-US" dirty="0" err="1"/>
              <a:t>Koszt</a:t>
            </a:r>
            <a:r>
              <a:rPr lang="en-US" dirty="0"/>
              <a:t> </a:t>
            </a:r>
            <a:r>
              <a:rPr lang="en-US" dirty="0" err="1"/>
              <a:t>zatrudnienia</a:t>
            </a:r>
            <a:r>
              <a:rPr lang="en-US" dirty="0"/>
              <a:t> </a:t>
            </a:r>
            <a:r>
              <a:rPr lang="en-US" dirty="0" err="1"/>
              <a:t>pracownika</a:t>
            </a:r>
            <a:r>
              <a:rPr lang="en-US" dirty="0"/>
              <a:t> </a:t>
            </a:r>
            <a:r>
              <a:rPr lang="en-US" dirty="0" err="1"/>
              <a:t>obejmuje</a:t>
            </a:r>
            <a:r>
              <a:rPr lang="en-US" dirty="0"/>
              <a:t>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tylko</a:t>
            </a:r>
            <a:r>
              <a:rPr lang="en-US" dirty="0"/>
              <a:t> </a:t>
            </a:r>
            <a:r>
              <a:rPr lang="en-US" dirty="0" err="1"/>
              <a:t>jego</a:t>
            </a:r>
            <a:r>
              <a:rPr lang="en-US" dirty="0"/>
              <a:t> </a:t>
            </a:r>
            <a:r>
              <a:rPr lang="en-US" dirty="0" err="1"/>
              <a:t>wynagrodzenie</a:t>
            </a:r>
            <a:r>
              <a:rPr lang="en-US" dirty="0"/>
              <a:t>/</a:t>
            </a:r>
            <a:r>
              <a:rPr lang="en-US" dirty="0" err="1"/>
              <a:t>płacę</a:t>
            </a:r>
            <a:r>
              <a:rPr lang="en-US" dirty="0"/>
              <a:t>, </a:t>
            </a:r>
            <a:r>
              <a:rPr lang="en-US" dirty="0" err="1"/>
              <a:t>musisz</a:t>
            </a:r>
            <a:r>
              <a:rPr lang="en-US" dirty="0"/>
              <a:t> </a:t>
            </a:r>
            <a:r>
              <a:rPr lang="en-US" dirty="0" err="1"/>
              <a:t>również</a:t>
            </a:r>
            <a:r>
              <a:rPr lang="en-US" dirty="0"/>
              <a:t> </a:t>
            </a:r>
            <a:r>
              <a:rPr lang="en-US" dirty="0" err="1"/>
              <a:t>uwzględnić</a:t>
            </a:r>
            <a:r>
              <a:rPr lang="en-US" dirty="0"/>
              <a:t>... </a:t>
            </a:r>
          </a:p>
        </p:txBody>
      </p:sp>
      <p:pic>
        <p:nvPicPr>
          <p:cNvPr id="26" name="Picture 25" descr="A close up of a logo&#10;&#10;Description automatically generated">
            <a:extLst>
              <a:ext uri="{FF2B5EF4-FFF2-40B4-BE49-F238E27FC236}">
                <a16:creationId xmlns:a16="http://schemas.microsoft.com/office/drawing/2014/main" id="{36894846-2038-FD47-8558-E2579164B8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353" y="4175128"/>
            <a:ext cx="545784" cy="545784"/>
          </a:xfrm>
          <a:prstGeom prst="rect">
            <a:avLst/>
          </a:prstGeom>
        </p:spPr>
      </p:pic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F2AC8501-F6A7-4149-90E2-E1D63038E5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1921" y="3230556"/>
            <a:ext cx="545784" cy="545784"/>
          </a:xfrm>
          <a:prstGeom prst="rect">
            <a:avLst/>
          </a:prstGeom>
        </p:spPr>
      </p:pic>
      <p:pic>
        <p:nvPicPr>
          <p:cNvPr id="30" name="Picture 29" descr="A close up of a logo&#10;&#10;Description automatically generated">
            <a:extLst>
              <a:ext uri="{FF2B5EF4-FFF2-40B4-BE49-F238E27FC236}">
                <a16:creationId xmlns:a16="http://schemas.microsoft.com/office/drawing/2014/main" id="{AC2A573F-9782-754B-861C-1383F54B3D6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546" y="3156108"/>
            <a:ext cx="545784" cy="545784"/>
          </a:xfrm>
          <a:prstGeom prst="rect">
            <a:avLst/>
          </a:prstGeom>
        </p:spPr>
      </p:pic>
      <p:pic>
        <p:nvPicPr>
          <p:cNvPr id="32" name="Picture 31" descr="A close up of a logo&#10;&#10;Description automatically generated">
            <a:extLst>
              <a:ext uri="{FF2B5EF4-FFF2-40B4-BE49-F238E27FC236}">
                <a16:creationId xmlns:a16="http://schemas.microsoft.com/office/drawing/2014/main" id="{66DAD95A-16CE-5A4D-B167-98E666ED8B2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4112" y="4230254"/>
            <a:ext cx="545784" cy="545784"/>
          </a:xfrm>
          <a:prstGeom prst="rect">
            <a:avLst/>
          </a:prstGeom>
        </p:spPr>
      </p:pic>
      <p:pic>
        <p:nvPicPr>
          <p:cNvPr id="34" name="Picture 33" descr="A close up of a logo&#10;&#10;Description automatically generated">
            <a:extLst>
              <a:ext uri="{FF2B5EF4-FFF2-40B4-BE49-F238E27FC236}">
                <a16:creationId xmlns:a16="http://schemas.microsoft.com/office/drawing/2014/main" id="{567605F3-7004-904C-8DE8-6599855CDDD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1891" y="4248541"/>
            <a:ext cx="545784" cy="545784"/>
          </a:xfrm>
          <a:prstGeom prst="rect">
            <a:avLst/>
          </a:prstGeom>
        </p:spPr>
      </p:pic>
      <p:pic>
        <p:nvPicPr>
          <p:cNvPr id="36" name="Picture 35" descr="A close up of a logo&#10;&#10;Description automatically generated">
            <a:extLst>
              <a:ext uri="{FF2B5EF4-FFF2-40B4-BE49-F238E27FC236}">
                <a16:creationId xmlns:a16="http://schemas.microsoft.com/office/drawing/2014/main" id="{46BF3B0A-B489-9D47-99F0-9345AE22185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7924" y="3234708"/>
            <a:ext cx="545784" cy="54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805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754946" y="623725"/>
            <a:ext cx="8348346" cy="117031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CZY STAĆ CIĘ NA PRZYJĘCIE </a:t>
            </a:r>
            <a:endParaRPr lang="pl-PL"/>
          </a:p>
          <a:p>
            <a:r>
              <a:rPr lang="en-US" dirty="0"/>
              <a:t>PIERWSZEGO PRACOWNIKA?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842657" y="2128494"/>
            <a:ext cx="7898239" cy="3960000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en-IE" dirty="0"/>
              <a:t>W </a:t>
            </a:r>
            <a:r>
              <a:rPr lang="en-IE" err="1"/>
              <a:t>pierwszych</a:t>
            </a:r>
            <a:r>
              <a:rPr lang="en-IE" dirty="0"/>
              <a:t> </a:t>
            </a:r>
            <a:r>
              <a:rPr lang="en-IE" err="1"/>
              <a:t>krokach</a:t>
            </a:r>
            <a:r>
              <a:rPr lang="en-IE" dirty="0"/>
              <a:t>,</a:t>
            </a:r>
          </a:p>
          <a:p>
            <a:pPr marL="342900" indent="-342900" fontAlgn="base"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err="1"/>
              <a:t>przyjrzyj</a:t>
            </a:r>
            <a:r>
              <a:rPr lang="en-IE" dirty="0"/>
              <a:t> </a:t>
            </a:r>
            <a:r>
              <a:rPr lang="en-IE" err="1"/>
              <a:t>się</a:t>
            </a:r>
            <a:r>
              <a:rPr lang="en-IE" dirty="0"/>
              <a:t> </a:t>
            </a:r>
            <a:r>
              <a:rPr lang="en-IE" err="1"/>
              <a:t>danym</a:t>
            </a:r>
            <a:r>
              <a:rPr lang="en-IE" dirty="0"/>
              <a:t> </a:t>
            </a:r>
            <a:r>
              <a:rPr lang="en-IE" err="1"/>
              <a:t>finansowym</a:t>
            </a:r>
            <a:r>
              <a:rPr lang="en-IE" dirty="0"/>
              <a:t> z </a:t>
            </a:r>
            <a:r>
              <a:rPr lang="en-IE" err="1"/>
              <a:t>ostatnich</a:t>
            </a:r>
            <a:r>
              <a:rPr lang="en-IE" dirty="0"/>
              <a:t> </a:t>
            </a:r>
            <a:r>
              <a:rPr lang="en-IE" err="1"/>
              <a:t>trzech</a:t>
            </a:r>
            <a:r>
              <a:rPr lang="en-IE" dirty="0"/>
              <a:t> </a:t>
            </a:r>
            <a:r>
              <a:rPr lang="en-IE" err="1"/>
              <a:t>miesięcy</a:t>
            </a:r>
            <a:r>
              <a:rPr lang="en-IE" dirty="0"/>
              <a:t> </a:t>
            </a:r>
            <a:r>
              <a:rPr lang="en-IE" err="1"/>
              <a:t>wraz</a:t>
            </a:r>
            <a:r>
              <a:rPr lang="en-IE" dirty="0"/>
              <a:t> z 12-miesięcznymi </a:t>
            </a:r>
            <a:r>
              <a:rPr lang="en-IE" err="1"/>
              <a:t>prognozami</a:t>
            </a:r>
            <a:r>
              <a:rPr lang="en-IE" dirty="0"/>
              <a:t>, aby </a:t>
            </a:r>
            <a:r>
              <a:rPr lang="en-IE" err="1"/>
              <a:t>określić</a:t>
            </a:r>
            <a:r>
              <a:rPr lang="en-IE" dirty="0"/>
              <a:t>, </a:t>
            </a:r>
            <a:r>
              <a:rPr lang="en-IE" err="1"/>
              <a:t>czy</a:t>
            </a:r>
            <a:r>
              <a:rPr lang="en-IE" dirty="0"/>
              <a:t> </a:t>
            </a:r>
            <a:r>
              <a:rPr lang="en-IE" err="1"/>
              <a:t>stać</a:t>
            </a:r>
            <a:r>
              <a:rPr lang="en-IE" dirty="0"/>
              <a:t> </a:t>
            </a:r>
            <a:r>
              <a:rPr lang="en-IE" err="1"/>
              <a:t>cię</a:t>
            </a:r>
            <a:r>
              <a:rPr lang="en-IE" dirty="0"/>
              <a:t> </a:t>
            </a:r>
            <a:r>
              <a:rPr lang="en-IE" err="1"/>
              <a:t>na</a:t>
            </a:r>
            <a:r>
              <a:rPr lang="en-IE" dirty="0"/>
              <a:t> </a:t>
            </a:r>
            <a:r>
              <a:rPr lang="en-IE" err="1"/>
              <a:t>płace</a:t>
            </a:r>
            <a:r>
              <a:rPr lang="en-IE" dirty="0"/>
              <a:t> </a:t>
            </a:r>
            <a:r>
              <a:rPr lang="en-IE" err="1"/>
              <a:t>dla</a:t>
            </a:r>
            <a:r>
              <a:rPr lang="en-IE" dirty="0"/>
              <a:t> </a:t>
            </a:r>
            <a:r>
              <a:rPr lang="en-IE" err="1"/>
              <a:t>idealnego</a:t>
            </a:r>
            <a:r>
              <a:rPr lang="en-IE" dirty="0"/>
              <a:t> </a:t>
            </a:r>
            <a:r>
              <a:rPr lang="en-IE" err="1"/>
              <a:t>pracownika</a:t>
            </a:r>
            <a:r>
              <a:rPr lang="en-IE" dirty="0"/>
              <a:t>.  </a:t>
            </a:r>
          </a:p>
          <a:p>
            <a:pPr marL="342900" lvl="0" indent="-342900" fontAlgn="base"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Czy</a:t>
            </a:r>
            <a:r>
              <a:rPr lang="en-IE" dirty="0"/>
              <a:t> </a:t>
            </a:r>
            <a:r>
              <a:rPr lang="en-IE" dirty="0" err="1"/>
              <a:t>można</a:t>
            </a:r>
            <a:r>
              <a:rPr lang="en-IE" dirty="0"/>
              <a:t> </a:t>
            </a:r>
            <a:r>
              <a:rPr lang="en-IE" dirty="0" err="1"/>
              <a:t>zabezpieczyć</a:t>
            </a:r>
            <a:r>
              <a:rPr lang="en-IE" dirty="0"/>
              <a:t> co </a:t>
            </a:r>
            <a:r>
              <a:rPr lang="en-IE" dirty="0" err="1"/>
              <a:t>najmniej</a:t>
            </a:r>
            <a:r>
              <a:rPr lang="en-IE" dirty="0"/>
              <a:t> </a:t>
            </a:r>
            <a:r>
              <a:rPr lang="en-IE" dirty="0" err="1"/>
              <a:t>trzymiesięczną</a:t>
            </a:r>
            <a:r>
              <a:rPr lang="en-IE" dirty="0"/>
              <a:t> </a:t>
            </a:r>
            <a:r>
              <a:rPr lang="en-IE" dirty="0" err="1"/>
              <a:t>pensję</a:t>
            </a:r>
            <a:r>
              <a:rPr lang="en-IE" dirty="0"/>
              <a:t> </a:t>
            </a:r>
            <a:r>
              <a:rPr lang="en-IE" dirty="0" err="1"/>
              <a:t>dla</a:t>
            </a:r>
            <a:r>
              <a:rPr lang="en-IE" dirty="0"/>
              <a:t> </a:t>
            </a:r>
            <a:r>
              <a:rPr lang="en-IE" dirty="0" err="1"/>
              <a:t>nowego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? </a:t>
            </a:r>
            <a:r>
              <a:rPr lang="en-IE" b="1" dirty="0"/>
              <a:t> </a:t>
            </a:r>
            <a:endParaRPr lang="en-IE" dirty="0"/>
          </a:p>
          <a:p>
            <a:pPr algn="just"/>
            <a:r>
              <a:rPr lang="en-US" sz="2000" i="1" dirty="0" err="1"/>
              <a:t>Zobacz</a:t>
            </a:r>
            <a:r>
              <a:rPr lang="en-US" sz="2000" i="1" dirty="0"/>
              <a:t> </a:t>
            </a:r>
            <a:r>
              <a:rPr lang="en-US" sz="2000" i="1" dirty="0" err="1"/>
              <a:t>moduł</a:t>
            </a:r>
            <a:r>
              <a:rPr lang="en-US" sz="2000" i="1" dirty="0"/>
              <a:t> 4, aby </a:t>
            </a:r>
            <a:r>
              <a:rPr lang="en-US" sz="2000" i="1" dirty="0" err="1"/>
              <a:t>zapoznać</a:t>
            </a:r>
            <a:r>
              <a:rPr lang="en-US" sz="2000" i="1" dirty="0"/>
              <a:t> </a:t>
            </a:r>
            <a:r>
              <a:rPr lang="en-US" sz="2000" i="1" dirty="0" err="1"/>
              <a:t>się</a:t>
            </a:r>
            <a:r>
              <a:rPr lang="en-US" sz="2000" i="1" dirty="0"/>
              <a:t> z </a:t>
            </a:r>
            <a:r>
              <a:rPr lang="en-US" sz="2000" i="1" dirty="0" err="1"/>
              <a:t>pełną</a:t>
            </a:r>
            <a:r>
              <a:rPr lang="en-US" sz="2000" i="1" dirty="0"/>
              <a:t> </a:t>
            </a:r>
            <a:r>
              <a:rPr lang="en-US" sz="2000" i="1" dirty="0" err="1"/>
              <a:t>oceną</a:t>
            </a:r>
            <a:r>
              <a:rPr lang="en-US" sz="2000" i="1" dirty="0"/>
              <a:t> </a:t>
            </a:r>
            <a:r>
              <a:rPr lang="en-US" sz="2000" i="1" dirty="0" err="1"/>
              <a:t>finansową</a:t>
            </a:r>
            <a:r>
              <a:rPr lang="en-US" sz="2000" i="1" dirty="0"/>
              <a:t> </a:t>
            </a:r>
            <a:r>
              <a:rPr lang="en-US" sz="2000" i="1" dirty="0" err="1"/>
              <a:t>przyjęcia</a:t>
            </a:r>
            <a:r>
              <a:rPr lang="en-US" sz="2000" i="1" dirty="0"/>
              <a:t> </a:t>
            </a:r>
            <a:r>
              <a:rPr lang="en-US" sz="2000" i="1" dirty="0" err="1"/>
              <a:t>pierwszego</a:t>
            </a:r>
            <a:r>
              <a:rPr lang="en-US" sz="2000" i="1" dirty="0"/>
              <a:t> </a:t>
            </a:r>
            <a:r>
              <a:rPr lang="en-US" sz="2000" i="1" dirty="0" err="1"/>
              <a:t>pracownika</a:t>
            </a:r>
            <a:r>
              <a:rPr lang="en-US" sz="2000" i="1" dirty="0"/>
              <a:t>.   </a:t>
            </a:r>
            <a:r>
              <a:rPr lang="en-US" sz="2000" i="1" dirty="0" err="1"/>
              <a:t>Przyglądamy</a:t>
            </a:r>
            <a:r>
              <a:rPr lang="en-US" sz="2000" i="1" dirty="0"/>
              <a:t> </a:t>
            </a:r>
            <a:r>
              <a:rPr lang="en-US" sz="2000" i="1" dirty="0" err="1"/>
              <a:t>się</a:t>
            </a:r>
            <a:r>
              <a:rPr lang="en-US" sz="2000" i="1" dirty="0"/>
              <a:t> </a:t>
            </a:r>
            <a:r>
              <a:rPr lang="en-US" sz="2000" i="1" dirty="0" err="1"/>
              <a:t>również</a:t>
            </a:r>
            <a:r>
              <a:rPr lang="en-US" sz="2000" i="1" dirty="0"/>
              <a:t> </a:t>
            </a:r>
            <a:r>
              <a:rPr lang="en-US" sz="2000" i="1" dirty="0" err="1"/>
              <a:t>różnym</a:t>
            </a:r>
            <a:r>
              <a:rPr lang="en-US" sz="2000" i="1" dirty="0"/>
              <a:t> </a:t>
            </a:r>
            <a:r>
              <a:rPr lang="en-US" sz="2000" i="1" dirty="0" err="1"/>
              <a:t>sposobom</a:t>
            </a:r>
            <a:r>
              <a:rPr lang="en-US" sz="2000" i="1" dirty="0"/>
              <a:t> </a:t>
            </a:r>
            <a:r>
              <a:rPr lang="en-US" sz="2000" i="1" dirty="0" err="1"/>
              <a:t>oceny</a:t>
            </a:r>
            <a:r>
              <a:rPr lang="en-US" sz="2000" i="1" dirty="0"/>
              <a:t> </a:t>
            </a:r>
            <a:r>
              <a:rPr lang="en-US" sz="2000" i="1" dirty="0" err="1"/>
              <a:t>realnego</a:t>
            </a:r>
            <a:r>
              <a:rPr lang="en-US" sz="2000" i="1" dirty="0"/>
              <a:t> </a:t>
            </a:r>
            <a:r>
              <a:rPr lang="en-US" sz="2000" i="1" dirty="0" err="1"/>
              <a:t>i</a:t>
            </a:r>
            <a:r>
              <a:rPr lang="en-US" sz="2000" i="1" dirty="0"/>
              <a:t> </a:t>
            </a:r>
            <a:r>
              <a:rPr lang="en-US" sz="2000" i="1" dirty="0" err="1"/>
              <a:t>końcowego</a:t>
            </a:r>
            <a:r>
              <a:rPr lang="en-US" sz="2000" i="1" dirty="0"/>
              <a:t> </a:t>
            </a:r>
            <a:r>
              <a:rPr lang="en-US" sz="2000" i="1" dirty="0" err="1"/>
              <a:t>zwrotu</a:t>
            </a:r>
            <a:r>
              <a:rPr lang="en-US" sz="2000" i="1" dirty="0"/>
              <a:t> z </a:t>
            </a:r>
            <a:r>
              <a:rPr lang="en-US" sz="2000" i="1" dirty="0" err="1"/>
              <a:t>inwestycji</a:t>
            </a:r>
            <a:r>
              <a:rPr lang="en-US" sz="2000" i="1" dirty="0"/>
              <a:t>. </a:t>
            </a:r>
            <a:endParaRPr lang="en-IE" i="1" dirty="0"/>
          </a:p>
        </p:txBody>
      </p:sp>
      <p:pic>
        <p:nvPicPr>
          <p:cNvPr id="3" name="Picture 2" descr="A picture containing toy, colorful&#10;&#10;Description automatically generated">
            <a:extLst>
              <a:ext uri="{FF2B5EF4-FFF2-40B4-BE49-F238E27FC236}">
                <a16:creationId xmlns:a16="http://schemas.microsoft.com/office/drawing/2014/main" id="{1D20BBA3-3A3A-44ED-89B4-8229C221B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3883779"/>
            <a:ext cx="3929743" cy="294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822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1.1 WPROWADZENIE - </a:t>
            </a:r>
            <a:r>
              <a:rPr lang="en-US" dirty="0" err="1"/>
              <a:t>Dlaczego</a:t>
            </a:r>
            <a:r>
              <a:rPr lang="en-US" dirty="0"/>
              <a:t> </a:t>
            </a:r>
            <a:r>
              <a:rPr lang="en-US" dirty="0" err="1"/>
              <a:t>teraz</a:t>
            </a:r>
            <a:r>
              <a:rPr lang="en-US" dirty="0"/>
              <a:t> </a:t>
            </a:r>
            <a:r>
              <a:rPr lang="en-US" dirty="0" err="1"/>
              <a:t>może</a:t>
            </a:r>
            <a:r>
              <a:rPr lang="en-US" dirty="0"/>
              <a:t> </a:t>
            </a:r>
            <a:r>
              <a:rPr lang="en-US" dirty="0" err="1"/>
              <a:t>być</a:t>
            </a:r>
            <a:r>
              <a:rPr lang="en-US" dirty="0"/>
              <a:t> </a:t>
            </a:r>
            <a:r>
              <a:rPr lang="en-US" dirty="0" err="1"/>
              <a:t>odpowiednia</a:t>
            </a:r>
            <a:r>
              <a:rPr lang="en-US" dirty="0"/>
              <a:t> </a:t>
            </a:r>
            <a:r>
              <a:rPr lang="en-US" dirty="0" err="1"/>
              <a:t>pora</a:t>
            </a:r>
            <a:r>
              <a:rPr lang="en-US" dirty="0"/>
              <a:t>?</a:t>
            </a:r>
          </a:p>
        </p:txBody>
      </p:sp>
      <p:pic>
        <p:nvPicPr>
          <p:cNvPr id="4" name="Picture 3" descr="A clock in the middle of a watch&#10;&#10;Description automatically generated">
            <a:extLst>
              <a:ext uri="{FF2B5EF4-FFF2-40B4-BE49-F238E27FC236}">
                <a16:creationId xmlns:a16="http://schemas.microsoft.com/office/drawing/2014/main" id="{01728227-38A7-46CE-8A8F-123388F3A0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rot="2050597">
            <a:off x="7660355" y="2256365"/>
            <a:ext cx="3756088" cy="265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4811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19270" y="1664208"/>
            <a:ext cx="3355452" cy="1030019"/>
          </a:xfrm>
        </p:spPr>
        <p:txBody>
          <a:bodyPr/>
          <a:lstStyle/>
          <a:p>
            <a:r>
              <a:rPr lang="en-US" dirty="0"/>
              <a:t>NASTĘPNIE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401150" y="911373"/>
            <a:ext cx="5737765" cy="1841017"/>
          </a:xfrm>
        </p:spPr>
        <p:txBody>
          <a:bodyPr/>
          <a:lstStyle/>
          <a:p>
            <a:r>
              <a:rPr lang="en-US" sz="2600" b="1" dirty="0">
                <a:solidFill>
                  <a:srgbClr val="CE1779"/>
                </a:solidFill>
              </a:rPr>
              <a:t>MODUŁ 2: </a:t>
            </a:r>
            <a:r>
              <a:rPr lang="en-US" sz="2600" b="1" dirty="0"/>
              <a:t>	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300" b="1" dirty="0"/>
              <a:t>ROLA - KTO JEST TWOIM IDEALNYM PRACOWNIKIEM?</a:t>
            </a:r>
            <a:r>
              <a:rPr lang="en-IE" sz="3300" b="1" dirty="0"/>
              <a:t> 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4294967295"/>
          </p:nvPr>
        </p:nvSpPr>
        <p:spPr>
          <a:xfrm>
            <a:off x="8508170" y="3429000"/>
            <a:ext cx="2812464" cy="323455"/>
          </a:xfrm>
        </p:spPr>
        <p:txBody>
          <a:bodyPr>
            <a:normAutofit fontScale="55000" lnSpcReduction="20000"/>
          </a:bodyPr>
          <a:lstStyle/>
          <a:p>
            <a:r>
              <a:rPr lang="en-US" dirty="0">
                <a:solidFill>
                  <a:schemeClr val="bg1"/>
                </a:solidFill>
              </a:rPr>
              <a:t>@</a:t>
            </a:r>
            <a:r>
              <a:rPr lang="en-US" dirty="0" err="1">
                <a:solidFill>
                  <a:schemeClr val="bg1"/>
                </a:solidFill>
              </a:rPr>
              <a:t>AmbitiontoEmploy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4294967295"/>
          </p:nvPr>
        </p:nvSpPr>
        <p:spPr>
          <a:xfrm>
            <a:off x="7438299" y="4369677"/>
            <a:ext cx="2812464" cy="323455"/>
          </a:xfrm>
        </p:spPr>
        <p:txBody>
          <a:bodyPr>
            <a:normAutofit fontScale="55000" lnSpcReduction="20000"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www.</a:t>
            </a:r>
            <a:r>
              <a:rPr lang="en-US" sz="1800" b="1" dirty="0" err="1">
                <a:solidFill>
                  <a:schemeClr val="bg1"/>
                </a:solidFill>
              </a:rPr>
              <a:t>ambitiontoemploy</a:t>
            </a:r>
            <a:r>
              <a:rPr lang="en-US" dirty="0" err="1">
                <a:solidFill>
                  <a:schemeClr val="bg1"/>
                </a:solidFill>
              </a:rPr>
              <a:t>.eu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0" name="Google Shape;664;p39"/>
          <p:cNvGrpSpPr/>
          <p:nvPr/>
        </p:nvGrpSpPr>
        <p:grpSpPr>
          <a:xfrm>
            <a:off x="6578626" y="4187991"/>
            <a:ext cx="301041" cy="301041"/>
            <a:chOff x="5941025" y="3634400"/>
            <a:chExt cx="467650" cy="467650"/>
          </a:xfrm>
        </p:grpSpPr>
        <p:sp>
          <p:nvSpPr>
            <p:cNvPr id="11" name="Google Shape;665;p39"/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66;p39"/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67;p39"/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68;p39"/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69;p39"/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70;p39"/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D83F28AA-65EF-6841-AEF8-CFDAAD7B0C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9948" y="3300312"/>
            <a:ext cx="290415" cy="29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81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1.1 WPROWADZENIE</a:t>
            </a:r>
            <a:endParaRPr lang="en-IE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5831737" y="1953078"/>
            <a:ext cx="5635710" cy="3453454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en-US" dirty="0" err="1"/>
              <a:t>Zdecydowałeś</a:t>
            </a:r>
            <a:r>
              <a:rPr lang="en-US" dirty="0"/>
              <a:t>. </a:t>
            </a:r>
            <a:r>
              <a:rPr lang="en-US" dirty="0" err="1"/>
              <a:t>Jesteś</a:t>
            </a:r>
            <a:r>
              <a:rPr lang="en-US" dirty="0"/>
              <a:t> </a:t>
            </a:r>
            <a:r>
              <a:rPr lang="en-US" dirty="0" err="1"/>
              <a:t>gotów</a:t>
            </a:r>
            <a:r>
              <a:rPr lang="en-US" dirty="0"/>
              <a:t> </a:t>
            </a:r>
            <a:r>
              <a:rPr lang="en-US" dirty="0" err="1"/>
              <a:t>skorzystać</a:t>
            </a:r>
            <a:r>
              <a:rPr lang="en-US" dirty="0"/>
              <a:t> </a:t>
            </a:r>
            <a:r>
              <a:rPr lang="en-US" dirty="0" err="1"/>
              <a:t>narzędzia</a:t>
            </a:r>
            <a:r>
              <a:rPr lang="en-US" dirty="0"/>
              <a:t> </a:t>
            </a:r>
            <a:r>
              <a:rPr lang="en-US" dirty="0" err="1"/>
              <a:t>samooceny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sprawdziłeś</a:t>
            </a:r>
            <a:r>
              <a:rPr lang="en-US" dirty="0"/>
              <a:t> </a:t>
            </a:r>
            <a:r>
              <a:rPr lang="en-US" dirty="0" err="1"/>
              <a:t>swoją</a:t>
            </a:r>
            <a:r>
              <a:rPr lang="en-US" dirty="0"/>
              <a:t> </a:t>
            </a:r>
            <a:r>
              <a:rPr lang="en-US" dirty="0" err="1"/>
              <a:t>indywidualną</a:t>
            </a:r>
            <a:r>
              <a:rPr lang="en-US" dirty="0"/>
              <a:t> </a:t>
            </a:r>
            <a:r>
              <a:rPr lang="en-US" dirty="0" err="1"/>
              <a:t>działalność</a:t>
            </a:r>
            <a:r>
              <a:rPr lang="en-US" dirty="0"/>
              <a:t> </a:t>
            </a:r>
            <a:r>
              <a:rPr lang="en-US" dirty="0" err="1"/>
              <a:t>oraz</a:t>
            </a:r>
            <a:r>
              <a:rPr lang="en-US" dirty="0"/>
              <a:t> </a:t>
            </a:r>
            <a:r>
              <a:rPr lang="en-US" dirty="0" err="1"/>
              <a:t>gotowość</a:t>
            </a:r>
            <a:r>
              <a:rPr lang="en-US" dirty="0"/>
              <a:t> do </a:t>
            </a:r>
            <a:r>
              <a:rPr lang="en-US" dirty="0" err="1"/>
              <a:t>przyjęcia</a:t>
            </a:r>
            <a:r>
              <a:rPr lang="en-US" dirty="0"/>
              <a:t> </a:t>
            </a:r>
            <a:r>
              <a:rPr lang="en-US" dirty="0" err="1"/>
              <a:t>pierwszego</a:t>
            </a:r>
            <a:r>
              <a:rPr lang="en-US" dirty="0"/>
              <a:t> </a:t>
            </a:r>
            <a:r>
              <a:rPr lang="en-US" dirty="0" err="1"/>
              <a:t>pracownika</a:t>
            </a:r>
            <a:r>
              <a:rPr lang="en-US" dirty="0"/>
              <a:t>. W </a:t>
            </a:r>
            <a:r>
              <a:rPr lang="en-US" dirty="0" err="1"/>
              <a:t>tym</a:t>
            </a:r>
            <a:r>
              <a:rPr lang="en-US" dirty="0"/>
              <a:t> </a:t>
            </a:r>
            <a:r>
              <a:rPr lang="en-US" dirty="0" err="1"/>
              <a:t>kursie</a:t>
            </a:r>
            <a:r>
              <a:rPr lang="en-US" dirty="0"/>
              <a:t> </a:t>
            </a:r>
            <a:r>
              <a:rPr lang="en-US" dirty="0" err="1"/>
              <a:t>usłyszysz</a:t>
            </a:r>
            <a:r>
              <a:rPr lang="en-US" dirty="0"/>
              <a:t> </a:t>
            </a:r>
            <a:r>
              <a:rPr lang="en-US" dirty="0" err="1"/>
              <a:t>doświadczenia</a:t>
            </a:r>
            <a:r>
              <a:rPr lang="en-US" dirty="0"/>
              <a:t> </a:t>
            </a:r>
            <a:r>
              <a:rPr lang="en-US" dirty="0" err="1"/>
              <a:t>samozatrudnionych</a:t>
            </a:r>
            <a:r>
              <a:rPr lang="en-US" dirty="0"/>
              <a:t>/</a:t>
            </a:r>
            <a:r>
              <a:rPr lang="en-US" dirty="0" err="1"/>
              <a:t>przedsiębiorców</a:t>
            </a:r>
            <a:r>
              <a:rPr lang="en-US" dirty="0"/>
              <a:t> </a:t>
            </a:r>
            <a:r>
              <a:rPr lang="en-US" dirty="0" err="1"/>
              <a:t>indywidualnych</a:t>
            </a:r>
            <a:r>
              <a:rPr lang="en-US" dirty="0"/>
              <a:t>, </a:t>
            </a:r>
            <a:r>
              <a:rPr lang="en-US" dirty="0" err="1"/>
              <a:t>którzy</a:t>
            </a:r>
            <a:r>
              <a:rPr lang="en-US" dirty="0"/>
              <a:t> </a:t>
            </a:r>
            <a:r>
              <a:rPr lang="en-US" dirty="0" err="1"/>
              <a:t>podzielają</a:t>
            </a:r>
            <a:r>
              <a:rPr lang="en-US" dirty="0"/>
              <a:t> </a:t>
            </a:r>
            <a:r>
              <a:rPr lang="en-US" dirty="0" err="1"/>
              <a:t>niektóre</a:t>
            </a:r>
            <a:r>
              <a:rPr lang="en-US" dirty="0"/>
              <a:t> z </a:t>
            </a:r>
            <a:r>
              <a:rPr lang="en-US" dirty="0" err="1"/>
              <a:t>problemów</a:t>
            </a:r>
            <a:r>
              <a:rPr lang="en-US" dirty="0"/>
              <a:t>, </a:t>
            </a:r>
            <a:r>
              <a:rPr lang="en-US" dirty="0" err="1"/>
              <a:t>które</a:t>
            </a:r>
            <a:r>
              <a:rPr lang="en-US" dirty="0"/>
              <a:t> </a:t>
            </a:r>
            <a:r>
              <a:rPr lang="en-US" dirty="0" err="1"/>
              <a:t>stają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coraz</a:t>
            </a:r>
            <a:r>
              <a:rPr lang="en-US" dirty="0"/>
              <a:t> </a:t>
            </a:r>
            <a:r>
              <a:rPr lang="en-US" dirty="0" err="1"/>
              <a:t>bardziej</a:t>
            </a:r>
            <a:r>
              <a:rPr lang="en-US" dirty="0"/>
              <a:t> </a:t>
            </a:r>
            <a:r>
              <a:rPr lang="en-US" dirty="0" err="1"/>
              <a:t>naglące</a:t>
            </a:r>
            <a:r>
              <a:rPr lang="en-US" dirty="0"/>
              <a:t> w ich </a:t>
            </a:r>
            <a:r>
              <a:rPr lang="en-US" dirty="0" err="1"/>
              <a:t>firmach</a:t>
            </a:r>
            <a:r>
              <a:rPr lang="en-US" dirty="0"/>
              <a:t>. </a:t>
            </a:r>
            <a:endParaRPr lang="en-US" dirty="0">
              <a:cs typeface="Calibri"/>
            </a:endParaRPr>
          </a:p>
        </p:txBody>
      </p:sp>
      <p:pic>
        <p:nvPicPr>
          <p:cNvPr id="3" name="Picture Placeholder 2" descr="A picture containing person, indoor, man, woman&#10;&#10;Description automatically generated">
            <a:extLst>
              <a:ext uri="{FF2B5EF4-FFF2-40B4-BE49-F238E27FC236}">
                <a16:creationId xmlns:a16="http://schemas.microsoft.com/office/drawing/2014/main" id="{A8B17AA2-C141-C14D-8F96-17984086B427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99"/>
          <a:stretch/>
        </p:blipFill>
        <p:spPr>
          <a:xfrm>
            <a:off x="13382" y="41325"/>
            <a:ext cx="5850251" cy="6782936"/>
          </a:xfrm>
        </p:spPr>
      </p:pic>
    </p:spTree>
    <p:extLst>
      <p:ext uri="{BB962C8B-B14F-4D97-AF65-F5344CB8AC3E}">
        <p14:creationId xmlns:p14="http://schemas.microsoft.com/office/powerpoint/2010/main" val="2037828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76301" y="657923"/>
            <a:ext cx="7615033" cy="1046968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r>
              <a:rPr lang="en-US" sz="4200" dirty="0"/>
              <a:t>ODNIEŚĆ SIĘ DO NIEKTÓRYCH Z ICH PUNKTÓW </a:t>
            </a:r>
            <a:r>
              <a:rPr lang="en-US" sz="4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BÓLU (</a:t>
            </a:r>
            <a:r>
              <a:rPr lang="en-US" sz="4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krytycznych</a:t>
            </a:r>
            <a:r>
              <a:rPr lang="en-US" sz="4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en-US" sz="4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zapalnych</a:t>
            </a:r>
            <a:r>
              <a:rPr lang="en-US" sz="4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en-US" sz="4200" dirty="0"/>
              <a:t>?</a:t>
            </a:r>
            <a:endParaRPr lang="en-IE" sz="4200" dirty="0">
              <a:cs typeface="Calibri"/>
            </a:endParaRP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876301" y="2117212"/>
            <a:ext cx="10341826" cy="397510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>
              <a:lnSpc>
                <a:spcPct val="100000"/>
              </a:lnSpc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nieodpowiedni</a:t>
            </a:r>
            <a:r>
              <a:rPr lang="en-IE" dirty="0"/>
              <a:t> moment</a:t>
            </a:r>
          </a:p>
          <a:p>
            <a:pPr marL="342900" indent="-342900">
              <a:lnSpc>
                <a:spcPct val="100000"/>
              </a:lnSpc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dirty="0"/>
              <a:t>w </a:t>
            </a:r>
            <a:r>
              <a:rPr lang="en-IE" dirty="0" err="1"/>
              <a:t>trybie</a:t>
            </a:r>
            <a:r>
              <a:rPr lang="en-IE" dirty="0"/>
              <a:t> </a:t>
            </a:r>
            <a:r>
              <a:rPr lang="en-IE" dirty="0" err="1"/>
              <a:t>reakcji</a:t>
            </a:r>
            <a:r>
              <a:rPr lang="en-IE" dirty="0"/>
              <a:t> - </a:t>
            </a:r>
            <a:r>
              <a:rPr lang="en-IE" dirty="0" err="1"/>
              <a:t>gaszenie</a:t>
            </a:r>
            <a:r>
              <a:rPr lang="en-IE" dirty="0"/>
              <a:t> </a:t>
            </a:r>
            <a:r>
              <a:rPr lang="en-IE" dirty="0" err="1"/>
              <a:t>pożarów</a:t>
            </a:r>
            <a:r>
              <a:rPr lang="en-IE" dirty="0"/>
              <a:t>! </a:t>
            </a:r>
          </a:p>
          <a:p>
            <a:pPr marL="342900" lvl="0" indent="-342900">
              <a:lnSpc>
                <a:spcPct val="100000"/>
              </a:lnSpc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brak</a:t>
            </a:r>
            <a:r>
              <a:rPr lang="en-IE" dirty="0"/>
              <a:t> </a:t>
            </a:r>
            <a:r>
              <a:rPr lang="en-IE" dirty="0" err="1"/>
              <a:t>jasności</a:t>
            </a:r>
            <a:r>
              <a:rPr lang="en-IE" dirty="0"/>
              <a:t> </a:t>
            </a:r>
            <a:r>
              <a:rPr lang="en-IE" dirty="0" err="1"/>
              <a:t>dla</a:t>
            </a:r>
            <a:r>
              <a:rPr lang="en-IE" dirty="0"/>
              <a:t> </a:t>
            </a:r>
            <a:r>
              <a:rPr lang="en-IE" dirty="0" err="1"/>
              <a:t>celów</a:t>
            </a:r>
            <a:r>
              <a:rPr lang="en-IE" dirty="0"/>
              <a:t> </a:t>
            </a:r>
            <a:r>
              <a:rPr lang="en-IE" dirty="0" err="1"/>
              <a:t>krótko</a:t>
            </a:r>
            <a:r>
              <a:rPr lang="en-IE" dirty="0"/>
              <a:t>-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długoterminowych</a:t>
            </a:r>
            <a:endParaRPr lang="en-IE" dirty="0"/>
          </a:p>
          <a:p>
            <a:pPr marL="342900" lvl="0" indent="-342900">
              <a:lnSpc>
                <a:spcPct val="100000"/>
              </a:lnSpc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brak</a:t>
            </a:r>
            <a:r>
              <a:rPr lang="en-IE" dirty="0"/>
              <a:t> </a:t>
            </a:r>
            <a:r>
              <a:rPr lang="en-IE" dirty="0" err="1"/>
              <a:t>wsparcia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niewystarczająca</a:t>
            </a:r>
            <a:r>
              <a:rPr lang="en-IE" dirty="0"/>
              <a:t> </a:t>
            </a:r>
            <a:r>
              <a:rPr lang="en-IE" dirty="0" err="1"/>
              <a:t>pomoc</a:t>
            </a:r>
            <a:r>
              <a:rPr lang="en-IE" dirty="0"/>
              <a:t> </a:t>
            </a:r>
            <a:r>
              <a:rPr lang="en-IE" dirty="0" err="1"/>
              <a:t>merytoryczna</a:t>
            </a:r>
            <a:endParaRPr lang="en-IE" dirty="0" err="1">
              <a:cs typeface="Calibri"/>
            </a:endParaRPr>
          </a:p>
          <a:p>
            <a:pPr marL="342900" indent="-342900">
              <a:lnSpc>
                <a:spcPct val="100000"/>
              </a:lnSpc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umysł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wiara</a:t>
            </a:r>
            <a:r>
              <a:rPr lang="en-IE" dirty="0"/>
              <a:t> - </a:t>
            </a:r>
            <a:r>
              <a:rPr lang="en-IE" dirty="0" err="1"/>
              <a:t>nie</a:t>
            </a:r>
            <a:r>
              <a:rPr lang="en-IE" dirty="0"/>
              <a:t> </a:t>
            </a:r>
            <a:r>
              <a:rPr lang="en-IE" dirty="0" err="1"/>
              <a:t>jestem</a:t>
            </a:r>
            <a:r>
              <a:rPr lang="en-IE" dirty="0"/>
              <a:t> </a:t>
            </a:r>
            <a:r>
              <a:rPr lang="en-IE" dirty="0" err="1"/>
              <a:t>pewien</a:t>
            </a:r>
            <a:r>
              <a:rPr lang="en-IE" dirty="0"/>
              <a:t>, </a:t>
            </a:r>
            <a:r>
              <a:rPr lang="en-IE" dirty="0" err="1"/>
              <a:t>czy</a:t>
            </a:r>
            <a:r>
              <a:rPr lang="en-IE" dirty="0"/>
              <a:t> </a:t>
            </a:r>
            <a:r>
              <a:rPr lang="en-IE" dirty="0" err="1"/>
              <a:t>potrafię</a:t>
            </a:r>
            <a:r>
              <a:rPr lang="en-IE" dirty="0"/>
              <a:t> to </a:t>
            </a:r>
            <a:r>
              <a:rPr lang="en-IE" dirty="0" err="1"/>
              <a:t>zrobić</a:t>
            </a:r>
            <a:r>
              <a:rPr lang="en-IE" dirty="0"/>
              <a:t> </a:t>
            </a:r>
            <a:endParaRPr lang="en-IE" dirty="0">
              <a:cs typeface="Calibri"/>
            </a:endParaRPr>
          </a:p>
          <a:p>
            <a:pPr marL="342900" lvl="0" indent="-342900">
              <a:lnSpc>
                <a:spcPct val="100000"/>
              </a:lnSpc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słaba</a:t>
            </a:r>
            <a:r>
              <a:rPr lang="en-IE" dirty="0"/>
              <a:t> </a:t>
            </a:r>
            <a:r>
              <a:rPr lang="en-IE" dirty="0" err="1"/>
              <a:t>samodyscyplina</a:t>
            </a:r>
            <a:endParaRPr lang="en-IE" dirty="0" err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52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6C501B-F06F-524E-9F2A-9737008C82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rmAutofit fontScale="40000" lnSpcReduction="20000"/>
          </a:bodyPr>
          <a:lstStyle/>
          <a:p>
            <a:r>
              <a:rPr lang="en-US" sz="5900" b="1" dirty="0">
                <a:solidFill>
                  <a:srgbClr val="FF0000"/>
                </a:solidFill>
                <a:latin typeface="Calibri Light"/>
                <a:cs typeface="Calibri Light"/>
              </a:rPr>
              <a:t>WŁAŚCIWY CZAS</a:t>
            </a:r>
            <a:r>
              <a:rPr lang="en-US" dirty="0">
                <a:solidFill>
                  <a:srgbClr val="FF0000"/>
                </a:solidFill>
                <a:latin typeface="Calibri Light"/>
                <a:cs typeface="Calibri Light"/>
              </a:rPr>
              <a:t> </a:t>
            </a:r>
            <a:endParaRPr lang="pl-PL" dirty="0"/>
          </a:p>
          <a:p>
            <a:r>
              <a:rPr lang="en-US" dirty="0">
                <a:latin typeface="+mj-lt"/>
              </a:rPr>
              <a:t>JEST WSZYSTKIM W BIZNESIE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73345D-80E9-2640-B26F-AD0658DBDC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51832" y="2022855"/>
            <a:ext cx="7827389" cy="3975101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en-US" sz="2200" dirty="0" err="1"/>
              <a:t>Jesteś</a:t>
            </a:r>
            <a:r>
              <a:rPr lang="en-US" sz="2200" dirty="0"/>
              <a:t> w </a:t>
            </a:r>
            <a:r>
              <a:rPr lang="en-US" sz="2200" dirty="0" err="1"/>
              <a:t>ekscytującym</a:t>
            </a:r>
            <a:r>
              <a:rPr lang="en-US" sz="2200" dirty="0"/>
              <a:t> </a:t>
            </a:r>
            <a:r>
              <a:rPr lang="en-US" sz="2200" dirty="0" err="1"/>
              <a:t>momencie</a:t>
            </a:r>
            <a:r>
              <a:rPr lang="en-US" sz="2200" dirty="0"/>
              <a:t> w </a:t>
            </a:r>
            <a:r>
              <a:rPr lang="en-US" sz="2200" dirty="0" err="1"/>
              <a:t>swoim</a:t>
            </a:r>
            <a:r>
              <a:rPr lang="en-US" sz="2200" dirty="0"/>
              <a:t> </a:t>
            </a:r>
            <a:r>
              <a:rPr lang="en-US" sz="2200" dirty="0" err="1"/>
              <a:t>biznesie</a:t>
            </a:r>
            <a:r>
              <a:rPr lang="en-US" sz="2200" dirty="0"/>
              <a:t>.</a:t>
            </a:r>
            <a:r>
              <a:rPr lang="en-US" sz="2200" dirty="0">
                <a:ea typeface="+mn-lt"/>
                <a:cs typeface="+mn-lt"/>
              </a:rPr>
              <a:t> </a:t>
            </a:r>
            <a:r>
              <a:rPr lang="en-US" sz="2200" dirty="0" err="1">
                <a:ea typeface="+mn-lt"/>
                <a:cs typeface="+mn-lt"/>
              </a:rPr>
              <a:t>Założyłość</a:t>
            </a:r>
            <a:r>
              <a:rPr lang="en-US" sz="2200" dirty="0">
                <a:ea typeface="+mn-lt"/>
                <a:cs typeface="+mn-lt"/>
              </a:rPr>
              <a:t> </a:t>
            </a:r>
            <a:r>
              <a:rPr lang="en-US" sz="2200" dirty="0" err="1">
                <a:ea typeface="+mn-lt"/>
                <a:cs typeface="+mn-lt"/>
              </a:rPr>
              <a:t>działalność</a:t>
            </a:r>
            <a:r>
              <a:rPr lang="en-US" sz="2200" dirty="0">
                <a:ea typeface="+mn-lt"/>
                <a:cs typeface="+mn-lt"/>
              </a:rPr>
              <a:t>,</a:t>
            </a:r>
            <a:r>
              <a:rPr lang="en-US" sz="2200" dirty="0"/>
              <a:t> </a:t>
            </a:r>
            <a:r>
              <a:rPr lang="en-US" sz="2200" dirty="0" err="1"/>
              <a:t>przetrwałeś</a:t>
            </a:r>
            <a:r>
              <a:rPr lang="en-US" sz="2200" dirty="0"/>
              <a:t> </a:t>
            </a:r>
            <a:r>
              <a:rPr lang="en-US" sz="2200" dirty="0" err="1"/>
              <a:t>wczesne</a:t>
            </a:r>
            <a:r>
              <a:rPr lang="en-US" sz="2200" dirty="0"/>
              <a:t> </a:t>
            </a:r>
            <a:r>
              <a:rPr lang="en-US" sz="2200" dirty="0" err="1"/>
              <a:t>czasy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specyficzne</a:t>
            </a:r>
            <a:r>
              <a:rPr lang="en-US" sz="2200" dirty="0"/>
              <a:t> </a:t>
            </a:r>
            <a:r>
              <a:rPr lang="en-US" sz="2200" dirty="0" err="1"/>
              <a:t>kwestie</a:t>
            </a:r>
            <a:r>
              <a:rPr lang="en-US" sz="2200" dirty="0"/>
              <a:t> </a:t>
            </a:r>
            <a:r>
              <a:rPr lang="en-US" sz="2200" dirty="0" err="1"/>
              <a:t>biznesowe</a:t>
            </a:r>
            <a:r>
              <a:rPr lang="en-US" sz="2200" dirty="0"/>
              <a:t> </a:t>
            </a:r>
            <a:r>
              <a:rPr lang="en-US" sz="2200" dirty="0" err="1"/>
              <a:t>związane</a:t>
            </a:r>
            <a:r>
              <a:rPr lang="en-US" sz="2200" dirty="0"/>
              <a:t> z </a:t>
            </a:r>
            <a:r>
              <a:rPr lang="en-US" sz="2200" dirty="0" err="1"/>
              <a:t>budowaniem</a:t>
            </a:r>
            <a:r>
              <a:rPr lang="en-US" sz="2200" dirty="0"/>
              <a:t> </a:t>
            </a:r>
            <a:r>
              <a:rPr lang="en-US" sz="2200" dirty="0" err="1"/>
              <a:t>sprzedaży</a:t>
            </a:r>
            <a:r>
              <a:rPr lang="en-US" sz="2200" dirty="0"/>
              <a:t> </a:t>
            </a:r>
            <a:r>
              <a:rPr lang="en-US" sz="2200" dirty="0" err="1"/>
              <a:t>od</a:t>
            </a:r>
            <a:r>
              <a:rPr lang="en-US" sz="2200" dirty="0"/>
              <a:t> </a:t>
            </a:r>
            <a:r>
              <a:rPr lang="en-US" sz="2200" dirty="0" err="1"/>
              <a:t>zera</a:t>
            </a:r>
            <a:r>
              <a:rPr lang="en-US" sz="2200" dirty="0"/>
              <a:t>, </a:t>
            </a:r>
            <a:r>
              <a:rPr lang="en-US" sz="2200" dirty="0" err="1"/>
              <a:t>tworzeniem</a:t>
            </a:r>
            <a:r>
              <a:rPr lang="en-US" sz="2200" dirty="0"/>
              <a:t> </a:t>
            </a:r>
            <a:r>
              <a:rPr lang="en-US" sz="2200" dirty="0" err="1"/>
              <a:t>marki</a:t>
            </a:r>
            <a:r>
              <a:rPr lang="en-US" sz="2200" dirty="0"/>
              <a:t>,  </a:t>
            </a:r>
            <a:r>
              <a:rPr lang="en-US" sz="2200" dirty="0" err="1"/>
              <a:t>budowaniem</a:t>
            </a:r>
            <a:r>
              <a:rPr lang="en-US" sz="2200" dirty="0"/>
              <a:t> </a:t>
            </a:r>
            <a:r>
              <a:rPr lang="en-US" sz="2200" dirty="0" err="1"/>
              <a:t>relacji</a:t>
            </a:r>
            <a:r>
              <a:rPr lang="en-US" sz="2200" dirty="0"/>
              <a:t>, </a:t>
            </a:r>
            <a:r>
              <a:rPr lang="en-US" sz="2200" dirty="0" err="1"/>
              <a:t>stabilizowaniem</a:t>
            </a:r>
            <a:r>
              <a:rPr lang="en-US" sz="2200" dirty="0"/>
              <a:t> </a:t>
            </a:r>
            <a:r>
              <a:rPr lang="en-US" sz="2200" dirty="0" err="1"/>
              <a:t>przepływów</a:t>
            </a:r>
            <a:r>
              <a:rPr lang="en-US" sz="2200" dirty="0"/>
              <a:t> </a:t>
            </a:r>
            <a:r>
              <a:rPr lang="en-US" sz="2200" dirty="0" err="1"/>
              <a:t>pieniężnych</a:t>
            </a:r>
            <a:r>
              <a:rPr lang="en-US" sz="2200" dirty="0"/>
              <a:t>.  </a:t>
            </a:r>
          </a:p>
          <a:p>
            <a:pPr algn="just">
              <a:lnSpc>
                <a:spcPct val="100000"/>
              </a:lnSpc>
            </a:pPr>
            <a:endParaRPr lang="en-US" sz="2200" dirty="0"/>
          </a:p>
          <a:p>
            <a:pPr algn="just">
              <a:lnSpc>
                <a:spcPct val="100000"/>
              </a:lnSpc>
            </a:pPr>
            <a:r>
              <a:rPr lang="en-US" sz="2200" dirty="0" err="1"/>
              <a:t>Wreszcie</a:t>
            </a:r>
            <a:r>
              <a:rPr lang="en-US" sz="2200" dirty="0"/>
              <a:t>, </a:t>
            </a:r>
            <a:r>
              <a:rPr lang="en-US" sz="2200" dirty="0" err="1"/>
              <a:t>Twoje</a:t>
            </a:r>
            <a:r>
              <a:rPr lang="en-US" sz="2200" dirty="0"/>
              <a:t> </a:t>
            </a:r>
            <a:r>
              <a:rPr lang="en-US" sz="2200" dirty="0" err="1"/>
              <a:t>przedsięwzięcie</a:t>
            </a:r>
            <a:r>
              <a:rPr lang="en-US" sz="2200" dirty="0"/>
              <a:t> </a:t>
            </a:r>
            <a:r>
              <a:rPr lang="en-US" sz="2200" dirty="0" err="1"/>
              <a:t>przeszło</a:t>
            </a:r>
            <a:r>
              <a:rPr lang="en-US" sz="2200" dirty="0"/>
              <a:t> </a:t>
            </a:r>
            <a:r>
              <a:rPr lang="en-US" sz="2200" dirty="0" err="1"/>
              <a:t>od</a:t>
            </a:r>
            <a:r>
              <a:rPr lang="en-US" sz="2200" dirty="0"/>
              <a:t> </a:t>
            </a:r>
            <a:r>
              <a:rPr lang="en-US" sz="2200" dirty="0" err="1"/>
              <a:t>trudnych</a:t>
            </a:r>
            <a:r>
              <a:rPr lang="en-US" sz="2200" dirty="0"/>
              <a:t> </a:t>
            </a:r>
            <a:r>
              <a:rPr lang="en-US" sz="2200" dirty="0" err="1"/>
              <a:t>początków</a:t>
            </a:r>
            <a:r>
              <a:rPr lang="en-US" sz="2200" dirty="0"/>
              <a:t> do </a:t>
            </a:r>
            <a:r>
              <a:rPr lang="en-US" sz="2200" dirty="0" err="1"/>
              <a:t>bardziej</a:t>
            </a:r>
            <a:r>
              <a:rPr lang="en-US" sz="2200" dirty="0"/>
              <a:t> </a:t>
            </a:r>
            <a:r>
              <a:rPr lang="en-US" sz="2200" dirty="0" err="1"/>
              <a:t>ustabilizowanego</a:t>
            </a:r>
            <a:r>
              <a:rPr lang="en-US" sz="2200" dirty="0"/>
              <a:t> </a:t>
            </a:r>
            <a:r>
              <a:rPr lang="en-US" sz="2200" dirty="0" err="1"/>
              <a:t>biznesu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teraz</a:t>
            </a:r>
            <a:r>
              <a:rPr lang="en-US" sz="2200" dirty="0"/>
              <a:t> </a:t>
            </a:r>
            <a:r>
              <a:rPr lang="en-US" sz="2200" dirty="0" err="1"/>
              <a:t>zaczynasz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 </a:t>
            </a:r>
            <a:r>
              <a:rPr lang="en-US" sz="2200" dirty="0" err="1"/>
              <a:t>koncentrować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 </a:t>
            </a:r>
            <a:r>
              <a:rPr lang="en-US" sz="2200" dirty="0" err="1"/>
              <a:t>jego</a:t>
            </a:r>
            <a:r>
              <a:rPr lang="en-US" sz="2200" dirty="0"/>
              <a:t> </a:t>
            </a:r>
            <a:r>
              <a:rPr lang="en-US" sz="2200" dirty="0" err="1"/>
              <a:t>rozwijaniu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 </a:t>
            </a:r>
            <a:r>
              <a:rPr lang="en-US" sz="2200" dirty="0" err="1"/>
              <a:t>wyższy</a:t>
            </a:r>
            <a:r>
              <a:rPr lang="en-US" sz="2200" dirty="0"/>
              <a:t> </a:t>
            </a:r>
            <a:r>
              <a:rPr lang="en-US" sz="2200" dirty="0" err="1"/>
              <a:t>poziom</a:t>
            </a:r>
            <a:r>
              <a:rPr lang="en-US" sz="2200" dirty="0"/>
              <a:t>. </a:t>
            </a:r>
            <a:r>
              <a:rPr lang="en-US" sz="2200" dirty="0" err="1"/>
              <a:t>Narzędzie</a:t>
            </a:r>
            <a:r>
              <a:rPr lang="en-US" sz="2200" dirty="0"/>
              <a:t> do </a:t>
            </a:r>
            <a:r>
              <a:rPr lang="en-US" sz="2200" dirty="0" err="1"/>
              <a:t>samooceny</a:t>
            </a:r>
            <a:r>
              <a:rPr lang="en-US" sz="2200" dirty="0"/>
              <a:t> </a:t>
            </a:r>
            <a:r>
              <a:rPr lang="en-US" sz="2200" dirty="0" err="1"/>
              <a:t>pomoże</a:t>
            </a:r>
            <a:r>
              <a:rPr lang="en-US" sz="2200" dirty="0"/>
              <a:t> Ci </a:t>
            </a:r>
            <a:r>
              <a:rPr lang="en-US" sz="2200" dirty="0" err="1"/>
              <a:t>dowiedzieć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, </a:t>
            </a:r>
            <a:r>
              <a:rPr lang="en-US" sz="2200" dirty="0" err="1"/>
              <a:t>że</a:t>
            </a:r>
            <a:r>
              <a:rPr lang="en-US" sz="2200" dirty="0"/>
              <a:t> </a:t>
            </a:r>
            <a:r>
              <a:rPr lang="en-US" sz="2200" dirty="0" err="1"/>
              <a:t>jesteś</a:t>
            </a:r>
            <a:r>
              <a:rPr lang="en-US" sz="2200" dirty="0"/>
              <a:t> </a:t>
            </a:r>
            <a:r>
              <a:rPr lang="en-US" sz="2200" dirty="0" err="1"/>
              <a:t>gotowy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swojego</a:t>
            </a:r>
            <a:r>
              <a:rPr lang="en-US" sz="2200" dirty="0"/>
              <a:t> </a:t>
            </a:r>
            <a:r>
              <a:rPr lang="en-US" sz="2200" dirty="0" err="1"/>
              <a:t>pierwszego</a:t>
            </a:r>
            <a:r>
              <a:rPr lang="en-US" sz="2200" dirty="0"/>
              <a:t> </a:t>
            </a:r>
            <a:r>
              <a:rPr lang="en-US" sz="2200" dirty="0" err="1"/>
              <a:t>pracownika</a:t>
            </a:r>
            <a:r>
              <a:rPr lang="en-US" sz="2200" dirty="0"/>
              <a:t>.</a:t>
            </a:r>
          </a:p>
        </p:txBody>
      </p:sp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6D9178C4-516B-44E4-A8E3-D5CE66078D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19742" y="3983932"/>
            <a:ext cx="3832089" cy="287406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2B43B15-D38F-40F5-B4AF-1E477AAB8587}"/>
              </a:ext>
            </a:extLst>
          </p:cNvPr>
          <p:cNvSpPr txBox="1"/>
          <p:nvPr/>
        </p:nvSpPr>
        <p:spPr>
          <a:xfrm>
            <a:off x="1002620" y="7002728"/>
            <a:ext cx="2949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900">
                <a:hlinkClick r:id="rId3" tooltip="http://technofaq.org/posts/2017/03/why-social-media-for-the-growth-and-success-of-your-business/"/>
              </a:rPr>
              <a:t>This Photo</a:t>
            </a:r>
            <a:r>
              <a:rPr lang="en-IE" sz="900"/>
              <a:t> by Unknown Author is licensed under </a:t>
            </a:r>
            <a:r>
              <a:rPr lang="en-IE" sz="900">
                <a:hlinkClick r:id="rId4" tooltip="https://creativecommons.org/licenses/by-nc-sa/3.0/"/>
              </a:rPr>
              <a:t>CC BY-SA-NC</a:t>
            </a:r>
            <a:endParaRPr lang="en-IE" sz="900"/>
          </a:p>
        </p:txBody>
      </p:sp>
    </p:spTree>
    <p:extLst>
      <p:ext uri="{BB962C8B-B14F-4D97-AF65-F5344CB8AC3E}">
        <p14:creationId xmlns:p14="http://schemas.microsoft.com/office/powerpoint/2010/main" val="14475189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06187" y="841888"/>
            <a:ext cx="7407087" cy="890826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US" dirty="0">
                <a:ea typeface="+mn-lt"/>
                <a:cs typeface="+mn-lt"/>
              </a:rPr>
              <a:t>WŁAŚCIWY CZAS </a:t>
            </a:r>
            <a:r>
              <a:rPr lang="en-US" dirty="0"/>
              <a:t>- jest </a:t>
            </a:r>
            <a:r>
              <a:rPr lang="en-US" dirty="0" err="1"/>
              <a:t>wszystkim</a:t>
            </a:r>
            <a:r>
              <a:rPr lang="en-US" dirty="0"/>
              <a:t> w </a:t>
            </a:r>
            <a:r>
              <a:rPr lang="en-US" dirty="0" err="1"/>
              <a:t>biznesie</a:t>
            </a:r>
            <a:r>
              <a:rPr lang="en-US" dirty="0"/>
              <a:t> - </a:t>
            </a:r>
            <a:r>
              <a:rPr lang="en-US" dirty="0" err="1"/>
              <a:t>spójrzmy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kilka</a:t>
            </a:r>
            <a:r>
              <a:rPr lang="en-US" dirty="0"/>
              <a:t> </a:t>
            </a:r>
            <a:r>
              <a:rPr lang="en-US" dirty="0" err="1"/>
              <a:t>przykładów</a:t>
            </a:r>
            <a:endParaRPr lang="en-US" dirty="0" err="1">
              <a:cs typeface="Calibri"/>
            </a:endParaRP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506187" y="2041012"/>
            <a:ext cx="8561613" cy="397510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zrezygnowałeś</a:t>
            </a:r>
            <a:r>
              <a:rPr lang="en-IE" dirty="0"/>
              <a:t> z </a:t>
            </a:r>
            <a:r>
              <a:rPr lang="en-IE" dirty="0" err="1"/>
              <a:t>pracy</a:t>
            </a:r>
            <a:r>
              <a:rPr lang="en-IE" dirty="0"/>
              <a:t>. </a:t>
            </a:r>
          </a:p>
          <a:p>
            <a:pPr marL="342900" indent="-342900"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nowy</a:t>
            </a:r>
            <a:r>
              <a:rPr lang="en-IE" dirty="0"/>
              <a:t> </a:t>
            </a:r>
            <a:r>
              <a:rPr lang="en-IE" dirty="0" err="1"/>
              <a:t>dochodów</a:t>
            </a:r>
            <a:r>
              <a:rPr lang="en-IE" dirty="0"/>
              <a:t> </a:t>
            </a:r>
            <a:r>
              <a:rPr lang="en-IE" dirty="0" err="1"/>
              <a:t>stał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widoczny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zaczął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pojawiać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nie</a:t>
            </a:r>
            <a:r>
              <a:rPr lang="en-IE" dirty="0"/>
              <a:t> </a:t>
            </a:r>
            <a:r>
              <a:rPr lang="en-IE" dirty="0" err="1"/>
              <a:t>można</a:t>
            </a:r>
            <a:r>
              <a:rPr lang="en-IE" dirty="0"/>
              <a:t> </a:t>
            </a:r>
            <a:r>
              <a:rPr lang="en-IE" dirty="0" err="1"/>
              <a:t>sobie</a:t>
            </a:r>
            <a:r>
              <a:rPr lang="en-IE" dirty="0"/>
              <a:t> z </a:t>
            </a:r>
            <a:r>
              <a:rPr lang="en-IE" dirty="0" err="1"/>
              <a:t>nim</a:t>
            </a:r>
            <a:r>
              <a:rPr lang="en-IE" dirty="0"/>
              <a:t> </a:t>
            </a:r>
            <a:r>
              <a:rPr lang="en-IE" dirty="0" err="1"/>
              <a:t>poradzić</a:t>
            </a:r>
            <a:r>
              <a:rPr lang="en-IE" dirty="0"/>
              <a:t> </a:t>
            </a:r>
            <a:r>
              <a:rPr lang="en-IE" dirty="0" err="1"/>
              <a:t>samemu</a:t>
            </a:r>
            <a:r>
              <a:rPr lang="en-IE" dirty="0"/>
              <a:t>.</a:t>
            </a:r>
          </a:p>
          <a:p>
            <a:pPr marL="342900" lvl="0" indent="-342900"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masz</a:t>
            </a:r>
            <a:r>
              <a:rPr lang="en-IE" dirty="0"/>
              <a:t> </a:t>
            </a:r>
            <a:r>
              <a:rPr lang="en-IE" dirty="0" err="1"/>
              <a:t>zadanie</a:t>
            </a:r>
            <a:r>
              <a:rPr lang="en-IE" dirty="0"/>
              <a:t>, </a:t>
            </a:r>
            <a:r>
              <a:rPr lang="en-IE" dirty="0" err="1"/>
              <a:t>które</a:t>
            </a:r>
            <a:r>
              <a:rPr lang="en-IE" dirty="0"/>
              <a:t> </a:t>
            </a:r>
            <a:r>
              <a:rPr lang="en-IE" dirty="0" err="1"/>
              <a:t>wymaga</a:t>
            </a:r>
            <a:r>
              <a:rPr lang="en-IE" dirty="0"/>
              <a:t> </a:t>
            </a:r>
            <a:r>
              <a:rPr lang="en-IE" dirty="0" err="1"/>
              <a:t>określonego</a:t>
            </a:r>
            <a:r>
              <a:rPr lang="en-IE" dirty="0"/>
              <a:t> </a:t>
            </a:r>
            <a:r>
              <a:rPr lang="en-IE" dirty="0" err="1"/>
              <a:t>zestawu</a:t>
            </a:r>
            <a:r>
              <a:rPr lang="en-IE" dirty="0"/>
              <a:t> </a:t>
            </a:r>
            <a:r>
              <a:rPr lang="en-IE" dirty="0" err="1"/>
              <a:t>umiejętności</a:t>
            </a:r>
            <a:endParaRPr lang="en-IE" dirty="0" err="1">
              <a:cs typeface="Calibri"/>
            </a:endParaRPr>
          </a:p>
          <a:p>
            <a:pPr marL="342900" lvl="0" indent="-342900"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twoje</a:t>
            </a:r>
            <a:r>
              <a:rPr lang="en-IE" dirty="0"/>
              <a:t> </a:t>
            </a:r>
            <a:r>
              <a:rPr lang="en-IE" dirty="0" err="1"/>
              <a:t>obciążenie</a:t>
            </a:r>
            <a:r>
              <a:rPr lang="en-IE" dirty="0"/>
              <a:t> </a:t>
            </a:r>
            <a:r>
              <a:rPr lang="en-IE" dirty="0" err="1"/>
              <a:t>pracą</a:t>
            </a:r>
            <a:r>
              <a:rPr lang="en-IE" dirty="0"/>
              <a:t> </a:t>
            </a:r>
            <a:r>
              <a:rPr lang="en-IE" dirty="0" err="1"/>
              <a:t>wzrosło</a:t>
            </a:r>
            <a:r>
              <a:rPr lang="en-IE" dirty="0"/>
              <a:t> do </a:t>
            </a:r>
            <a:r>
              <a:rPr lang="en-IE" dirty="0" err="1"/>
              <a:t>tego</a:t>
            </a:r>
            <a:r>
              <a:rPr lang="en-IE" dirty="0"/>
              <a:t> </a:t>
            </a:r>
            <a:r>
              <a:rPr lang="en-IE" dirty="0" err="1"/>
              <a:t>stopnia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</a:t>
            </a:r>
            <a:r>
              <a:rPr lang="en-IE" dirty="0" err="1"/>
              <a:t>potrzebujesz</a:t>
            </a:r>
            <a:r>
              <a:rPr lang="en-IE" dirty="0"/>
              <a:t> </a:t>
            </a:r>
            <a:r>
              <a:rPr lang="en-IE" dirty="0" err="1"/>
              <a:t>dodatkowej</a:t>
            </a:r>
            <a:r>
              <a:rPr lang="en-IE" dirty="0"/>
              <a:t> </a:t>
            </a:r>
            <a:r>
              <a:rPr lang="en-IE" dirty="0" err="1"/>
              <a:t>pary</a:t>
            </a:r>
            <a:r>
              <a:rPr lang="en-IE" dirty="0"/>
              <a:t> </a:t>
            </a:r>
            <a:r>
              <a:rPr lang="en-IE" dirty="0" err="1"/>
              <a:t>rąk</a:t>
            </a:r>
            <a:r>
              <a:rPr lang="en-IE" dirty="0"/>
              <a:t> - </a:t>
            </a:r>
            <a:r>
              <a:rPr lang="en-IE" dirty="0" err="1"/>
              <a:t>wiesz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</a:t>
            </a:r>
            <a:r>
              <a:rPr lang="en-IE" dirty="0" err="1"/>
              <a:t>mógłbyś</a:t>
            </a:r>
            <a:r>
              <a:rPr lang="en-IE" dirty="0"/>
              <a:t> </a:t>
            </a:r>
            <a:r>
              <a:rPr lang="en-IE" dirty="0" err="1"/>
              <a:t>zwiększyć</a:t>
            </a:r>
            <a:r>
              <a:rPr lang="en-IE" dirty="0"/>
              <a:t> </a:t>
            </a:r>
            <a:r>
              <a:rPr lang="en-IE" dirty="0" err="1"/>
              <a:t>sprzedaż</a:t>
            </a:r>
            <a:r>
              <a:rPr lang="en-IE" dirty="0"/>
              <a:t>, </a:t>
            </a:r>
            <a:r>
              <a:rPr lang="en-IE" dirty="0" err="1"/>
              <a:t>gdybyś</a:t>
            </a:r>
            <a:r>
              <a:rPr lang="en-IE" dirty="0"/>
              <a:t> </a:t>
            </a:r>
            <a:r>
              <a:rPr lang="en-IE" dirty="0" err="1"/>
              <a:t>miał</a:t>
            </a:r>
            <a:r>
              <a:rPr lang="en-IE" dirty="0"/>
              <a:t> </a:t>
            </a:r>
            <a:r>
              <a:rPr lang="en-IE" dirty="0" err="1"/>
              <a:t>dodatkowe</a:t>
            </a:r>
            <a:r>
              <a:rPr lang="en-IE" dirty="0"/>
              <a:t> </a:t>
            </a:r>
            <a:r>
              <a:rPr lang="en-IE" dirty="0" err="1"/>
              <a:t>zasoby</a:t>
            </a:r>
            <a:r>
              <a:rPr lang="en-IE" dirty="0"/>
              <a:t>.</a:t>
            </a:r>
            <a:endParaRPr lang="en-IE" dirty="0">
              <a:cs typeface="Calibri" panose="020F0502020204030204"/>
            </a:endParaRPr>
          </a:p>
          <a:p>
            <a:pPr marL="342900" lvl="0" indent="-342900">
              <a:buClr>
                <a:srgbClr val="EE7123"/>
              </a:buClr>
              <a:buFont typeface="Arial" panose="020B0604020202020204" pitchFamily="34" charset="0"/>
              <a:buChar char="•"/>
            </a:pPr>
            <a:r>
              <a:rPr lang="en-IE"/>
              <a:t>masz </a:t>
            </a:r>
            <a:r>
              <a:rPr lang="en-IE" err="1"/>
              <a:t>mniej</a:t>
            </a:r>
            <a:r>
              <a:rPr lang="en-IE" dirty="0"/>
              <a:t> </a:t>
            </a:r>
            <a:r>
              <a:rPr lang="en-IE" err="1"/>
              <a:t>czasu</a:t>
            </a:r>
            <a:r>
              <a:rPr lang="en-IE" dirty="0"/>
              <a:t> </a:t>
            </a:r>
            <a:r>
              <a:rPr lang="en-IE" err="1"/>
              <a:t>na</a:t>
            </a:r>
            <a:r>
              <a:rPr lang="en-IE" dirty="0"/>
              <a:t> </a:t>
            </a:r>
            <a:r>
              <a:rPr lang="en-IE" err="1"/>
              <a:t>strategiczne</a:t>
            </a:r>
            <a:r>
              <a:rPr lang="en-IE" dirty="0"/>
              <a:t> </a:t>
            </a:r>
            <a:r>
              <a:rPr lang="en-IE" err="1"/>
              <a:t>planowanie</a:t>
            </a:r>
            <a:r>
              <a:rPr lang="en-IE" dirty="0"/>
              <a:t> </a:t>
            </a:r>
            <a:r>
              <a:rPr lang="en-IE" err="1"/>
              <a:t>swojej</a:t>
            </a:r>
            <a:r>
              <a:rPr lang="en-IE" dirty="0"/>
              <a:t> </a:t>
            </a:r>
            <a:r>
              <a:rPr lang="en-IE" err="1"/>
              <a:t>firmy</a:t>
            </a:r>
            <a:r>
              <a:rPr lang="en-IE" dirty="0"/>
              <a:t> </a:t>
            </a:r>
            <a:r>
              <a:rPr lang="en-IE" err="1"/>
              <a:t>i</a:t>
            </a:r>
            <a:r>
              <a:rPr lang="en-IE" dirty="0"/>
              <a:t> </a:t>
            </a:r>
            <a:r>
              <a:rPr lang="en-IE" err="1"/>
              <a:t>masz</a:t>
            </a:r>
            <a:r>
              <a:rPr lang="en-IE" dirty="0"/>
              <a:t> </a:t>
            </a:r>
            <a:r>
              <a:rPr lang="en-IE" err="1"/>
              <a:t>frustrujące</a:t>
            </a:r>
            <a:r>
              <a:rPr lang="en-IE" dirty="0"/>
              <a:t> </a:t>
            </a:r>
            <a:r>
              <a:rPr lang="en-IE" err="1"/>
              <a:t>poczucie</a:t>
            </a:r>
            <a:r>
              <a:rPr lang="en-IE"/>
              <a:t>, </a:t>
            </a:r>
            <a:r>
              <a:rPr lang="en-IE" err="1"/>
              <a:t>że</a:t>
            </a:r>
            <a:r>
              <a:rPr lang="en-IE" dirty="0"/>
              <a:t> </a:t>
            </a:r>
            <a:r>
              <a:rPr lang="en-IE" err="1"/>
              <a:t>cała</a:t>
            </a:r>
            <a:r>
              <a:rPr lang="en-IE" dirty="0"/>
              <a:t> </a:t>
            </a:r>
            <a:r>
              <a:rPr lang="en-IE" err="1"/>
              <a:t>reszta</a:t>
            </a:r>
            <a:r>
              <a:rPr lang="en-IE" dirty="0"/>
              <a:t> </a:t>
            </a:r>
            <a:r>
              <a:rPr lang="en-IE" err="1"/>
              <a:t>ugrzęźnie</a:t>
            </a:r>
            <a:r>
              <a:rPr lang="en-IE" dirty="0"/>
              <a:t>.</a:t>
            </a:r>
            <a:endParaRPr lang="en-US" dirty="0"/>
          </a:p>
        </p:txBody>
      </p:sp>
      <p:pic>
        <p:nvPicPr>
          <p:cNvPr id="6" name="Picture 5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2ABD6694-3F8C-466C-89A3-EA14EDD5B4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932257" y="3704896"/>
            <a:ext cx="3427287" cy="315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46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1384609" y="2263698"/>
            <a:ext cx="9422781" cy="3635297"/>
          </a:xfrm>
        </p:spPr>
        <p:txBody>
          <a:bodyPr/>
          <a:lstStyle/>
          <a:p>
            <a:r>
              <a:rPr lang="en-IE" sz="2400" dirty="0"/>
              <a:t>“</a:t>
            </a:r>
            <a:r>
              <a:rPr lang="en-IE" sz="2400" dirty="0" err="1"/>
              <a:t>Wiedziałam</a:t>
            </a:r>
            <a:r>
              <a:rPr lang="en-IE" sz="2400" dirty="0"/>
              <a:t>, </a:t>
            </a:r>
            <a:r>
              <a:rPr lang="en-IE" sz="2400" dirty="0" err="1"/>
              <a:t>że</a:t>
            </a:r>
            <a:r>
              <a:rPr lang="en-IE" sz="2400" dirty="0"/>
              <a:t> </a:t>
            </a:r>
            <a:r>
              <a:rPr lang="en-IE" sz="2400" dirty="0" err="1"/>
              <a:t>nadszedł</a:t>
            </a:r>
            <a:r>
              <a:rPr lang="en-IE" sz="2400" dirty="0"/>
              <a:t> </a:t>
            </a:r>
            <a:r>
              <a:rPr lang="en-IE" sz="2400" dirty="0" err="1"/>
              <a:t>czas</a:t>
            </a:r>
            <a:r>
              <a:rPr lang="en-IE" sz="2400" dirty="0"/>
              <a:t>, aby </a:t>
            </a:r>
            <a:r>
              <a:rPr lang="en-IE" sz="2400" dirty="0" err="1"/>
              <a:t>zatrudnić</a:t>
            </a:r>
            <a:r>
              <a:rPr lang="en-IE" sz="2400" dirty="0"/>
              <a:t> </a:t>
            </a:r>
            <a:r>
              <a:rPr lang="en-IE" sz="2400" dirty="0" err="1"/>
              <a:t>mojego</a:t>
            </a:r>
            <a:r>
              <a:rPr lang="en-IE" sz="2400" dirty="0"/>
              <a:t> </a:t>
            </a:r>
            <a:r>
              <a:rPr lang="en-IE" sz="2400" dirty="0" err="1"/>
              <a:t>pierwszego</a:t>
            </a:r>
            <a:r>
              <a:rPr lang="en-IE" sz="2400" dirty="0"/>
              <a:t> </a:t>
            </a:r>
            <a:r>
              <a:rPr lang="en-IE" sz="2400" dirty="0" err="1"/>
              <a:t>pracownika</a:t>
            </a:r>
            <a:r>
              <a:rPr lang="en-IE" sz="2400" dirty="0"/>
              <a:t>, </a:t>
            </a:r>
            <a:r>
              <a:rPr lang="en-IE" sz="2400" dirty="0" err="1"/>
              <a:t>kiedy</a:t>
            </a:r>
            <a:r>
              <a:rPr lang="en-IE" sz="2400" dirty="0"/>
              <a:t> </a:t>
            </a:r>
            <a:r>
              <a:rPr lang="en-IE" sz="2400" dirty="0" err="1"/>
              <a:t>pracowałam</a:t>
            </a:r>
            <a:r>
              <a:rPr lang="en-IE" sz="2400" dirty="0"/>
              <a:t> </a:t>
            </a:r>
            <a:r>
              <a:rPr lang="en-IE" sz="2400" dirty="0" err="1"/>
              <a:t>ponad</a:t>
            </a:r>
            <a:r>
              <a:rPr lang="en-IE" sz="2400" dirty="0"/>
              <a:t> 40 </a:t>
            </a:r>
            <a:r>
              <a:rPr lang="en-IE" sz="2400" dirty="0" err="1"/>
              <a:t>godzin</a:t>
            </a:r>
            <a:r>
              <a:rPr lang="en-IE" sz="2400" dirty="0"/>
              <a:t> </a:t>
            </a:r>
            <a:r>
              <a:rPr lang="en-IE" sz="2400" dirty="0" err="1"/>
              <a:t>tygodniowo</a:t>
            </a:r>
            <a:r>
              <a:rPr lang="en-IE" sz="2400" dirty="0"/>
              <a:t> </a:t>
            </a:r>
            <a:r>
              <a:rPr lang="en-IE" sz="2400" dirty="0" err="1"/>
              <a:t>nad</a:t>
            </a:r>
            <a:r>
              <a:rPr lang="en-IE" sz="2400" dirty="0"/>
              <a:t> </a:t>
            </a:r>
            <a:r>
              <a:rPr lang="en-IE" sz="2400" dirty="0" err="1"/>
              <a:t>projektami</a:t>
            </a:r>
            <a:r>
              <a:rPr lang="en-IE" sz="2400" dirty="0"/>
              <a:t> </a:t>
            </a:r>
            <a:r>
              <a:rPr lang="en-IE" sz="2400" dirty="0" err="1"/>
              <a:t>klientów</a:t>
            </a:r>
            <a:r>
              <a:rPr lang="en-IE" sz="2400" dirty="0"/>
              <a:t>, </a:t>
            </a:r>
            <a:r>
              <a:rPr lang="en-IE" sz="2400" dirty="0" err="1"/>
              <a:t>godzinami</a:t>
            </a:r>
            <a:r>
              <a:rPr lang="en-IE" sz="2400" dirty="0"/>
              <a:t>, </a:t>
            </a:r>
            <a:r>
              <a:rPr lang="en-IE" sz="2400" dirty="0" err="1"/>
              <a:t>które</a:t>
            </a:r>
            <a:r>
              <a:rPr lang="en-IE" sz="2400" dirty="0"/>
              <a:t> </a:t>
            </a:r>
            <a:r>
              <a:rPr lang="en-IE" sz="2400" dirty="0" err="1"/>
              <a:t>nie</a:t>
            </a:r>
            <a:r>
              <a:rPr lang="en-IE" sz="2400" dirty="0"/>
              <a:t> </a:t>
            </a:r>
            <a:r>
              <a:rPr lang="en-IE" sz="2400" dirty="0" err="1"/>
              <a:t>obejmowały</a:t>
            </a:r>
            <a:r>
              <a:rPr lang="en-IE" sz="2400" dirty="0"/>
              <a:t> </a:t>
            </a:r>
            <a:r>
              <a:rPr lang="en-IE" sz="2400" dirty="0" err="1"/>
              <a:t>administracji</a:t>
            </a:r>
            <a:r>
              <a:rPr lang="en-IE" sz="2400" dirty="0"/>
              <a:t> </a:t>
            </a:r>
            <a:r>
              <a:rPr lang="en-IE" sz="2400" dirty="0" err="1"/>
              <a:t>i</a:t>
            </a:r>
            <a:r>
              <a:rPr lang="en-IE" sz="2400" dirty="0"/>
              <a:t> </a:t>
            </a:r>
            <a:r>
              <a:rPr lang="en-IE" sz="2400" dirty="0" err="1"/>
              <a:t>finansów</a:t>
            </a:r>
            <a:r>
              <a:rPr lang="en-IE" sz="2400" dirty="0"/>
              <a:t>, </a:t>
            </a:r>
            <a:r>
              <a:rPr lang="en-IE" sz="2400" dirty="0" err="1"/>
              <a:t>sprzedaży</a:t>
            </a:r>
            <a:r>
              <a:rPr lang="en-IE" sz="2400" dirty="0"/>
              <a:t> </a:t>
            </a:r>
            <a:r>
              <a:rPr lang="en-IE" sz="2400" dirty="0" err="1"/>
              <a:t>i</a:t>
            </a:r>
            <a:r>
              <a:rPr lang="en-IE" sz="2400" dirty="0"/>
              <a:t> </a:t>
            </a:r>
            <a:r>
              <a:rPr lang="en-IE" sz="2400" dirty="0" err="1"/>
              <a:t>innych</a:t>
            </a:r>
            <a:r>
              <a:rPr lang="en-IE" sz="2400" dirty="0"/>
              <a:t> </a:t>
            </a:r>
            <a:r>
              <a:rPr lang="en-IE" sz="2400" dirty="0" err="1"/>
              <a:t>aspektów</a:t>
            </a:r>
            <a:r>
              <a:rPr lang="en-IE" sz="2400" dirty="0"/>
              <a:t> </a:t>
            </a:r>
            <a:r>
              <a:rPr lang="en-IE" sz="2400" dirty="0" err="1"/>
              <a:t>prowadzenia</a:t>
            </a:r>
            <a:r>
              <a:rPr lang="en-IE" sz="2400" dirty="0"/>
              <a:t> </a:t>
            </a:r>
            <a:r>
              <a:rPr lang="en-IE" sz="2400" dirty="0" err="1"/>
              <a:t>biznesu</a:t>
            </a:r>
            <a:r>
              <a:rPr lang="en-IE" sz="2400" dirty="0"/>
              <a:t>. </a:t>
            </a:r>
            <a:endParaRPr lang="pl-PL"/>
          </a:p>
          <a:p>
            <a:r>
              <a:rPr lang="en-IE" sz="2400" dirty="0" err="1"/>
              <a:t>Zdałam</a:t>
            </a:r>
            <a:r>
              <a:rPr lang="en-IE" sz="2400" dirty="0"/>
              <a:t> </a:t>
            </a:r>
            <a:r>
              <a:rPr lang="en-IE" sz="2400" dirty="0" err="1"/>
              <a:t>sobie</a:t>
            </a:r>
            <a:r>
              <a:rPr lang="en-IE" sz="2400" dirty="0"/>
              <a:t> </a:t>
            </a:r>
            <a:r>
              <a:rPr lang="en-IE" sz="2400" dirty="0" err="1"/>
              <a:t>sprawę</a:t>
            </a:r>
            <a:r>
              <a:rPr lang="en-IE" sz="2400" dirty="0"/>
              <a:t>, </a:t>
            </a:r>
            <a:r>
              <a:rPr lang="en-IE" sz="2400" dirty="0" err="1"/>
              <a:t>że</a:t>
            </a:r>
            <a:r>
              <a:rPr lang="en-IE" sz="2400" dirty="0"/>
              <a:t> aby </a:t>
            </a:r>
            <a:r>
              <a:rPr lang="en-IE" sz="2400" dirty="0" err="1"/>
              <a:t>rozwijać</a:t>
            </a:r>
            <a:r>
              <a:rPr lang="en-IE" sz="2400" dirty="0"/>
              <a:t> </a:t>
            </a:r>
            <a:r>
              <a:rPr lang="en-IE" sz="2400" dirty="0" err="1"/>
              <a:t>swój</a:t>
            </a:r>
            <a:r>
              <a:rPr lang="en-IE" sz="2400" dirty="0"/>
              <a:t> </a:t>
            </a:r>
            <a:r>
              <a:rPr lang="en-IE" sz="2400" dirty="0" err="1"/>
              <a:t>biznes</a:t>
            </a:r>
            <a:r>
              <a:rPr lang="en-IE" sz="2400" dirty="0"/>
              <a:t> </a:t>
            </a:r>
            <a:r>
              <a:rPr lang="en-IE" sz="2400" dirty="0" err="1"/>
              <a:t>bezwzględnie</a:t>
            </a:r>
            <a:r>
              <a:rPr lang="en-IE" sz="2400" dirty="0"/>
              <a:t> </a:t>
            </a:r>
            <a:r>
              <a:rPr lang="en-IE" sz="2400" dirty="0" err="1"/>
              <a:t>muszę</a:t>
            </a:r>
            <a:r>
              <a:rPr lang="en-IE" sz="2400" dirty="0"/>
              <a:t> </a:t>
            </a:r>
            <a:r>
              <a:rPr lang="en-IE" sz="2400" dirty="0" err="1"/>
              <a:t>zatrudnić</a:t>
            </a:r>
            <a:r>
              <a:rPr lang="en-IE" sz="2400" dirty="0"/>
              <a:t> </a:t>
            </a:r>
            <a:r>
              <a:rPr lang="en-IE" sz="2400" dirty="0" err="1"/>
              <a:t>pracownika</a:t>
            </a:r>
            <a:r>
              <a:rPr lang="en-IE" sz="2400" dirty="0"/>
              <a:t> </a:t>
            </a:r>
            <a:r>
              <a:rPr lang="en-IE" sz="2400" dirty="0" err="1"/>
              <a:t>i</a:t>
            </a:r>
            <a:r>
              <a:rPr lang="en-IE" sz="2400" dirty="0"/>
              <a:t> </a:t>
            </a:r>
            <a:r>
              <a:rPr lang="en-IE" sz="2400" dirty="0" err="1"/>
              <a:t>odciążyć</a:t>
            </a:r>
            <a:r>
              <a:rPr lang="en-IE" sz="2400" dirty="0"/>
              <a:t> </a:t>
            </a:r>
            <a:r>
              <a:rPr lang="en-IE" sz="2400" dirty="0" err="1"/>
              <a:t>się</a:t>
            </a:r>
            <a:r>
              <a:rPr lang="en-IE" sz="2400" dirty="0"/>
              <a:t> </a:t>
            </a:r>
            <a:r>
              <a:rPr lang="en-IE" sz="2400" dirty="0" err="1"/>
              <a:t>od</a:t>
            </a:r>
            <a:r>
              <a:rPr lang="en-IE" sz="2400" dirty="0"/>
              <a:t> </a:t>
            </a:r>
            <a:r>
              <a:rPr lang="en-IE" sz="2400" dirty="0" err="1"/>
              <a:t>części</a:t>
            </a:r>
            <a:r>
              <a:rPr lang="en-IE" sz="2400" dirty="0"/>
              <a:t> </a:t>
            </a:r>
            <a:r>
              <a:rPr lang="en-IE" sz="2400" dirty="0" err="1"/>
              <a:t>moich</a:t>
            </a:r>
            <a:r>
              <a:rPr lang="en-IE" sz="2400" dirty="0"/>
              <a:t> </a:t>
            </a:r>
            <a:r>
              <a:rPr lang="en-IE" sz="2400" dirty="0" err="1"/>
              <a:t>zadań</a:t>
            </a:r>
            <a:r>
              <a:rPr lang="en-IE" sz="2400" dirty="0"/>
              <a:t> </a:t>
            </a:r>
            <a:r>
              <a:rPr lang="en-IE" sz="2400" dirty="0" err="1"/>
              <a:t>i</a:t>
            </a:r>
            <a:r>
              <a:rPr lang="en-IE" sz="2400" dirty="0"/>
              <a:t> </a:t>
            </a:r>
            <a:r>
              <a:rPr lang="en-IE" sz="2400" dirty="0" err="1"/>
              <a:t>obowiązków</a:t>
            </a:r>
            <a:r>
              <a:rPr lang="en-IE" sz="2400" dirty="0"/>
              <a:t>.” </a:t>
            </a:r>
            <a:endParaRPr lang="en-IE"/>
          </a:p>
          <a:p>
            <a:endParaRPr lang="en-IE" sz="2400" dirty="0"/>
          </a:p>
          <a:p>
            <a:r>
              <a:rPr lang="en-IE" sz="2400" b="1" dirty="0">
                <a:solidFill>
                  <a:srgbClr val="2E95D2"/>
                </a:solidFill>
              </a:rPr>
              <a:t>Maria, </a:t>
            </a:r>
            <a:r>
              <a:rPr lang="en-IE" sz="2400" b="1" dirty="0" err="1">
                <a:solidFill>
                  <a:srgbClr val="2E95D2"/>
                </a:solidFill>
              </a:rPr>
              <a:t>Konsultantka</a:t>
            </a:r>
            <a:r>
              <a:rPr lang="en-IE" sz="2400" b="1" dirty="0">
                <a:solidFill>
                  <a:srgbClr val="2E95D2"/>
                </a:solidFill>
              </a:rPr>
              <a:t> ds. </a:t>
            </a:r>
            <a:r>
              <a:rPr lang="en-IE" sz="2400" b="1" dirty="0" err="1">
                <a:solidFill>
                  <a:srgbClr val="2E95D2"/>
                </a:solidFill>
              </a:rPr>
              <a:t>marketingu</a:t>
            </a:r>
            <a:r>
              <a:rPr lang="en-IE" sz="2400" b="1" dirty="0">
                <a:solidFill>
                  <a:srgbClr val="2E95D2"/>
                </a:solidFill>
              </a:rPr>
              <a:t>, </a:t>
            </a:r>
            <a:r>
              <a:rPr lang="en-IE" sz="2400" b="1" dirty="0" err="1">
                <a:solidFill>
                  <a:srgbClr val="2E95D2"/>
                </a:solidFill>
              </a:rPr>
              <a:t>Irlandia</a:t>
            </a:r>
            <a:endParaRPr lang="en-IE" sz="2400" b="1" dirty="0">
              <a:solidFill>
                <a:srgbClr val="2E95D2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5703336" y="852823"/>
            <a:ext cx="785328" cy="964819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”</a:t>
            </a:r>
          </a:p>
        </p:txBody>
      </p:sp>
      <p:grpSp>
        <p:nvGrpSpPr>
          <p:cNvPr id="30" name="Google Shape;612;p39"/>
          <p:cNvGrpSpPr/>
          <p:nvPr/>
        </p:nvGrpSpPr>
        <p:grpSpPr>
          <a:xfrm>
            <a:off x="146926" y="933866"/>
            <a:ext cx="481919" cy="492019"/>
            <a:chOff x="3951850" y="2985350"/>
            <a:chExt cx="407950" cy="416500"/>
          </a:xfrm>
        </p:grpSpPr>
        <p:sp>
          <p:nvSpPr>
            <p:cNvPr id="31" name="Google Shape;613;p39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l" t="t" r="r" b="b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14;p39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l" t="t" r="r" b="b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615;p39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616;p39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l" t="t" r="r" b="b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388365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3056</TotalTime>
  <Words>2778</Words>
  <Application>Microsoft Office PowerPoint</Application>
  <PresentationFormat>Panoramiczny</PresentationFormat>
  <Paragraphs>179</Paragraphs>
  <Slides>40</Slides>
  <Notes>2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40</vt:i4>
      </vt:variant>
    </vt:vector>
  </HeadingPairs>
  <TitlesOfParts>
    <vt:vector size="41" baseType="lpstr"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Gillian Keane</dc:creator>
  <cp:lastModifiedBy>Barbara Kromska</cp:lastModifiedBy>
  <cp:revision>893</cp:revision>
  <dcterms:created xsi:type="dcterms:W3CDTF">2018-09-19T09:23:58Z</dcterms:created>
  <dcterms:modified xsi:type="dcterms:W3CDTF">2020-06-04T03:17:49Z</dcterms:modified>
</cp:coreProperties>
</file>