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81"/>
  </p:notesMasterIdLst>
  <p:handoutMasterIdLst>
    <p:handoutMasterId r:id="rId82"/>
  </p:handoutMasterIdLst>
  <p:sldIdLst>
    <p:sldId id="259" r:id="rId2"/>
    <p:sldId id="261" r:id="rId3"/>
    <p:sldId id="278" r:id="rId4"/>
    <p:sldId id="336" r:id="rId5"/>
    <p:sldId id="317" r:id="rId6"/>
    <p:sldId id="318" r:id="rId7"/>
    <p:sldId id="319" r:id="rId8"/>
    <p:sldId id="374" r:id="rId9"/>
    <p:sldId id="375" r:id="rId10"/>
    <p:sldId id="376" r:id="rId11"/>
    <p:sldId id="377" r:id="rId12"/>
    <p:sldId id="378" r:id="rId13"/>
    <p:sldId id="379" r:id="rId14"/>
    <p:sldId id="380" r:id="rId15"/>
    <p:sldId id="381" r:id="rId16"/>
    <p:sldId id="382" r:id="rId17"/>
    <p:sldId id="383" r:id="rId18"/>
    <p:sldId id="384" r:id="rId19"/>
    <p:sldId id="385" r:id="rId20"/>
    <p:sldId id="311" r:id="rId21"/>
    <p:sldId id="386" r:id="rId22"/>
    <p:sldId id="387" r:id="rId23"/>
    <p:sldId id="388" r:id="rId24"/>
    <p:sldId id="389" r:id="rId25"/>
    <p:sldId id="335" r:id="rId26"/>
    <p:sldId id="265" r:id="rId27"/>
    <p:sldId id="390" r:id="rId28"/>
    <p:sldId id="391" r:id="rId29"/>
    <p:sldId id="392" r:id="rId30"/>
    <p:sldId id="393" r:id="rId31"/>
    <p:sldId id="395" r:id="rId32"/>
    <p:sldId id="394" r:id="rId33"/>
    <p:sldId id="396" r:id="rId34"/>
    <p:sldId id="397" r:id="rId35"/>
    <p:sldId id="398" r:id="rId36"/>
    <p:sldId id="399" r:id="rId37"/>
    <p:sldId id="400" r:id="rId38"/>
    <p:sldId id="401" r:id="rId39"/>
    <p:sldId id="402" r:id="rId40"/>
    <p:sldId id="403" r:id="rId41"/>
    <p:sldId id="404" r:id="rId42"/>
    <p:sldId id="405" r:id="rId43"/>
    <p:sldId id="406" r:id="rId44"/>
    <p:sldId id="408" r:id="rId45"/>
    <p:sldId id="407" r:id="rId46"/>
    <p:sldId id="412" r:id="rId47"/>
    <p:sldId id="413" r:id="rId48"/>
    <p:sldId id="415" r:id="rId49"/>
    <p:sldId id="414" r:id="rId50"/>
    <p:sldId id="416" r:id="rId51"/>
    <p:sldId id="417" r:id="rId52"/>
    <p:sldId id="418" r:id="rId53"/>
    <p:sldId id="419" r:id="rId54"/>
    <p:sldId id="420" r:id="rId55"/>
    <p:sldId id="409" r:id="rId56"/>
    <p:sldId id="422" r:id="rId57"/>
    <p:sldId id="364" r:id="rId58"/>
    <p:sldId id="423" r:id="rId59"/>
    <p:sldId id="424" r:id="rId60"/>
    <p:sldId id="410" r:id="rId61"/>
    <p:sldId id="425" r:id="rId62"/>
    <p:sldId id="426" r:id="rId63"/>
    <p:sldId id="427" r:id="rId64"/>
    <p:sldId id="428" r:id="rId65"/>
    <p:sldId id="429" r:id="rId66"/>
    <p:sldId id="430" r:id="rId67"/>
    <p:sldId id="431" r:id="rId68"/>
    <p:sldId id="432" r:id="rId69"/>
    <p:sldId id="433" r:id="rId70"/>
    <p:sldId id="434" r:id="rId71"/>
    <p:sldId id="435" r:id="rId72"/>
    <p:sldId id="411" r:id="rId73"/>
    <p:sldId id="436" r:id="rId74"/>
    <p:sldId id="442" r:id="rId75"/>
    <p:sldId id="441" r:id="rId76"/>
    <p:sldId id="439" r:id="rId77"/>
    <p:sldId id="440" r:id="rId78"/>
    <p:sldId id="443" r:id="rId79"/>
    <p:sldId id="309" r:id="rId8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Orla Casey" initials="OC" lastIdx="1" clrIdx="0">
    <p:extLst>
      <p:ext uri="{19B8F6BF-5375-455C-9EA6-DF929625EA0E}">
        <p15:presenceInfo xmlns:p15="http://schemas.microsoft.com/office/powerpoint/2012/main" userId="f0c6d9f0e8bc30f8"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D6E6C"/>
    <a:srgbClr val="CE1779"/>
    <a:srgbClr val="2E95D2"/>
    <a:srgbClr val="EE7123"/>
    <a:srgbClr val="02917D"/>
    <a:srgbClr val="000000"/>
    <a:srgbClr val="FDC010"/>
    <a:srgbClr val="8F257A"/>
    <a:srgbClr val="0B74BB"/>
    <a:srgbClr val="16A8D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29" autoAdjust="0"/>
    <p:restoredTop sz="86395"/>
  </p:normalViewPr>
  <p:slideViewPr>
    <p:cSldViewPr snapToGrid="0" snapToObjects="1">
      <p:cViewPr varScale="1">
        <p:scale>
          <a:sx n="114" d="100"/>
          <a:sy n="114" d="100"/>
        </p:scale>
        <p:origin x="468" y="84"/>
      </p:cViewPr>
      <p:guideLst/>
    </p:cSldViewPr>
  </p:slideViewPr>
  <p:outlineViewPr>
    <p:cViewPr>
      <p:scale>
        <a:sx n="33" d="100"/>
        <a:sy n="33" d="100"/>
      </p:scale>
      <p:origin x="0" y="-4184"/>
    </p:cViewPr>
  </p:outlineViewPr>
  <p:notesTextViewPr>
    <p:cViewPr>
      <p:scale>
        <a:sx n="1" d="1"/>
        <a:sy n="1" d="1"/>
      </p:scale>
      <p:origin x="0" y="0"/>
    </p:cViewPr>
  </p:notesTextViewPr>
  <p:sorterViewPr>
    <p:cViewPr>
      <p:scale>
        <a:sx n="70" d="100"/>
        <a:sy n="70" d="100"/>
      </p:scale>
      <p:origin x="0" y="0"/>
    </p:cViewPr>
  </p:sorterViewPr>
  <p:notesViewPr>
    <p:cSldViewPr snapToGrid="0" snapToObjects="1">
      <p:cViewPr varScale="1">
        <p:scale>
          <a:sx n="87" d="100"/>
          <a:sy n="87" d="100"/>
        </p:scale>
        <p:origin x="3904" y="19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handoutMaster" Target="handoutMasters/handoutMaster1.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notesMaster" Target="notesMasters/notesMaster1.xml"/><Relationship Id="rId86"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174B3AB-1076-3847-9704-2735AAE6E6FB}" type="datetimeFigureOut">
              <a:rPr lang="en-US" smtClean="0"/>
              <a:t>5/26/2020</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9C00C95-E645-9447-A3F8-A17F92449908}" type="slidenum">
              <a:rPr lang="en-US" smtClean="0"/>
              <a:t>‹Nº›</a:t>
            </a:fld>
            <a:endParaRPr lang="en-US"/>
          </a:p>
        </p:txBody>
      </p:sp>
    </p:spTree>
    <p:extLst>
      <p:ext uri="{BB962C8B-B14F-4D97-AF65-F5344CB8AC3E}">
        <p14:creationId xmlns:p14="http://schemas.microsoft.com/office/powerpoint/2010/main" val="149439099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8C7370B-66A1-AB42-84E0-A4E6FD88C2A5}" type="datetimeFigureOut">
              <a:rPr lang="en-US" smtClean="0"/>
              <a:t>5/26/2020</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34AC054-D004-974A-8D8E-E228282ED491}" type="slidenum">
              <a:rPr lang="en-US" smtClean="0"/>
              <a:t>‹Nº›</a:t>
            </a:fld>
            <a:endParaRPr lang="en-US" dirty="0"/>
          </a:p>
        </p:txBody>
      </p:sp>
    </p:spTree>
    <p:extLst>
      <p:ext uri="{BB962C8B-B14F-4D97-AF65-F5344CB8AC3E}">
        <p14:creationId xmlns:p14="http://schemas.microsoft.com/office/powerpoint/2010/main" val="3810353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ext to left - photo on right - NAVY">
    <p:spTree>
      <p:nvGrpSpPr>
        <p:cNvPr id="1" name=""/>
        <p:cNvGrpSpPr/>
        <p:nvPr/>
      </p:nvGrpSpPr>
      <p:grpSpPr>
        <a:xfrm>
          <a:off x="0" y="0"/>
          <a:ext cx="0" cy="0"/>
          <a:chOff x="0" y="0"/>
          <a:chExt cx="0" cy="0"/>
        </a:xfrm>
      </p:grpSpPr>
      <p:sp>
        <p:nvSpPr>
          <p:cNvPr id="13" name="Rectangle 12"/>
          <p:cNvSpPr/>
          <p:nvPr userDrawn="1"/>
        </p:nvSpPr>
        <p:spPr>
          <a:xfrm>
            <a:off x="0" y="-1"/>
            <a:ext cx="12192000" cy="6858001"/>
          </a:xfrm>
          <a:prstGeom prst="rect">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p:cNvSpPr/>
          <p:nvPr userDrawn="1"/>
        </p:nvSpPr>
        <p:spPr>
          <a:xfrm>
            <a:off x="424669" y="304247"/>
            <a:ext cx="5666415" cy="2123658"/>
          </a:xfrm>
          <a:prstGeom prst="rect">
            <a:avLst/>
          </a:prstGeom>
        </p:spPr>
        <p:txBody>
          <a:bodyPr wrap="square">
            <a:spAutoFit/>
          </a:bodyPr>
          <a:lstStyle/>
          <a:p>
            <a:pPr fontAlgn="base"/>
            <a:r>
              <a:rPr lang="en-IE" sz="4400" b="0" i="0" u="none" strike="noStrike" kern="1200" dirty="0">
                <a:solidFill>
                  <a:schemeClr val="bg1"/>
                </a:solidFill>
                <a:effectLst/>
                <a:latin typeface="+mn-lt"/>
                <a:ea typeface="+mn-ea"/>
                <a:cs typeface="+mn-cs"/>
              </a:rPr>
              <a:t>WELCOME TO THE </a:t>
            </a:r>
            <a:r>
              <a:rPr lang="en-IE" sz="4400" b="1" i="0" u="none" strike="noStrike" kern="1200" dirty="0">
                <a:solidFill>
                  <a:schemeClr val="bg1"/>
                </a:solidFill>
                <a:effectLst/>
                <a:latin typeface="+mn-lt"/>
                <a:ea typeface="+mn-ea"/>
                <a:cs typeface="+mn-cs"/>
              </a:rPr>
              <a:t>AMBITION TO EMPLOY </a:t>
            </a:r>
            <a:r>
              <a:rPr lang="en-IE" sz="4400" b="0" i="0" u="none" strike="noStrike" kern="1200" dirty="0">
                <a:solidFill>
                  <a:schemeClr val="bg1"/>
                </a:solidFill>
                <a:effectLst/>
                <a:latin typeface="+mn-lt"/>
                <a:ea typeface="+mn-ea"/>
                <a:cs typeface="+mn-cs"/>
              </a:rPr>
              <a:t>POWERPOINT</a:t>
            </a:r>
            <a:endParaRPr lang="en-IE" sz="3600" baseline="0" dirty="0">
              <a:solidFill>
                <a:schemeClr val="bg1"/>
              </a:solidFill>
              <a:latin typeface="+mn-lt"/>
              <a:ea typeface="Quattrocento Sans"/>
              <a:cs typeface="Quattrocento Sans"/>
              <a:sym typeface="Quattrocento Sans"/>
            </a:endParaRPr>
          </a:p>
        </p:txBody>
      </p:sp>
      <p:sp>
        <p:nvSpPr>
          <p:cNvPr id="15" name="Rectangle 14"/>
          <p:cNvSpPr/>
          <p:nvPr userDrawn="1"/>
        </p:nvSpPr>
        <p:spPr>
          <a:xfrm>
            <a:off x="7062018" y="866550"/>
            <a:ext cx="4589207" cy="6093976"/>
          </a:xfrm>
          <a:prstGeom prst="rect">
            <a:avLst/>
          </a:prstGeom>
        </p:spPr>
        <p:txBody>
          <a:bodyPr wrap="square">
            <a:spAutoFit/>
          </a:bodyPr>
          <a:lstStyle/>
          <a:p>
            <a:pPr fontAlgn="base"/>
            <a:r>
              <a:rPr lang="en-IE" sz="3000" b="0" i="0" u="none" strike="noStrike" kern="1200" dirty="0">
                <a:solidFill>
                  <a:schemeClr val="bg1"/>
                </a:solidFill>
                <a:effectLst/>
                <a:latin typeface="+mn-lt"/>
                <a:ea typeface="+mn-ea"/>
                <a:cs typeface="+mn-cs"/>
              </a:rPr>
              <a:t>FEATURES OF THE</a:t>
            </a:r>
          </a:p>
          <a:p>
            <a:pPr fontAlgn="base"/>
            <a:r>
              <a:rPr lang="en-IE" sz="3000" b="0" i="0" u="none" strike="noStrike" kern="1200" dirty="0">
                <a:solidFill>
                  <a:schemeClr val="bg1"/>
                </a:solidFill>
                <a:effectLst/>
                <a:latin typeface="+mn-lt"/>
                <a:ea typeface="+mn-ea"/>
                <a:cs typeface="+mn-cs"/>
              </a:rPr>
              <a:t>POWERPOINT:</a:t>
            </a:r>
          </a:p>
          <a:p>
            <a:pPr fontAlgn="base"/>
            <a:endParaRPr lang="en-IE" sz="3000" b="0" i="0" u="none" strike="noStrike" kern="1200" dirty="0">
              <a:solidFill>
                <a:schemeClr val="bg1"/>
              </a:solidFill>
              <a:effectLst/>
              <a:latin typeface="+mn-lt"/>
              <a:ea typeface="+mn-ea"/>
              <a:cs typeface="+mn-cs"/>
            </a:endParaRPr>
          </a:p>
          <a:p>
            <a:pPr marL="342900" indent="-342900" fontAlgn="base">
              <a:buFont typeface="Arial" charset="0"/>
              <a:buChar char="•"/>
            </a:pPr>
            <a:r>
              <a:rPr lang="en-IE" sz="2400" b="0" i="0" u="none" strike="noStrike" kern="1200" dirty="0">
                <a:solidFill>
                  <a:schemeClr val="bg1"/>
                </a:solidFill>
                <a:effectLst/>
                <a:latin typeface="+mn-lt"/>
                <a:ea typeface="+mn-ea"/>
                <a:cs typeface="+mn-cs"/>
              </a:rPr>
              <a:t>Set up in widescreen format. </a:t>
            </a:r>
          </a:p>
          <a:p>
            <a:pPr marL="342900" indent="-342900" fontAlgn="base">
              <a:buFont typeface="Arial" charset="0"/>
              <a:buChar char="•"/>
            </a:pPr>
            <a:r>
              <a:rPr lang="en-IE" sz="2400" b="0" i="0" u="none" strike="noStrike" kern="1200" dirty="0">
                <a:solidFill>
                  <a:schemeClr val="bg1"/>
                </a:solidFill>
                <a:effectLst/>
                <a:latin typeface="+mn-lt"/>
                <a:ea typeface="+mn-ea"/>
                <a:cs typeface="+mn-cs"/>
              </a:rPr>
              <a:t>44 slide layouts to choose from</a:t>
            </a:r>
          </a:p>
          <a:p>
            <a:pPr marL="342900" indent="-342900" fontAlgn="base">
              <a:buFont typeface="Arial" charset="0"/>
              <a:buChar char="•"/>
            </a:pPr>
            <a:r>
              <a:rPr lang="en-IE" sz="2400" b="0" i="0" u="none" strike="noStrike" kern="1200" dirty="0">
                <a:solidFill>
                  <a:schemeClr val="bg1"/>
                </a:solidFill>
                <a:effectLst/>
                <a:latin typeface="+mn-lt"/>
                <a:ea typeface="+mn-ea"/>
                <a:cs typeface="+mn-cs"/>
              </a:rPr>
              <a:t>Colour variations using the </a:t>
            </a:r>
            <a:r>
              <a:rPr lang="en-IE" sz="2400" b="1" i="0" u="none" strike="noStrike" kern="1200" dirty="0">
                <a:solidFill>
                  <a:schemeClr val="bg1"/>
                </a:solidFill>
                <a:effectLst/>
                <a:latin typeface="+mn-lt"/>
                <a:ea typeface="+mn-ea"/>
                <a:cs typeface="+mn-cs"/>
              </a:rPr>
              <a:t>AMBITION TO EMPLOY</a:t>
            </a:r>
            <a:r>
              <a:rPr lang="en-IE" sz="2400" b="1" i="0" u="none" strike="noStrike" kern="1200" baseline="0" dirty="0">
                <a:solidFill>
                  <a:schemeClr val="bg1"/>
                </a:solidFill>
                <a:effectLst/>
                <a:latin typeface="+mn-lt"/>
                <a:ea typeface="+mn-ea"/>
                <a:cs typeface="+mn-cs"/>
              </a:rPr>
              <a:t> </a:t>
            </a:r>
            <a:r>
              <a:rPr lang="en-IE" sz="2400" b="0" i="0" u="none" strike="noStrike" kern="1200" dirty="0">
                <a:solidFill>
                  <a:schemeClr val="bg1"/>
                </a:solidFill>
                <a:effectLst/>
                <a:latin typeface="+mn-lt"/>
                <a:ea typeface="+mn-ea"/>
                <a:cs typeface="+mn-cs"/>
              </a:rPr>
              <a:t>Brand Colours</a:t>
            </a:r>
          </a:p>
          <a:p>
            <a:pPr marL="342900" indent="-342900" fontAlgn="base">
              <a:buFont typeface="Arial" charset="0"/>
              <a:buChar char="•"/>
            </a:pPr>
            <a:r>
              <a:rPr lang="en-IE" sz="2400" b="0" i="0" u="none" strike="noStrike" kern="1200" dirty="0">
                <a:solidFill>
                  <a:schemeClr val="bg1"/>
                </a:solidFill>
                <a:effectLst/>
                <a:latin typeface="+mn-lt"/>
                <a:ea typeface="+mn-ea"/>
                <a:cs typeface="+mn-cs"/>
              </a:rPr>
              <a:t>Based on Master Slides design</a:t>
            </a:r>
          </a:p>
          <a:p>
            <a:pPr marL="342900" indent="-342900" fontAlgn="base">
              <a:buFont typeface="Arial" charset="0"/>
              <a:buChar char="•"/>
            </a:pPr>
            <a:r>
              <a:rPr lang="en-IE" sz="2400" b="0" i="0" u="none" strike="noStrike" kern="1200" dirty="0">
                <a:solidFill>
                  <a:schemeClr val="bg1"/>
                </a:solidFill>
                <a:effectLst/>
                <a:latin typeface="+mn-lt"/>
                <a:ea typeface="+mn-ea"/>
                <a:cs typeface="+mn-cs"/>
              </a:rPr>
              <a:t>Easy Drag and Drop to change picture</a:t>
            </a:r>
          </a:p>
          <a:p>
            <a:pPr marL="342900" indent="-342900" fontAlgn="base">
              <a:buFont typeface="Arial" charset="0"/>
              <a:buChar char="•"/>
            </a:pPr>
            <a:r>
              <a:rPr lang="en-IE" sz="2400" b="0" i="0" u="none" strike="noStrike" kern="1200" dirty="0">
                <a:solidFill>
                  <a:schemeClr val="bg1"/>
                </a:solidFill>
                <a:effectLst/>
                <a:latin typeface="+mn-lt"/>
                <a:ea typeface="+mn-ea"/>
                <a:cs typeface="+mn-cs"/>
              </a:rPr>
              <a:t>80 easy editable icons</a:t>
            </a:r>
          </a:p>
          <a:p>
            <a:pPr marL="342900" indent="-342900" fontAlgn="base">
              <a:buFont typeface="Arial" charset="0"/>
              <a:buChar char="•"/>
            </a:pPr>
            <a:r>
              <a:rPr lang="en-IE" sz="2400" b="0" i="0" u="none" strike="noStrike" kern="1200" dirty="0">
                <a:solidFill>
                  <a:schemeClr val="bg1"/>
                </a:solidFill>
                <a:effectLst/>
                <a:latin typeface="+mn-lt"/>
                <a:ea typeface="+mn-ea"/>
                <a:cs typeface="+mn-cs"/>
              </a:rPr>
              <a:t>Easy and Fully editable in PowerPoint</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600" b="0" i="0" u="none" strike="noStrike" kern="1200" dirty="0">
                <a:solidFill>
                  <a:schemeClr val="bg1"/>
                </a:solidFill>
                <a:effectLst/>
                <a:latin typeface="+mn-lt"/>
                <a:ea typeface="+mn-ea"/>
                <a:cs typeface="+mn-cs"/>
              </a:rPr>
              <a:t>		</a:t>
            </a:r>
            <a:endParaRPr lang="en-IE" sz="3600" baseline="0" dirty="0">
              <a:solidFill>
                <a:schemeClr val="bg1"/>
              </a:solidFill>
              <a:latin typeface="+mn-lt"/>
              <a:ea typeface="Quattrocento Sans"/>
              <a:cs typeface="Quattrocento Sans"/>
              <a:sym typeface="Quattrocento Sans"/>
            </a:endParaRPr>
          </a:p>
        </p:txBody>
      </p:sp>
      <p:sp>
        <p:nvSpPr>
          <p:cNvPr id="16" name="Rectangle 15"/>
          <p:cNvSpPr/>
          <p:nvPr userDrawn="1"/>
        </p:nvSpPr>
        <p:spPr>
          <a:xfrm>
            <a:off x="424669" y="3172202"/>
            <a:ext cx="5327201" cy="2677656"/>
          </a:xfrm>
          <a:prstGeom prst="rect">
            <a:avLst/>
          </a:prstGeom>
        </p:spPr>
        <p:txBody>
          <a:bodyPr wrap="square">
            <a:spAutoFit/>
          </a:bodyPr>
          <a:lstStyle/>
          <a:p>
            <a:pPr fontAlgn="base"/>
            <a:r>
              <a:rPr lang="en-IE" sz="2400" b="0" i="0" u="none" strike="noStrike" kern="1200" dirty="0">
                <a:solidFill>
                  <a:schemeClr val="bg1"/>
                </a:solidFill>
                <a:effectLst/>
                <a:latin typeface="+mn-lt"/>
                <a:ea typeface="+mn-ea"/>
                <a:cs typeface="+mn-cs"/>
              </a:rPr>
              <a:t>Our aim is to have a consistent “look and feel” throughout our branding material including our PowerPoint.</a:t>
            </a:r>
            <a:r>
              <a:rPr lang="en-IE" sz="2400" b="0" i="0" u="none" strike="noStrike" kern="1200" baseline="0" dirty="0">
                <a:solidFill>
                  <a:schemeClr val="bg1"/>
                </a:solidFill>
                <a:effectLst/>
                <a:latin typeface="+mn-lt"/>
                <a:ea typeface="+mn-ea"/>
                <a:cs typeface="+mn-cs"/>
              </a:rPr>
              <a:t> </a:t>
            </a:r>
          </a:p>
          <a:p>
            <a:pPr fontAlgn="base"/>
            <a:endParaRPr lang="en-IE" sz="2400" b="0" i="0" u="none" strike="noStrike" kern="1200" baseline="0" dirty="0">
              <a:solidFill>
                <a:schemeClr val="bg1"/>
              </a:solidFill>
              <a:effectLst/>
              <a:latin typeface="+mn-lt"/>
              <a:ea typeface="+mn-ea"/>
              <a:cs typeface="+mn-cs"/>
            </a:endParaRPr>
          </a:p>
          <a:p>
            <a:pPr fontAlgn="base"/>
            <a:r>
              <a:rPr lang="en-IE" sz="2400" b="0" i="0" u="none" strike="noStrike" kern="1200" dirty="0">
                <a:solidFill>
                  <a:schemeClr val="bg1"/>
                </a:solidFill>
                <a:effectLst/>
                <a:latin typeface="+mn-lt"/>
                <a:ea typeface="+mn-ea"/>
                <a:cs typeface="+mn-cs"/>
              </a:rPr>
              <a:t>The slide layouts within this PowerPoint  will give you a great deal of creative </a:t>
            </a:r>
            <a:r>
              <a:rPr lang="en-IE" sz="2400" b="0" i="0" u="none" strike="noStrike" kern="1200" dirty="0" err="1">
                <a:solidFill>
                  <a:schemeClr val="bg1"/>
                </a:solidFill>
                <a:effectLst/>
                <a:latin typeface="+mn-lt"/>
                <a:ea typeface="+mn-ea"/>
                <a:cs typeface="+mn-cs"/>
              </a:rPr>
              <a:t>flexibily</a:t>
            </a:r>
            <a:r>
              <a:rPr lang="en-IE" sz="2400" b="0" i="0" u="none" strike="noStrike" kern="1200" dirty="0">
                <a:solidFill>
                  <a:schemeClr val="bg1"/>
                </a:solidFill>
                <a:effectLst/>
                <a:latin typeface="+mn-lt"/>
                <a:ea typeface="+mn-ea"/>
                <a:cs typeface="+mn-cs"/>
              </a:rPr>
              <a:t> when creating your Presentation.</a:t>
            </a:r>
            <a:endParaRPr lang="en-IE" sz="3600" baseline="0" dirty="0">
              <a:solidFill>
                <a:schemeClr val="bg1"/>
              </a:solidFill>
              <a:latin typeface="+mn-lt"/>
              <a:ea typeface="Quattrocento Sans"/>
              <a:cs typeface="Quattrocento Sans"/>
              <a:sym typeface="Quattrocento Sans"/>
            </a:endParaRPr>
          </a:p>
        </p:txBody>
      </p:sp>
      <p:cxnSp>
        <p:nvCxnSpPr>
          <p:cNvPr id="17" name="Straight Connector 16"/>
          <p:cNvCxnSpPr/>
          <p:nvPr userDrawn="1"/>
        </p:nvCxnSpPr>
        <p:spPr>
          <a:xfrm>
            <a:off x="6592529" y="-1"/>
            <a:ext cx="0" cy="668102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a:xfrm flipH="1">
            <a:off x="0" y="2503620"/>
            <a:ext cx="659252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text only with 3 colums - RIGHT">
    <p:spTree>
      <p:nvGrpSpPr>
        <p:cNvPr id="1" name=""/>
        <p:cNvGrpSpPr/>
        <p:nvPr/>
      </p:nvGrpSpPr>
      <p:grpSpPr>
        <a:xfrm>
          <a:off x="0" y="0"/>
          <a:ext cx="0" cy="0"/>
          <a:chOff x="0" y="0"/>
          <a:chExt cx="0" cy="0"/>
        </a:xfrm>
      </p:grpSpPr>
      <p:sp>
        <p:nvSpPr>
          <p:cNvPr id="14" name="Text Placeholder 23"/>
          <p:cNvSpPr>
            <a:spLocks noGrp="1"/>
          </p:cNvSpPr>
          <p:nvPr>
            <p:ph type="body" sz="quarter" idx="13" hasCustomPrompt="1"/>
          </p:nvPr>
        </p:nvSpPr>
        <p:spPr>
          <a:xfrm>
            <a:off x="446442" y="500519"/>
            <a:ext cx="2717382" cy="2425550"/>
          </a:xfrm>
        </p:spPr>
        <p:txBody>
          <a:bodyPr>
            <a:normAutofit/>
          </a:bodyPr>
          <a:lstStyle>
            <a:lvl1pPr marL="0" indent="0" algn="l">
              <a:buNone/>
              <a:defRPr sz="3600">
                <a:solidFill>
                  <a:srgbClr val="6D6E6C"/>
                </a:solidFill>
                <a:latin typeface="+mn-lt"/>
              </a:defRPr>
            </a:lvl1pPr>
          </a:lstStyle>
          <a:p>
            <a:pPr lvl="0"/>
            <a:r>
              <a:rPr lang="en-US" dirty="0"/>
              <a:t>TITLE</a:t>
            </a:r>
          </a:p>
        </p:txBody>
      </p:sp>
      <p:sp>
        <p:nvSpPr>
          <p:cNvPr id="33" name="Text Placeholder 25"/>
          <p:cNvSpPr>
            <a:spLocks noGrp="1"/>
          </p:cNvSpPr>
          <p:nvPr>
            <p:ph type="body" sz="quarter" idx="15" hasCustomPrompt="1"/>
          </p:nvPr>
        </p:nvSpPr>
        <p:spPr>
          <a:xfrm>
            <a:off x="3694176" y="537318"/>
            <a:ext cx="8051382" cy="5077098"/>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10"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1" name="Picture 10"/>
          <p:cNvPicPr>
            <a:picLocks noChangeAspect="1"/>
          </p:cNvPicPr>
          <p:nvPr userDrawn="1"/>
        </p:nvPicPr>
        <p:blipFill rotWithShape="1">
          <a:blip r:embed="rId2" cstate="screen">
            <a:extLst>
              <a:ext uri="{28A0092B-C50C-407E-A947-70E740481C1C}">
                <a14:useLocalDpi xmlns:a14="http://schemas.microsoft.com/office/drawing/2010/main"/>
              </a:ext>
            </a:extLst>
          </a:blip>
          <a:srcRect t="-1782" r="-8732" b="-11970"/>
          <a:stretch/>
        </p:blipFill>
        <p:spPr>
          <a:xfrm>
            <a:off x="0" y="2123341"/>
            <a:ext cx="2863971" cy="5790031"/>
          </a:xfrm>
          <a:prstGeom prst="rect">
            <a:avLst/>
          </a:prstGeom>
        </p:spPr>
      </p:pic>
      <p:pic>
        <p:nvPicPr>
          <p:cNvPr id="12" name="Picture 1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Tree>
    <p:extLst>
      <p:ext uri="{BB962C8B-B14F-4D97-AF65-F5344CB8AC3E}">
        <p14:creationId xmlns:p14="http://schemas.microsoft.com/office/powerpoint/2010/main" val="31758350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 only with 1 colum - LEFT">
    <p:spTree>
      <p:nvGrpSpPr>
        <p:cNvPr id="1" name=""/>
        <p:cNvGrpSpPr/>
        <p:nvPr/>
      </p:nvGrpSpPr>
      <p:grpSpPr>
        <a:xfrm>
          <a:off x="0" y="0"/>
          <a:ext cx="0" cy="0"/>
          <a:chOff x="0" y="0"/>
          <a:chExt cx="0" cy="0"/>
        </a:xfrm>
      </p:grpSpPr>
      <p:sp>
        <p:nvSpPr>
          <p:cNvPr id="17" name="Text Placeholder 23"/>
          <p:cNvSpPr>
            <a:spLocks noGrp="1"/>
          </p:cNvSpPr>
          <p:nvPr>
            <p:ph type="body" sz="quarter" idx="13" hasCustomPrompt="1"/>
          </p:nvPr>
        </p:nvSpPr>
        <p:spPr>
          <a:xfrm>
            <a:off x="876300" y="1007537"/>
            <a:ext cx="7407087" cy="697353"/>
          </a:xfrm>
        </p:spPr>
        <p:txBody>
          <a:bodyPr>
            <a:normAutofit/>
          </a:bodyPr>
          <a:lstStyle>
            <a:lvl1pPr marL="0" indent="0" algn="l">
              <a:buNone/>
              <a:defRPr sz="3600">
                <a:solidFill>
                  <a:srgbClr val="6D6E6C"/>
                </a:solidFill>
                <a:latin typeface="+mn-lt"/>
              </a:defRPr>
            </a:lvl1pPr>
          </a:lstStyle>
          <a:p>
            <a:pPr lvl="0"/>
            <a:r>
              <a:rPr lang="en-US" dirty="0"/>
              <a:t>TITLE</a:t>
            </a:r>
          </a:p>
        </p:txBody>
      </p:sp>
      <p:sp>
        <p:nvSpPr>
          <p:cNvPr id="15" name="Text Placeholder 25"/>
          <p:cNvSpPr>
            <a:spLocks noGrp="1"/>
          </p:cNvSpPr>
          <p:nvPr>
            <p:ph type="body" sz="quarter" idx="14" hasCustomPrompt="1"/>
          </p:nvPr>
        </p:nvSpPr>
        <p:spPr>
          <a:xfrm>
            <a:off x="876301" y="2117212"/>
            <a:ext cx="7407087" cy="3975101"/>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cxnSp>
        <p:nvCxnSpPr>
          <p:cNvPr id="19" name="Straight Connector 18"/>
          <p:cNvCxnSpPr/>
          <p:nvPr userDrawn="1"/>
        </p:nvCxnSpPr>
        <p:spPr>
          <a:xfrm flipH="1">
            <a:off x="478388" y="1901510"/>
            <a:ext cx="8178914"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8"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9" name="Picture 8"/>
          <p:cNvPicPr>
            <a:picLocks noChangeAspect="1"/>
          </p:cNvPicPr>
          <p:nvPr userDrawn="1"/>
        </p:nvPicPr>
        <p:blipFill rotWithShape="1">
          <a:blip r:embed="rId2" cstate="screen">
            <a:extLst>
              <a:ext uri="{28A0092B-C50C-407E-A947-70E740481C1C}">
                <a14:useLocalDpi xmlns:a14="http://schemas.microsoft.com/office/drawing/2010/main"/>
              </a:ext>
            </a:extLst>
          </a:blip>
          <a:srcRect t="-1782" r="-8732" b="-11970"/>
          <a:stretch/>
        </p:blipFill>
        <p:spPr>
          <a:xfrm flipH="1">
            <a:off x="9328029" y="-662818"/>
            <a:ext cx="2863971" cy="5790031"/>
          </a:xfrm>
          <a:prstGeom prst="rect">
            <a:avLst/>
          </a:prstGeom>
        </p:spPr>
      </p:pic>
      <p:pic>
        <p:nvPicPr>
          <p:cNvPr id="10" name="Picture 9"/>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rot="10800000">
            <a:off x="476270" y="6245726"/>
            <a:ext cx="345438" cy="389895"/>
          </a:xfrm>
          <a:prstGeom prst="rect">
            <a:avLst/>
          </a:prstGeom>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xt only with 2 colums - LEFT">
    <p:spTree>
      <p:nvGrpSpPr>
        <p:cNvPr id="1" name=""/>
        <p:cNvGrpSpPr/>
        <p:nvPr/>
      </p:nvGrpSpPr>
      <p:grpSpPr>
        <a:xfrm>
          <a:off x="0" y="0"/>
          <a:ext cx="0" cy="0"/>
          <a:chOff x="0" y="0"/>
          <a:chExt cx="0" cy="0"/>
        </a:xfrm>
      </p:grpSpPr>
      <p:sp>
        <p:nvSpPr>
          <p:cNvPr id="15" name="Text Placeholder 23"/>
          <p:cNvSpPr>
            <a:spLocks noGrp="1"/>
          </p:cNvSpPr>
          <p:nvPr>
            <p:ph type="body" sz="quarter" idx="13" hasCustomPrompt="1"/>
          </p:nvPr>
        </p:nvSpPr>
        <p:spPr>
          <a:xfrm>
            <a:off x="876300" y="1007537"/>
            <a:ext cx="7407087" cy="697353"/>
          </a:xfrm>
        </p:spPr>
        <p:txBody>
          <a:bodyPr>
            <a:normAutofit/>
          </a:bodyPr>
          <a:lstStyle>
            <a:lvl1pPr marL="0" indent="0" algn="l">
              <a:buNone/>
              <a:defRPr sz="3600">
                <a:solidFill>
                  <a:srgbClr val="6D6E6C"/>
                </a:solidFill>
                <a:latin typeface="+mn-lt"/>
              </a:defRPr>
            </a:lvl1pPr>
          </a:lstStyle>
          <a:p>
            <a:pPr lvl="0"/>
            <a:r>
              <a:rPr lang="en-US" dirty="0"/>
              <a:t>TITLE</a:t>
            </a:r>
          </a:p>
        </p:txBody>
      </p:sp>
      <p:sp>
        <p:nvSpPr>
          <p:cNvPr id="21" name="Text Placeholder 25"/>
          <p:cNvSpPr>
            <a:spLocks noGrp="1"/>
          </p:cNvSpPr>
          <p:nvPr>
            <p:ph type="body" sz="quarter" idx="14" hasCustomPrompt="1"/>
          </p:nvPr>
        </p:nvSpPr>
        <p:spPr>
          <a:xfrm>
            <a:off x="876302" y="2117211"/>
            <a:ext cx="3600000" cy="3960000"/>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cxnSp>
        <p:nvCxnSpPr>
          <p:cNvPr id="25" name="Straight Connector 24"/>
          <p:cNvCxnSpPr/>
          <p:nvPr userDrawn="1"/>
        </p:nvCxnSpPr>
        <p:spPr>
          <a:xfrm flipH="1">
            <a:off x="478388" y="1901510"/>
            <a:ext cx="8178914"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29" name="Text Placeholder 25"/>
          <p:cNvSpPr>
            <a:spLocks noGrp="1"/>
          </p:cNvSpPr>
          <p:nvPr>
            <p:ph type="body" sz="quarter" idx="15" hasCustomPrompt="1"/>
          </p:nvPr>
        </p:nvSpPr>
        <p:spPr>
          <a:xfrm>
            <a:off x="4683387" y="2097992"/>
            <a:ext cx="3600000" cy="3975101"/>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9"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0" name="Picture 9"/>
          <p:cNvPicPr>
            <a:picLocks noChangeAspect="1"/>
          </p:cNvPicPr>
          <p:nvPr userDrawn="1"/>
        </p:nvPicPr>
        <p:blipFill rotWithShape="1">
          <a:blip r:embed="rId2" cstate="screen">
            <a:extLst>
              <a:ext uri="{28A0092B-C50C-407E-A947-70E740481C1C}">
                <a14:useLocalDpi xmlns:a14="http://schemas.microsoft.com/office/drawing/2010/main"/>
              </a:ext>
            </a:extLst>
          </a:blip>
          <a:srcRect t="-1782" r="-8732" b="-11970"/>
          <a:stretch/>
        </p:blipFill>
        <p:spPr>
          <a:xfrm flipH="1">
            <a:off x="9328029" y="-676466"/>
            <a:ext cx="2863971" cy="5790031"/>
          </a:xfrm>
          <a:prstGeom prst="rect">
            <a:avLst/>
          </a:prstGeom>
        </p:spPr>
      </p:pic>
      <p:pic>
        <p:nvPicPr>
          <p:cNvPr id="11" name="Picture 10"/>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rot="10800000">
            <a:off x="476270" y="6245726"/>
            <a:ext cx="345438" cy="389895"/>
          </a:xfrm>
          <a:prstGeom prst="rect">
            <a:avLst/>
          </a:prstGeom>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ext only with 3 colums - LEFT">
    <p:spTree>
      <p:nvGrpSpPr>
        <p:cNvPr id="1" name=""/>
        <p:cNvGrpSpPr/>
        <p:nvPr/>
      </p:nvGrpSpPr>
      <p:grpSpPr>
        <a:xfrm>
          <a:off x="0" y="0"/>
          <a:ext cx="0" cy="0"/>
          <a:chOff x="0" y="0"/>
          <a:chExt cx="0" cy="0"/>
        </a:xfrm>
      </p:grpSpPr>
      <p:sp>
        <p:nvSpPr>
          <p:cNvPr id="16" name="Text Placeholder 23"/>
          <p:cNvSpPr>
            <a:spLocks noGrp="1"/>
          </p:cNvSpPr>
          <p:nvPr>
            <p:ph type="body" sz="quarter" idx="13" hasCustomPrompt="1"/>
          </p:nvPr>
        </p:nvSpPr>
        <p:spPr>
          <a:xfrm>
            <a:off x="876300" y="1007537"/>
            <a:ext cx="7407087" cy="697353"/>
          </a:xfrm>
        </p:spPr>
        <p:txBody>
          <a:bodyPr>
            <a:normAutofit/>
          </a:bodyPr>
          <a:lstStyle>
            <a:lvl1pPr marL="0" indent="0" algn="l">
              <a:buNone/>
              <a:defRPr sz="3600">
                <a:solidFill>
                  <a:srgbClr val="6D6E6C"/>
                </a:solidFill>
                <a:latin typeface="+mn-lt"/>
              </a:defRPr>
            </a:lvl1pPr>
          </a:lstStyle>
          <a:p>
            <a:pPr lvl="0"/>
            <a:r>
              <a:rPr lang="en-US" dirty="0"/>
              <a:t>TITLE</a:t>
            </a:r>
          </a:p>
        </p:txBody>
      </p:sp>
      <p:cxnSp>
        <p:nvCxnSpPr>
          <p:cNvPr id="19" name="Straight Connector 18"/>
          <p:cNvCxnSpPr/>
          <p:nvPr userDrawn="1"/>
        </p:nvCxnSpPr>
        <p:spPr>
          <a:xfrm flipH="1">
            <a:off x="478388" y="1901510"/>
            <a:ext cx="8178914"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47" name="Text Placeholder 25"/>
          <p:cNvSpPr>
            <a:spLocks noGrp="1"/>
          </p:cNvSpPr>
          <p:nvPr>
            <p:ph type="body" sz="quarter" idx="17" hasCustomPrompt="1"/>
          </p:nvPr>
        </p:nvSpPr>
        <p:spPr>
          <a:xfrm>
            <a:off x="876300" y="2113005"/>
            <a:ext cx="2340000" cy="3960000"/>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48" name="Text Placeholder 25"/>
          <p:cNvSpPr>
            <a:spLocks noGrp="1"/>
          </p:cNvSpPr>
          <p:nvPr>
            <p:ph type="body" sz="quarter" idx="18" hasCustomPrompt="1"/>
          </p:nvPr>
        </p:nvSpPr>
        <p:spPr>
          <a:xfrm>
            <a:off x="5929097" y="2107852"/>
            <a:ext cx="2340000" cy="3960000"/>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49" name="Text Placeholder 25"/>
          <p:cNvSpPr>
            <a:spLocks noGrp="1"/>
          </p:cNvSpPr>
          <p:nvPr>
            <p:ph type="body" sz="quarter" idx="19" hasCustomPrompt="1"/>
          </p:nvPr>
        </p:nvSpPr>
        <p:spPr>
          <a:xfrm>
            <a:off x="3424130" y="2107852"/>
            <a:ext cx="2340000" cy="3960000"/>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10"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1" name="Picture 10"/>
          <p:cNvPicPr>
            <a:picLocks noChangeAspect="1"/>
          </p:cNvPicPr>
          <p:nvPr userDrawn="1"/>
        </p:nvPicPr>
        <p:blipFill rotWithShape="1">
          <a:blip r:embed="rId2" cstate="screen">
            <a:extLst>
              <a:ext uri="{28A0092B-C50C-407E-A947-70E740481C1C}">
                <a14:useLocalDpi xmlns:a14="http://schemas.microsoft.com/office/drawing/2010/main"/>
              </a:ext>
            </a:extLst>
          </a:blip>
          <a:srcRect t="-1782" r="-8732" b="-11970"/>
          <a:stretch/>
        </p:blipFill>
        <p:spPr>
          <a:xfrm flipH="1">
            <a:off x="9328029" y="-662818"/>
            <a:ext cx="2863971" cy="5790031"/>
          </a:xfrm>
          <a:prstGeom prst="rect">
            <a:avLst/>
          </a:prstGeom>
        </p:spPr>
      </p:pic>
      <p:pic>
        <p:nvPicPr>
          <p:cNvPr id="12" name="Picture 1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rot="10800000">
            <a:off x="476270" y="6245726"/>
            <a:ext cx="345438" cy="389895"/>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hoto to left - text to right">
    <p:spTree>
      <p:nvGrpSpPr>
        <p:cNvPr id="1" name=""/>
        <p:cNvGrpSpPr/>
        <p:nvPr/>
      </p:nvGrpSpPr>
      <p:grpSpPr>
        <a:xfrm>
          <a:off x="0" y="0"/>
          <a:ext cx="0" cy="0"/>
          <a:chOff x="0" y="0"/>
          <a:chExt cx="0" cy="0"/>
        </a:xfrm>
      </p:grpSpPr>
      <p:cxnSp>
        <p:nvCxnSpPr>
          <p:cNvPr id="16" name="Straight Connector 15"/>
          <p:cNvCxnSpPr/>
          <p:nvPr userDrawn="1"/>
        </p:nvCxnSpPr>
        <p:spPr>
          <a:xfrm flipH="1">
            <a:off x="6098327" y="1711826"/>
            <a:ext cx="5377589"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23" name="Text Placeholder 23"/>
          <p:cNvSpPr>
            <a:spLocks noGrp="1"/>
          </p:cNvSpPr>
          <p:nvPr>
            <p:ph type="body" sz="quarter" idx="16" hasCustomPrompt="1"/>
          </p:nvPr>
        </p:nvSpPr>
        <p:spPr>
          <a:xfrm>
            <a:off x="6182140" y="819599"/>
            <a:ext cx="5279028" cy="697353"/>
          </a:xfrm>
        </p:spPr>
        <p:txBody>
          <a:bodyPr>
            <a:normAutofit/>
          </a:bodyPr>
          <a:lstStyle>
            <a:lvl1pPr marL="0" indent="0" algn="ctr">
              <a:buNone/>
              <a:defRPr sz="3600">
                <a:solidFill>
                  <a:srgbClr val="6D6E6C"/>
                </a:solidFill>
                <a:latin typeface="+mn-lt"/>
              </a:defRPr>
            </a:lvl1pPr>
          </a:lstStyle>
          <a:p>
            <a:pPr lvl="0"/>
            <a:r>
              <a:rPr lang="en-US" dirty="0"/>
              <a:t>TITLE</a:t>
            </a:r>
          </a:p>
        </p:txBody>
      </p:sp>
      <p:sp>
        <p:nvSpPr>
          <p:cNvPr id="24" name="Text Placeholder 25"/>
          <p:cNvSpPr>
            <a:spLocks noGrp="1"/>
          </p:cNvSpPr>
          <p:nvPr>
            <p:ph type="body" sz="quarter" idx="17" hasCustomPrompt="1"/>
          </p:nvPr>
        </p:nvSpPr>
        <p:spPr>
          <a:xfrm>
            <a:off x="6189088" y="1953078"/>
            <a:ext cx="5273104" cy="3947440"/>
          </a:xfrm>
        </p:spPr>
        <p:txBody>
          <a:bodyPr>
            <a:noAutofit/>
          </a:bodyPr>
          <a:lstStyle>
            <a:lvl1pPr marL="0" indent="0" algn="ctr">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riangle 20"/>
          <p:cNvSpPr/>
          <p:nvPr userDrawn="1"/>
        </p:nvSpPr>
        <p:spPr>
          <a:xfrm rot="5400000">
            <a:off x="2039031" y="4247465"/>
            <a:ext cx="2272878" cy="1959378"/>
          </a:xfrm>
          <a:prstGeom prst="triangle">
            <a:avLst/>
          </a:prstGeom>
          <a:solidFill>
            <a:srgbClr val="2E95D2">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riangle 21"/>
          <p:cNvSpPr/>
          <p:nvPr userDrawn="1"/>
        </p:nvSpPr>
        <p:spPr>
          <a:xfrm rot="5400000">
            <a:off x="2638162" y="6249595"/>
            <a:ext cx="258319" cy="222689"/>
          </a:xfrm>
          <a:prstGeom prst="triangle">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riangle 24"/>
          <p:cNvSpPr/>
          <p:nvPr userDrawn="1"/>
        </p:nvSpPr>
        <p:spPr>
          <a:xfrm rot="5400000">
            <a:off x="3170704" y="5226357"/>
            <a:ext cx="1103819" cy="951569"/>
          </a:xfrm>
          <a:prstGeom prst="triangle">
            <a:avLst/>
          </a:prstGeom>
          <a:solidFill>
            <a:srgbClr val="CE1779">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Picture Placeholder 5"/>
          <p:cNvSpPr>
            <a:spLocks noGrp="1"/>
          </p:cNvSpPr>
          <p:nvPr>
            <p:ph type="pic" sz="quarter" idx="18"/>
          </p:nvPr>
        </p:nvSpPr>
        <p:spPr>
          <a:xfrm>
            <a:off x="13382" y="41325"/>
            <a:ext cx="5850251" cy="6782936"/>
          </a:xfrm>
          <a:custGeom>
            <a:avLst/>
            <a:gdLst>
              <a:gd name="connsiteX0" fmla="*/ 0 w 5986463"/>
              <a:gd name="connsiteY0" fmla="*/ 3201988 h 6403975"/>
              <a:gd name="connsiteX1" fmla="*/ 1496616 w 5986463"/>
              <a:gd name="connsiteY1" fmla="*/ 1 h 6403975"/>
              <a:gd name="connsiteX2" fmla="*/ 4489847 w 5986463"/>
              <a:gd name="connsiteY2" fmla="*/ 1 h 6403975"/>
              <a:gd name="connsiteX3" fmla="*/ 5986463 w 5986463"/>
              <a:gd name="connsiteY3" fmla="*/ 3201988 h 6403975"/>
              <a:gd name="connsiteX4" fmla="*/ 4489847 w 5986463"/>
              <a:gd name="connsiteY4" fmla="*/ 6403974 h 6403975"/>
              <a:gd name="connsiteX5" fmla="*/ 1496616 w 5986463"/>
              <a:gd name="connsiteY5" fmla="*/ 6403974 h 6403975"/>
              <a:gd name="connsiteX6" fmla="*/ 0 w 5986463"/>
              <a:gd name="connsiteY6" fmla="*/ 3201988 h 6403975"/>
              <a:gd name="connsiteX0" fmla="*/ 0 w 5863633"/>
              <a:gd name="connsiteY0" fmla="*/ 3201987 h 6403973"/>
              <a:gd name="connsiteX1" fmla="*/ 1496616 w 5863633"/>
              <a:gd name="connsiteY1" fmla="*/ 0 h 6403973"/>
              <a:gd name="connsiteX2" fmla="*/ 4489847 w 5863633"/>
              <a:gd name="connsiteY2" fmla="*/ 0 h 6403973"/>
              <a:gd name="connsiteX3" fmla="*/ 5863633 w 5863633"/>
              <a:gd name="connsiteY3" fmla="*/ 3242931 h 6403973"/>
              <a:gd name="connsiteX4" fmla="*/ 4489847 w 5863633"/>
              <a:gd name="connsiteY4" fmla="*/ 6403973 h 6403973"/>
              <a:gd name="connsiteX5" fmla="*/ 1496616 w 5863633"/>
              <a:gd name="connsiteY5" fmla="*/ 6403973 h 6403973"/>
              <a:gd name="connsiteX6" fmla="*/ 0 w 5863633"/>
              <a:gd name="connsiteY6" fmla="*/ 3201987 h 6403973"/>
              <a:gd name="connsiteX0" fmla="*/ 0 w 5863633"/>
              <a:gd name="connsiteY0" fmla="*/ 3201987 h 6403973"/>
              <a:gd name="connsiteX1" fmla="*/ 1496616 w 5863633"/>
              <a:gd name="connsiteY1" fmla="*/ 0 h 6403973"/>
              <a:gd name="connsiteX2" fmla="*/ 4489847 w 5863633"/>
              <a:gd name="connsiteY2" fmla="*/ 0 h 6403973"/>
              <a:gd name="connsiteX3" fmla="*/ 5863633 w 5863633"/>
              <a:gd name="connsiteY3" fmla="*/ 3242931 h 6403973"/>
              <a:gd name="connsiteX4" fmla="*/ 3452617 w 5863633"/>
              <a:gd name="connsiteY4" fmla="*/ 4643412 h 6403973"/>
              <a:gd name="connsiteX5" fmla="*/ 1496616 w 5863633"/>
              <a:gd name="connsiteY5" fmla="*/ 6403973 h 6403973"/>
              <a:gd name="connsiteX6" fmla="*/ 0 w 5863633"/>
              <a:gd name="connsiteY6" fmla="*/ 3201987 h 6403973"/>
              <a:gd name="connsiteX0" fmla="*/ 0 w 5863633"/>
              <a:gd name="connsiteY0" fmla="*/ 3201987 h 4643412"/>
              <a:gd name="connsiteX1" fmla="*/ 1496616 w 5863633"/>
              <a:gd name="connsiteY1" fmla="*/ 0 h 4643412"/>
              <a:gd name="connsiteX2" fmla="*/ 4489847 w 5863633"/>
              <a:gd name="connsiteY2" fmla="*/ 0 h 4643412"/>
              <a:gd name="connsiteX3" fmla="*/ 5863633 w 5863633"/>
              <a:gd name="connsiteY3" fmla="*/ 3242931 h 4643412"/>
              <a:gd name="connsiteX4" fmla="*/ 3452617 w 5863633"/>
              <a:gd name="connsiteY4" fmla="*/ 4643412 h 4643412"/>
              <a:gd name="connsiteX5" fmla="*/ 2206300 w 5863633"/>
              <a:gd name="connsiteY5" fmla="*/ 3961024 h 4643412"/>
              <a:gd name="connsiteX6" fmla="*/ 0 w 5863633"/>
              <a:gd name="connsiteY6" fmla="*/ 3201987 h 4643412"/>
              <a:gd name="connsiteX0" fmla="*/ 0 w 5863633"/>
              <a:gd name="connsiteY0" fmla="*/ 3201987 h 4643412"/>
              <a:gd name="connsiteX1" fmla="*/ 391148 w 5863633"/>
              <a:gd name="connsiteY1" fmla="*/ 1705970 h 4643412"/>
              <a:gd name="connsiteX2" fmla="*/ 4489847 w 5863633"/>
              <a:gd name="connsiteY2" fmla="*/ 0 h 4643412"/>
              <a:gd name="connsiteX3" fmla="*/ 5863633 w 5863633"/>
              <a:gd name="connsiteY3" fmla="*/ 3242931 h 4643412"/>
              <a:gd name="connsiteX4" fmla="*/ 3452617 w 5863633"/>
              <a:gd name="connsiteY4" fmla="*/ 4643412 h 4643412"/>
              <a:gd name="connsiteX5" fmla="*/ 2206300 w 5863633"/>
              <a:gd name="connsiteY5" fmla="*/ 3961024 h 4643412"/>
              <a:gd name="connsiteX6" fmla="*/ 0 w 5863633"/>
              <a:gd name="connsiteY6" fmla="*/ 3201987 h 4643412"/>
              <a:gd name="connsiteX0" fmla="*/ 27562 w 5891195"/>
              <a:gd name="connsiteY0" fmla="*/ 3365760 h 4807185"/>
              <a:gd name="connsiteX1" fmla="*/ 418710 w 5891195"/>
              <a:gd name="connsiteY1" fmla="*/ 1869743 h 4807185"/>
              <a:gd name="connsiteX2" fmla="*/ 0 w 5891195"/>
              <a:gd name="connsiteY2" fmla="*/ 0 h 4807185"/>
              <a:gd name="connsiteX3" fmla="*/ 5891195 w 5891195"/>
              <a:gd name="connsiteY3" fmla="*/ 3406704 h 4807185"/>
              <a:gd name="connsiteX4" fmla="*/ 3480179 w 5891195"/>
              <a:gd name="connsiteY4" fmla="*/ 4807185 h 4807185"/>
              <a:gd name="connsiteX5" fmla="*/ 2233862 w 5891195"/>
              <a:gd name="connsiteY5" fmla="*/ 4124797 h 4807185"/>
              <a:gd name="connsiteX6" fmla="*/ 27562 w 5891195"/>
              <a:gd name="connsiteY6" fmla="*/ 3365760 h 4807185"/>
              <a:gd name="connsiteX0" fmla="*/ 2197556 w 5891195"/>
              <a:gd name="connsiteY0" fmla="*/ 5658584 h 5658584"/>
              <a:gd name="connsiteX1" fmla="*/ 418710 w 5891195"/>
              <a:gd name="connsiteY1" fmla="*/ 1869743 h 5658584"/>
              <a:gd name="connsiteX2" fmla="*/ 0 w 5891195"/>
              <a:gd name="connsiteY2" fmla="*/ 0 h 5658584"/>
              <a:gd name="connsiteX3" fmla="*/ 5891195 w 5891195"/>
              <a:gd name="connsiteY3" fmla="*/ 3406704 h 5658584"/>
              <a:gd name="connsiteX4" fmla="*/ 3480179 w 5891195"/>
              <a:gd name="connsiteY4" fmla="*/ 4807185 h 5658584"/>
              <a:gd name="connsiteX5" fmla="*/ 2233862 w 5891195"/>
              <a:gd name="connsiteY5" fmla="*/ 4124797 h 5658584"/>
              <a:gd name="connsiteX6" fmla="*/ 2197556 w 5891195"/>
              <a:gd name="connsiteY6" fmla="*/ 5658584 h 5658584"/>
              <a:gd name="connsiteX0" fmla="*/ 2197556 w 5891195"/>
              <a:gd name="connsiteY0" fmla="*/ 5658584 h 6769289"/>
              <a:gd name="connsiteX1" fmla="*/ 50221 w 5891195"/>
              <a:gd name="connsiteY1" fmla="*/ 6769289 h 6769289"/>
              <a:gd name="connsiteX2" fmla="*/ 0 w 5891195"/>
              <a:gd name="connsiteY2" fmla="*/ 0 h 6769289"/>
              <a:gd name="connsiteX3" fmla="*/ 5891195 w 5891195"/>
              <a:gd name="connsiteY3" fmla="*/ 3406704 h 6769289"/>
              <a:gd name="connsiteX4" fmla="*/ 3480179 w 5891195"/>
              <a:gd name="connsiteY4" fmla="*/ 4807185 h 6769289"/>
              <a:gd name="connsiteX5" fmla="*/ 2233862 w 5891195"/>
              <a:gd name="connsiteY5" fmla="*/ 4124797 h 6769289"/>
              <a:gd name="connsiteX6" fmla="*/ 2197556 w 5891195"/>
              <a:gd name="connsiteY6" fmla="*/ 5658584 h 6769289"/>
              <a:gd name="connsiteX0" fmla="*/ 2197556 w 5891195"/>
              <a:gd name="connsiteY0" fmla="*/ 5658584 h 6810232"/>
              <a:gd name="connsiteX1" fmla="*/ 50221 w 5891195"/>
              <a:gd name="connsiteY1" fmla="*/ 6810232 h 6810232"/>
              <a:gd name="connsiteX2" fmla="*/ 0 w 5891195"/>
              <a:gd name="connsiteY2" fmla="*/ 0 h 6810232"/>
              <a:gd name="connsiteX3" fmla="*/ 5891195 w 5891195"/>
              <a:gd name="connsiteY3" fmla="*/ 3406704 h 6810232"/>
              <a:gd name="connsiteX4" fmla="*/ 3480179 w 5891195"/>
              <a:gd name="connsiteY4" fmla="*/ 4807185 h 6810232"/>
              <a:gd name="connsiteX5" fmla="*/ 2233862 w 5891195"/>
              <a:gd name="connsiteY5" fmla="*/ 4124797 h 6810232"/>
              <a:gd name="connsiteX6" fmla="*/ 2197556 w 5891195"/>
              <a:gd name="connsiteY6" fmla="*/ 5658584 h 6810232"/>
              <a:gd name="connsiteX0" fmla="*/ 2156612 w 5850251"/>
              <a:gd name="connsiteY0" fmla="*/ 5631288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92918 w 5850251"/>
              <a:gd name="connsiteY5" fmla="*/ 4097501 h 6782936"/>
              <a:gd name="connsiteX6" fmla="*/ 2156612 w 5850251"/>
              <a:gd name="connsiteY6" fmla="*/ 5631288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92918 w 5850251"/>
              <a:gd name="connsiteY5" fmla="*/ 4097501 h 6782936"/>
              <a:gd name="connsiteX6" fmla="*/ 2156612 w 5850251"/>
              <a:gd name="connsiteY6" fmla="*/ 5549402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79271 w 5850251"/>
              <a:gd name="connsiteY5" fmla="*/ 4138444 h 6782936"/>
              <a:gd name="connsiteX6" fmla="*/ 2156612 w 5850251"/>
              <a:gd name="connsiteY6" fmla="*/ 5549402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220214 w 5850251"/>
              <a:gd name="connsiteY5" fmla="*/ 4083853 h 6782936"/>
              <a:gd name="connsiteX6" fmla="*/ 2156612 w 5850251"/>
              <a:gd name="connsiteY6" fmla="*/ 5549402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92918 w 5850251"/>
              <a:gd name="connsiteY5" fmla="*/ 4097500 h 6782936"/>
              <a:gd name="connsiteX6" fmla="*/ 2156612 w 5850251"/>
              <a:gd name="connsiteY6" fmla="*/ 5549402 h 6782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50251" h="6782936">
                <a:moveTo>
                  <a:pt x="2156612" y="5549402"/>
                </a:moveTo>
                <a:lnTo>
                  <a:pt x="9277" y="6782936"/>
                </a:lnTo>
                <a:cubicBezTo>
                  <a:pt x="6185" y="4521957"/>
                  <a:pt x="3092" y="2260979"/>
                  <a:pt x="0" y="0"/>
                </a:cubicBezTo>
                <a:lnTo>
                  <a:pt x="5850251" y="3379408"/>
                </a:lnTo>
                <a:lnTo>
                  <a:pt x="3439235" y="4779889"/>
                </a:lnTo>
                <a:lnTo>
                  <a:pt x="2192918" y="4097500"/>
                </a:lnTo>
                <a:lnTo>
                  <a:pt x="2156612" y="5549402"/>
                </a:lnTo>
                <a:close/>
              </a:path>
            </a:pathLst>
          </a:custGeom>
          <a:ln>
            <a:noFill/>
          </a:ln>
        </p:spPr>
        <p:txBody>
          <a:bodyPr/>
          <a:lstStyle>
            <a:lvl1pPr>
              <a:defRPr sz="2400" baseline="0">
                <a:solidFill>
                  <a:srgbClr val="6D6E6C"/>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         Click here to add photo</a:t>
            </a:r>
          </a:p>
        </p:txBody>
      </p:sp>
      <p:sp>
        <p:nvSpPr>
          <p:cNvPr id="27"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28" name="Picture 2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ext to left - photo to right">
    <p:spTree>
      <p:nvGrpSpPr>
        <p:cNvPr id="1" name=""/>
        <p:cNvGrpSpPr/>
        <p:nvPr/>
      </p:nvGrpSpPr>
      <p:grpSpPr>
        <a:xfrm>
          <a:off x="0" y="0"/>
          <a:ext cx="0" cy="0"/>
          <a:chOff x="0" y="0"/>
          <a:chExt cx="0" cy="0"/>
        </a:xfrm>
      </p:grpSpPr>
      <p:grpSp>
        <p:nvGrpSpPr>
          <p:cNvPr id="3" name="Group 2"/>
          <p:cNvGrpSpPr/>
          <p:nvPr userDrawn="1"/>
        </p:nvGrpSpPr>
        <p:grpSpPr>
          <a:xfrm flipH="1">
            <a:off x="8017800" y="4046220"/>
            <a:ext cx="2002617" cy="2399384"/>
            <a:chOff x="2195781" y="4090715"/>
            <a:chExt cx="2002617" cy="2399384"/>
          </a:xfrm>
        </p:grpSpPr>
        <p:sp>
          <p:nvSpPr>
            <p:cNvPr id="22" name="Triangle 21"/>
            <p:cNvSpPr/>
            <p:nvPr userDrawn="1"/>
          </p:nvSpPr>
          <p:spPr>
            <a:xfrm rot="5400000">
              <a:off x="2039031" y="4247465"/>
              <a:ext cx="2272878" cy="1959378"/>
            </a:xfrm>
            <a:prstGeom prst="triangle">
              <a:avLst/>
            </a:prstGeom>
            <a:solidFill>
              <a:srgbClr val="2E95D2">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riangle 22"/>
            <p:cNvSpPr/>
            <p:nvPr userDrawn="1"/>
          </p:nvSpPr>
          <p:spPr>
            <a:xfrm rot="5400000">
              <a:off x="2638162" y="6249595"/>
              <a:ext cx="258319" cy="222689"/>
            </a:xfrm>
            <a:prstGeom prst="triangle">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riangle 28"/>
            <p:cNvSpPr/>
            <p:nvPr userDrawn="1"/>
          </p:nvSpPr>
          <p:spPr>
            <a:xfrm rot="5400000">
              <a:off x="3170704" y="5226357"/>
              <a:ext cx="1103819" cy="951569"/>
            </a:xfrm>
            <a:prstGeom prst="triangle">
              <a:avLst/>
            </a:prstGeom>
            <a:solidFill>
              <a:srgbClr val="CE1779">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9" name="Picture Placeholder 5"/>
          <p:cNvSpPr>
            <a:spLocks noGrp="1"/>
          </p:cNvSpPr>
          <p:nvPr>
            <p:ph type="pic" sz="quarter" idx="18"/>
          </p:nvPr>
        </p:nvSpPr>
        <p:spPr>
          <a:xfrm flipH="1">
            <a:off x="6325641" y="4724"/>
            <a:ext cx="5850251" cy="6782936"/>
          </a:xfrm>
          <a:custGeom>
            <a:avLst/>
            <a:gdLst>
              <a:gd name="connsiteX0" fmla="*/ 0 w 5986463"/>
              <a:gd name="connsiteY0" fmla="*/ 3201988 h 6403975"/>
              <a:gd name="connsiteX1" fmla="*/ 1496616 w 5986463"/>
              <a:gd name="connsiteY1" fmla="*/ 1 h 6403975"/>
              <a:gd name="connsiteX2" fmla="*/ 4489847 w 5986463"/>
              <a:gd name="connsiteY2" fmla="*/ 1 h 6403975"/>
              <a:gd name="connsiteX3" fmla="*/ 5986463 w 5986463"/>
              <a:gd name="connsiteY3" fmla="*/ 3201988 h 6403975"/>
              <a:gd name="connsiteX4" fmla="*/ 4489847 w 5986463"/>
              <a:gd name="connsiteY4" fmla="*/ 6403974 h 6403975"/>
              <a:gd name="connsiteX5" fmla="*/ 1496616 w 5986463"/>
              <a:gd name="connsiteY5" fmla="*/ 6403974 h 6403975"/>
              <a:gd name="connsiteX6" fmla="*/ 0 w 5986463"/>
              <a:gd name="connsiteY6" fmla="*/ 3201988 h 6403975"/>
              <a:gd name="connsiteX0" fmla="*/ 0 w 5863633"/>
              <a:gd name="connsiteY0" fmla="*/ 3201987 h 6403973"/>
              <a:gd name="connsiteX1" fmla="*/ 1496616 w 5863633"/>
              <a:gd name="connsiteY1" fmla="*/ 0 h 6403973"/>
              <a:gd name="connsiteX2" fmla="*/ 4489847 w 5863633"/>
              <a:gd name="connsiteY2" fmla="*/ 0 h 6403973"/>
              <a:gd name="connsiteX3" fmla="*/ 5863633 w 5863633"/>
              <a:gd name="connsiteY3" fmla="*/ 3242931 h 6403973"/>
              <a:gd name="connsiteX4" fmla="*/ 4489847 w 5863633"/>
              <a:gd name="connsiteY4" fmla="*/ 6403973 h 6403973"/>
              <a:gd name="connsiteX5" fmla="*/ 1496616 w 5863633"/>
              <a:gd name="connsiteY5" fmla="*/ 6403973 h 6403973"/>
              <a:gd name="connsiteX6" fmla="*/ 0 w 5863633"/>
              <a:gd name="connsiteY6" fmla="*/ 3201987 h 6403973"/>
              <a:gd name="connsiteX0" fmla="*/ 0 w 5863633"/>
              <a:gd name="connsiteY0" fmla="*/ 3201987 h 6403973"/>
              <a:gd name="connsiteX1" fmla="*/ 1496616 w 5863633"/>
              <a:gd name="connsiteY1" fmla="*/ 0 h 6403973"/>
              <a:gd name="connsiteX2" fmla="*/ 4489847 w 5863633"/>
              <a:gd name="connsiteY2" fmla="*/ 0 h 6403973"/>
              <a:gd name="connsiteX3" fmla="*/ 5863633 w 5863633"/>
              <a:gd name="connsiteY3" fmla="*/ 3242931 h 6403973"/>
              <a:gd name="connsiteX4" fmla="*/ 3452617 w 5863633"/>
              <a:gd name="connsiteY4" fmla="*/ 4643412 h 6403973"/>
              <a:gd name="connsiteX5" fmla="*/ 1496616 w 5863633"/>
              <a:gd name="connsiteY5" fmla="*/ 6403973 h 6403973"/>
              <a:gd name="connsiteX6" fmla="*/ 0 w 5863633"/>
              <a:gd name="connsiteY6" fmla="*/ 3201987 h 6403973"/>
              <a:gd name="connsiteX0" fmla="*/ 0 w 5863633"/>
              <a:gd name="connsiteY0" fmla="*/ 3201987 h 4643412"/>
              <a:gd name="connsiteX1" fmla="*/ 1496616 w 5863633"/>
              <a:gd name="connsiteY1" fmla="*/ 0 h 4643412"/>
              <a:gd name="connsiteX2" fmla="*/ 4489847 w 5863633"/>
              <a:gd name="connsiteY2" fmla="*/ 0 h 4643412"/>
              <a:gd name="connsiteX3" fmla="*/ 5863633 w 5863633"/>
              <a:gd name="connsiteY3" fmla="*/ 3242931 h 4643412"/>
              <a:gd name="connsiteX4" fmla="*/ 3452617 w 5863633"/>
              <a:gd name="connsiteY4" fmla="*/ 4643412 h 4643412"/>
              <a:gd name="connsiteX5" fmla="*/ 2206300 w 5863633"/>
              <a:gd name="connsiteY5" fmla="*/ 3961024 h 4643412"/>
              <a:gd name="connsiteX6" fmla="*/ 0 w 5863633"/>
              <a:gd name="connsiteY6" fmla="*/ 3201987 h 4643412"/>
              <a:gd name="connsiteX0" fmla="*/ 0 w 5863633"/>
              <a:gd name="connsiteY0" fmla="*/ 3201987 h 4643412"/>
              <a:gd name="connsiteX1" fmla="*/ 391148 w 5863633"/>
              <a:gd name="connsiteY1" fmla="*/ 1705970 h 4643412"/>
              <a:gd name="connsiteX2" fmla="*/ 4489847 w 5863633"/>
              <a:gd name="connsiteY2" fmla="*/ 0 h 4643412"/>
              <a:gd name="connsiteX3" fmla="*/ 5863633 w 5863633"/>
              <a:gd name="connsiteY3" fmla="*/ 3242931 h 4643412"/>
              <a:gd name="connsiteX4" fmla="*/ 3452617 w 5863633"/>
              <a:gd name="connsiteY4" fmla="*/ 4643412 h 4643412"/>
              <a:gd name="connsiteX5" fmla="*/ 2206300 w 5863633"/>
              <a:gd name="connsiteY5" fmla="*/ 3961024 h 4643412"/>
              <a:gd name="connsiteX6" fmla="*/ 0 w 5863633"/>
              <a:gd name="connsiteY6" fmla="*/ 3201987 h 4643412"/>
              <a:gd name="connsiteX0" fmla="*/ 27562 w 5891195"/>
              <a:gd name="connsiteY0" fmla="*/ 3365760 h 4807185"/>
              <a:gd name="connsiteX1" fmla="*/ 418710 w 5891195"/>
              <a:gd name="connsiteY1" fmla="*/ 1869743 h 4807185"/>
              <a:gd name="connsiteX2" fmla="*/ 0 w 5891195"/>
              <a:gd name="connsiteY2" fmla="*/ 0 h 4807185"/>
              <a:gd name="connsiteX3" fmla="*/ 5891195 w 5891195"/>
              <a:gd name="connsiteY3" fmla="*/ 3406704 h 4807185"/>
              <a:gd name="connsiteX4" fmla="*/ 3480179 w 5891195"/>
              <a:gd name="connsiteY4" fmla="*/ 4807185 h 4807185"/>
              <a:gd name="connsiteX5" fmla="*/ 2233862 w 5891195"/>
              <a:gd name="connsiteY5" fmla="*/ 4124797 h 4807185"/>
              <a:gd name="connsiteX6" fmla="*/ 27562 w 5891195"/>
              <a:gd name="connsiteY6" fmla="*/ 3365760 h 4807185"/>
              <a:gd name="connsiteX0" fmla="*/ 2197556 w 5891195"/>
              <a:gd name="connsiteY0" fmla="*/ 5658584 h 5658584"/>
              <a:gd name="connsiteX1" fmla="*/ 418710 w 5891195"/>
              <a:gd name="connsiteY1" fmla="*/ 1869743 h 5658584"/>
              <a:gd name="connsiteX2" fmla="*/ 0 w 5891195"/>
              <a:gd name="connsiteY2" fmla="*/ 0 h 5658584"/>
              <a:gd name="connsiteX3" fmla="*/ 5891195 w 5891195"/>
              <a:gd name="connsiteY3" fmla="*/ 3406704 h 5658584"/>
              <a:gd name="connsiteX4" fmla="*/ 3480179 w 5891195"/>
              <a:gd name="connsiteY4" fmla="*/ 4807185 h 5658584"/>
              <a:gd name="connsiteX5" fmla="*/ 2233862 w 5891195"/>
              <a:gd name="connsiteY5" fmla="*/ 4124797 h 5658584"/>
              <a:gd name="connsiteX6" fmla="*/ 2197556 w 5891195"/>
              <a:gd name="connsiteY6" fmla="*/ 5658584 h 5658584"/>
              <a:gd name="connsiteX0" fmla="*/ 2197556 w 5891195"/>
              <a:gd name="connsiteY0" fmla="*/ 5658584 h 6769289"/>
              <a:gd name="connsiteX1" fmla="*/ 50221 w 5891195"/>
              <a:gd name="connsiteY1" fmla="*/ 6769289 h 6769289"/>
              <a:gd name="connsiteX2" fmla="*/ 0 w 5891195"/>
              <a:gd name="connsiteY2" fmla="*/ 0 h 6769289"/>
              <a:gd name="connsiteX3" fmla="*/ 5891195 w 5891195"/>
              <a:gd name="connsiteY3" fmla="*/ 3406704 h 6769289"/>
              <a:gd name="connsiteX4" fmla="*/ 3480179 w 5891195"/>
              <a:gd name="connsiteY4" fmla="*/ 4807185 h 6769289"/>
              <a:gd name="connsiteX5" fmla="*/ 2233862 w 5891195"/>
              <a:gd name="connsiteY5" fmla="*/ 4124797 h 6769289"/>
              <a:gd name="connsiteX6" fmla="*/ 2197556 w 5891195"/>
              <a:gd name="connsiteY6" fmla="*/ 5658584 h 6769289"/>
              <a:gd name="connsiteX0" fmla="*/ 2197556 w 5891195"/>
              <a:gd name="connsiteY0" fmla="*/ 5658584 h 6810232"/>
              <a:gd name="connsiteX1" fmla="*/ 50221 w 5891195"/>
              <a:gd name="connsiteY1" fmla="*/ 6810232 h 6810232"/>
              <a:gd name="connsiteX2" fmla="*/ 0 w 5891195"/>
              <a:gd name="connsiteY2" fmla="*/ 0 h 6810232"/>
              <a:gd name="connsiteX3" fmla="*/ 5891195 w 5891195"/>
              <a:gd name="connsiteY3" fmla="*/ 3406704 h 6810232"/>
              <a:gd name="connsiteX4" fmla="*/ 3480179 w 5891195"/>
              <a:gd name="connsiteY4" fmla="*/ 4807185 h 6810232"/>
              <a:gd name="connsiteX5" fmla="*/ 2233862 w 5891195"/>
              <a:gd name="connsiteY5" fmla="*/ 4124797 h 6810232"/>
              <a:gd name="connsiteX6" fmla="*/ 2197556 w 5891195"/>
              <a:gd name="connsiteY6" fmla="*/ 5658584 h 6810232"/>
              <a:gd name="connsiteX0" fmla="*/ 2156612 w 5850251"/>
              <a:gd name="connsiteY0" fmla="*/ 5631288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92918 w 5850251"/>
              <a:gd name="connsiteY5" fmla="*/ 4097501 h 6782936"/>
              <a:gd name="connsiteX6" fmla="*/ 2156612 w 5850251"/>
              <a:gd name="connsiteY6" fmla="*/ 5631288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92918 w 5850251"/>
              <a:gd name="connsiteY5" fmla="*/ 4097501 h 6782936"/>
              <a:gd name="connsiteX6" fmla="*/ 2156612 w 5850251"/>
              <a:gd name="connsiteY6" fmla="*/ 5549402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79271 w 5850251"/>
              <a:gd name="connsiteY5" fmla="*/ 4138444 h 6782936"/>
              <a:gd name="connsiteX6" fmla="*/ 2156612 w 5850251"/>
              <a:gd name="connsiteY6" fmla="*/ 5549402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220214 w 5850251"/>
              <a:gd name="connsiteY5" fmla="*/ 4083853 h 6782936"/>
              <a:gd name="connsiteX6" fmla="*/ 2156612 w 5850251"/>
              <a:gd name="connsiteY6" fmla="*/ 5549402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92918 w 5850251"/>
              <a:gd name="connsiteY5" fmla="*/ 4097500 h 6782936"/>
              <a:gd name="connsiteX6" fmla="*/ 2156612 w 5850251"/>
              <a:gd name="connsiteY6" fmla="*/ 5549402 h 6782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50251" h="6782936">
                <a:moveTo>
                  <a:pt x="2156612" y="5549402"/>
                </a:moveTo>
                <a:lnTo>
                  <a:pt x="9277" y="6782936"/>
                </a:lnTo>
                <a:cubicBezTo>
                  <a:pt x="6185" y="4521957"/>
                  <a:pt x="3092" y="2260979"/>
                  <a:pt x="0" y="0"/>
                </a:cubicBezTo>
                <a:lnTo>
                  <a:pt x="5850251" y="3379408"/>
                </a:lnTo>
                <a:lnTo>
                  <a:pt x="3439235" y="4779889"/>
                </a:lnTo>
                <a:lnTo>
                  <a:pt x="2192918" y="4097500"/>
                </a:lnTo>
                <a:lnTo>
                  <a:pt x="2156612" y="5549402"/>
                </a:lnTo>
                <a:close/>
              </a:path>
            </a:pathLst>
          </a:custGeom>
          <a:noFill/>
          <a:ln>
            <a:noFill/>
          </a:ln>
        </p:spPr>
        <p:txBody>
          <a:bodyPr/>
          <a:lstStyle>
            <a:lvl1pPr>
              <a:defRPr sz="2400" baseline="0">
                <a:solidFill>
                  <a:srgbClr val="6D6E6C"/>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                          Click here to add photo</a:t>
            </a:r>
          </a:p>
        </p:txBody>
      </p:sp>
      <p:cxnSp>
        <p:nvCxnSpPr>
          <p:cNvPr id="14" name="Straight Connector 13"/>
          <p:cNvCxnSpPr/>
          <p:nvPr userDrawn="1"/>
        </p:nvCxnSpPr>
        <p:spPr>
          <a:xfrm flipH="1">
            <a:off x="733043" y="1808079"/>
            <a:ext cx="5377589"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16" name="Text Placeholder 23"/>
          <p:cNvSpPr>
            <a:spLocks noGrp="1"/>
          </p:cNvSpPr>
          <p:nvPr>
            <p:ph type="body" sz="quarter" idx="16" hasCustomPrompt="1"/>
          </p:nvPr>
        </p:nvSpPr>
        <p:spPr>
          <a:xfrm>
            <a:off x="816856" y="915852"/>
            <a:ext cx="5279028" cy="697353"/>
          </a:xfrm>
        </p:spPr>
        <p:txBody>
          <a:bodyPr>
            <a:normAutofit/>
          </a:bodyPr>
          <a:lstStyle>
            <a:lvl1pPr marL="0" indent="0" algn="ctr">
              <a:buNone/>
              <a:defRPr sz="3600">
                <a:solidFill>
                  <a:srgbClr val="6D6E6C"/>
                </a:solidFill>
                <a:latin typeface="+mn-lt"/>
              </a:defRPr>
            </a:lvl1pPr>
          </a:lstStyle>
          <a:p>
            <a:pPr lvl="0"/>
            <a:r>
              <a:rPr lang="en-US" dirty="0"/>
              <a:t>TITLE</a:t>
            </a:r>
          </a:p>
        </p:txBody>
      </p:sp>
      <p:sp>
        <p:nvSpPr>
          <p:cNvPr id="17" name="Text Placeholder 25"/>
          <p:cNvSpPr>
            <a:spLocks noGrp="1"/>
          </p:cNvSpPr>
          <p:nvPr>
            <p:ph type="body" sz="quarter" idx="17" hasCustomPrompt="1"/>
          </p:nvPr>
        </p:nvSpPr>
        <p:spPr>
          <a:xfrm>
            <a:off x="823804" y="2049331"/>
            <a:ext cx="5273104" cy="3947440"/>
          </a:xfrm>
        </p:spPr>
        <p:txBody>
          <a:bodyPr>
            <a:noAutofit/>
          </a:bodyPr>
          <a:lstStyle>
            <a:lvl1pPr marL="0" indent="0" algn="ctr">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0"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21" name="Picture 20"/>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10800000">
            <a:off x="476270" y="6245726"/>
            <a:ext cx="345438" cy="389895"/>
          </a:xfrm>
          <a:prstGeom prst="rect">
            <a:avLst/>
          </a:prstGeom>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xt with quote box on left - BLUE">
    <p:spTree>
      <p:nvGrpSpPr>
        <p:cNvPr id="1" name=""/>
        <p:cNvGrpSpPr/>
        <p:nvPr/>
      </p:nvGrpSpPr>
      <p:grpSpPr>
        <a:xfrm>
          <a:off x="0" y="0"/>
          <a:ext cx="0" cy="0"/>
          <a:chOff x="0" y="0"/>
          <a:chExt cx="0" cy="0"/>
        </a:xfrm>
      </p:grpSpPr>
      <p:sp>
        <p:nvSpPr>
          <p:cNvPr id="17" name="Triangle 16"/>
          <p:cNvSpPr/>
          <p:nvPr userDrawn="1"/>
        </p:nvSpPr>
        <p:spPr>
          <a:xfrm rot="5400000">
            <a:off x="-472965" y="472965"/>
            <a:ext cx="6858000" cy="5912069"/>
          </a:xfrm>
          <a:prstGeom prst="triangle">
            <a:avLst/>
          </a:prstGeom>
          <a:solidFill>
            <a:srgbClr val="2E95D2">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7" name="Straight Connector 26"/>
          <p:cNvCxnSpPr/>
          <p:nvPr userDrawn="1"/>
        </p:nvCxnSpPr>
        <p:spPr>
          <a:xfrm flipH="1">
            <a:off x="6234807" y="1711826"/>
            <a:ext cx="5377589"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29" name="Text Placeholder 23"/>
          <p:cNvSpPr>
            <a:spLocks noGrp="1"/>
          </p:cNvSpPr>
          <p:nvPr>
            <p:ph type="body" sz="quarter" idx="16" hasCustomPrompt="1"/>
          </p:nvPr>
        </p:nvSpPr>
        <p:spPr>
          <a:xfrm>
            <a:off x="6318620" y="819599"/>
            <a:ext cx="5279028" cy="697353"/>
          </a:xfrm>
        </p:spPr>
        <p:txBody>
          <a:bodyPr>
            <a:normAutofit/>
          </a:bodyPr>
          <a:lstStyle>
            <a:lvl1pPr marL="0" indent="0" algn="ctr">
              <a:buNone/>
              <a:defRPr sz="3600">
                <a:solidFill>
                  <a:srgbClr val="6D6E6C"/>
                </a:solidFill>
                <a:latin typeface="+mn-lt"/>
              </a:defRPr>
            </a:lvl1pPr>
          </a:lstStyle>
          <a:p>
            <a:pPr lvl="0"/>
            <a:r>
              <a:rPr lang="en-US" dirty="0"/>
              <a:t>TITLE</a:t>
            </a:r>
          </a:p>
        </p:txBody>
      </p:sp>
      <p:sp>
        <p:nvSpPr>
          <p:cNvPr id="30" name="Text Placeholder 25"/>
          <p:cNvSpPr>
            <a:spLocks noGrp="1"/>
          </p:cNvSpPr>
          <p:nvPr>
            <p:ph type="body" sz="quarter" idx="17" hasCustomPrompt="1"/>
          </p:nvPr>
        </p:nvSpPr>
        <p:spPr>
          <a:xfrm>
            <a:off x="6325568" y="1953078"/>
            <a:ext cx="5273104" cy="3947440"/>
          </a:xfrm>
        </p:spPr>
        <p:txBody>
          <a:bodyPr>
            <a:noAutofit/>
          </a:bodyPr>
          <a:lstStyle>
            <a:lvl1pPr marL="0" indent="0" algn="ctr">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32" name="Text Placeholder 23"/>
          <p:cNvSpPr>
            <a:spLocks noGrp="1"/>
          </p:cNvSpPr>
          <p:nvPr>
            <p:ph type="body" sz="quarter" idx="14" hasCustomPrompt="1"/>
          </p:nvPr>
        </p:nvSpPr>
        <p:spPr>
          <a:xfrm>
            <a:off x="3251976" y="3722346"/>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34" name="Text Placeholder 23"/>
          <p:cNvSpPr>
            <a:spLocks noGrp="1"/>
          </p:cNvSpPr>
          <p:nvPr>
            <p:ph type="body" sz="quarter" idx="13" hasCustomPrompt="1"/>
          </p:nvPr>
        </p:nvSpPr>
        <p:spPr>
          <a:xfrm>
            <a:off x="318542" y="1549036"/>
            <a:ext cx="3579566" cy="2846046"/>
          </a:xfrm>
        </p:spPr>
        <p:txBody>
          <a:bodyPr anchor="ctr">
            <a:normAutofit/>
          </a:bodyPr>
          <a:lstStyle>
            <a:lvl1pPr marL="0" indent="0" algn="ctr">
              <a:buNone/>
              <a:defRPr sz="3000" i="1" baseline="0">
                <a:solidFill>
                  <a:schemeClr val="bg1"/>
                </a:solidFill>
                <a:latin typeface="+mn-lt"/>
              </a:defRPr>
            </a:lvl1pPr>
          </a:lstStyle>
          <a:p>
            <a:pPr lvl="0"/>
            <a:r>
              <a:rPr lang="en-US" dirty="0"/>
              <a:t>Quote Here</a:t>
            </a:r>
          </a:p>
        </p:txBody>
      </p:sp>
      <p:sp>
        <p:nvSpPr>
          <p:cNvPr id="20" name="Triangle 19"/>
          <p:cNvSpPr/>
          <p:nvPr userDrawn="1"/>
        </p:nvSpPr>
        <p:spPr>
          <a:xfrm rot="5400000">
            <a:off x="3611100" y="4661446"/>
            <a:ext cx="486333" cy="419253"/>
          </a:xfrm>
          <a:prstGeom prst="triangle">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riangle 20"/>
          <p:cNvSpPr/>
          <p:nvPr userDrawn="1"/>
        </p:nvSpPr>
        <p:spPr>
          <a:xfrm rot="5400000">
            <a:off x="1688982" y="4652808"/>
            <a:ext cx="2078143" cy="1791504"/>
          </a:xfrm>
          <a:prstGeom prst="triangle">
            <a:avLst/>
          </a:prstGeom>
          <a:solidFill>
            <a:srgbClr val="CE1779">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31" name="Picture 30"/>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
        <p:nvSpPr>
          <p:cNvPr id="35" name="Text Placeholder 23"/>
          <p:cNvSpPr>
            <a:spLocks noGrp="1"/>
          </p:cNvSpPr>
          <p:nvPr>
            <p:ph type="body" sz="quarter" idx="15" hasCustomPrompt="1"/>
          </p:nvPr>
        </p:nvSpPr>
        <p:spPr>
          <a:xfrm>
            <a:off x="181577" y="1309901"/>
            <a:ext cx="2613204" cy="1221666"/>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ext with quote box on left - PINK">
    <p:spTree>
      <p:nvGrpSpPr>
        <p:cNvPr id="1" name=""/>
        <p:cNvGrpSpPr/>
        <p:nvPr/>
      </p:nvGrpSpPr>
      <p:grpSpPr>
        <a:xfrm>
          <a:off x="0" y="0"/>
          <a:ext cx="0" cy="0"/>
          <a:chOff x="0" y="0"/>
          <a:chExt cx="0" cy="0"/>
        </a:xfrm>
      </p:grpSpPr>
      <p:cxnSp>
        <p:nvCxnSpPr>
          <p:cNvPr id="18" name="Straight Connector 17"/>
          <p:cNvCxnSpPr/>
          <p:nvPr userDrawn="1"/>
        </p:nvCxnSpPr>
        <p:spPr>
          <a:xfrm flipH="1">
            <a:off x="6234807" y="1711826"/>
            <a:ext cx="5377589"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19" name="Text Placeholder 23"/>
          <p:cNvSpPr>
            <a:spLocks noGrp="1"/>
          </p:cNvSpPr>
          <p:nvPr>
            <p:ph type="body" sz="quarter" idx="16" hasCustomPrompt="1"/>
          </p:nvPr>
        </p:nvSpPr>
        <p:spPr>
          <a:xfrm>
            <a:off x="6318620" y="819599"/>
            <a:ext cx="5279028" cy="697353"/>
          </a:xfrm>
        </p:spPr>
        <p:txBody>
          <a:bodyPr>
            <a:normAutofit/>
          </a:bodyPr>
          <a:lstStyle>
            <a:lvl1pPr marL="0" indent="0" algn="ctr">
              <a:buNone/>
              <a:defRPr sz="3600">
                <a:solidFill>
                  <a:srgbClr val="6D6E6C"/>
                </a:solidFill>
                <a:latin typeface="+mn-lt"/>
              </a:defRPr>
            </a:lvl1pPr>
          </a:lstStyle>
          <a:p>
            <a:pPr lvl="0"/>
            <a:r>
              <a:rPr lang="en-US" dirty="0"/>
              <a:t>TITLE</a:t>
            </a:r>
          </a:p>
        </p:txBody>
      </p:sp>
      <p:sp>
        <p:nvSpPr>
          <p:cNvPr id="20" name="Text Placeholder 25"/>
          <p:cNvSpPr>
            <a:spLocks noGrp="1"/>
          </p:cNvSpPr>
          <p:nvPr>
            <p:ph type="body" sz="quarter" idx="17" hasCustomPrompt="1"/>
          </p:nvPr>
        </p:nvSpPr>
        <p:spPr>
          <a:xfrm>
            <a:off x="6325568" y="1953078"/>
            <a:ext cx="5273104" cy="3947440"/>
          </a:xfrm>
        </p:spPr>
        <p:txBody>
          <a:bodyPr>
            <a:noAutofit/>
          </a:bodyPr>
          <a:lstStyle>
            <a:lvl1pPr marL="0" indent="0" algn="ctr">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riangle 20"/>
          <p:cNvSpPr/>
          <p:nvPr userDrawn="1"/>
        </p:nvSpPr>
        <p:spPr>
          <a:xfrm rot="5400000">
            <a:off x="-472965" y="472965"/>
            <a:ext cx="6858000" cy="5912069"/>
          </a:xfrm>
          <a:prstGeom prst="triangle">
            <a:avLst/>
          </a:prstGeom>
          <a:solidFill>
            <a:srgbClr val="CE1779">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 Placeholder 23"/>
          <p:cNvSpPr>
            <a:spLocks noGrp="1"/>
          </p:cNvSpPr>
          <p:nvPr>
            <p:ph type="body" sz="quarter" idx="14" hasCustomPrompt="1"/>
          </p:nvPr>
        </p:nvSpPr>
        <p:spPr>
          <a:xfrm>
            <a:off x="3251976" y="3722346"/>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24" name="Text Placeholder 23"/>
          <p:cNvSpPr>
            <a:spLocks noGrp="1"/>
          </p:cNvSpPr>
          <p:nvPr>
            <p:ph type="body" sz="quarter" idx="13" hasCustomPrompt="1"/>
          </p:nvPr>
        </p:nvSpPr>
        <p:spPr>
          <a:xfrm>
            <a:off x="318542" y="1549036"/>
            <a:ext cx="3579566" cy="2846046"/>
          </a:xfrm>
        </p:spPr>
        <p:txBody>
          <a:bodyPr anchor="ctr">
            <a:normAutofit/>
          </a:bodyPr>
          <a:lstStyle>
            <a:lvl1pPr marL="0" indent="0" algn="ctr">
              <a:buNone/>
              <a:defRPr sz="3000" i="1" baseline="0">
                <a:solidFill>
                  <a:schemeClr val="bg1"/>
                </a:solidFill>
                <a:latin typeface="+mn-lt"/>
              </a:defRPr>
            </a:lvl1pPr>
          </a:lstStyle>
          <a:p>
            <a:pPr lvl="0"/>
            <a:r>
              <a:rPr lang="en-US" dirty="0"/>
              <a:t>Quote Here</a:t>
            </a:r>
          </a:p>
        </p:txBody>
      </p:sp>
      <p:sp>
        <p:nvSpPr>
          <p:cNvPr id="25" name="Triangle 24"/>
          <p:cNvSpPr/>
          <p:nvPr userDrawn="1"/>
        </p:nvSpPr>
        <p:spPr>
          <a:xfrm rot="5400000">
            <a:off x="3611100" y="4661446"/>
            <a:ext cx="486333" cy="419253"/>
          </a:xfrm>
          <a:prstGeom prst="triangle">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riangle 25"/>
          <p:cNvSpPr/>
          <p:nvPr userDrawn="1"/>
        </p:nvSpPr>
        <p:spPr>
          <a:xfrm rot="5400000">
            <a:off x="1688982" y="4652808"/>
            <a:ext cx="2078143" cy="1791504"/>
          </a:xfrm>
          <a:prstGeom prst="triangle">
            <a:avLst/>
          </a:prstGeom>
          <a:solidFill>
            <a:srgbClr val="EE7123">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28" name="Picture 2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
        <p:nvSpPr>
          <p:cNvPr id="29" name="Text Placeholder 23"/>
          <p:cNvSpPr>
            <a:spLocks noGrp="1"/>
          </p:cNvSpPr>
          <p:nvPr>
            <p:ph type="body" sz="quarter" idx="15" hasCustomPrompt="1"/>
          </p:nvPr>
        </p:nvSpPr>
        <p:spPr>
          <a:xfrm>
            <a:off x="181577" y="1309901"/>
            <a:ext cx="2613204" cy="1221666"/>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ext with quote box on left - ORANGE">
    <p:spTree>
      <p:nvGrpSpPr>
        <p:cNvPr id="1" name=""/>
        <p:cNvGrpSpPr/>
        <p:nvPr/>
      </p:nvGrpSpPr>
      <p:grpSpPr>
        <a:xfrm>
          <a:off x="0" y="0"/>
          <a:ext cx="0" cy="0"/>
          <a:chOff x="0" y="0"/>
          <a:chExt cx="0" cy="0"/>
        </a:xfrm>
      </p:grpSpPr>
      <p:cxnSp>
        <p:nvCxnSpPr>
          <p:cNvPr id="16" name="Straight Connector 15"/>
          <p:cNvCxnSpPr/>
          <p:nvPr userDrawn="1"/>
        </p:nvCxnSpPr>
        <p:spPr>
          <a:xfrm flipH="1">
            <a:off x="6234807" y="1711826"/>
            <a:ext cx="5377589"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17" name="Text Placeholder 23"/>
          <p:cNvSpPr>
            <a:spLocks noGrp="1"/>
          </p:cNvSpPr>
          <p:nvPr>
            <p:ph type="body" sz="quarter" idx="16" hasCustomPrompt="1"/>
          </p:nvPr>
        </p:nvSpPr>
        <p:spPr>
          <a:xfrm>
            <a:off x="6318620" y="819599"/>
            <a:ext cx="5279028" cy="697353"/>
          </a:xfrm>
        </p:spPr>
        <p:txBody>
          <a:bodyPr>
            <a:normAutofit/>
          </a:bodyPr>
          <a:lstStyle>
            <a:lvl1pPr marL="0" indent="0" algn="ctr">
              <a:buNone/>
              <a:defRPr sz="3600">
                <a:solidFill>
                  <a:srgbClr val="6D6E6C"/>
                </a:solidFill>
                <a:latin typeface="+mn-lt"/>
              </a:defRPr>
            </a:lvl1pPr>
          </a:lstStyle>
          <a:p>
            <a:pPr lvl="0"/>
            <a:r>
              <a:rPr lang="en-US" dirty="0"/>
              <a:t>TITLE</a:t>
            </a:r>
          </a:p>
        </p:txBody>
      </p:sp>
      <p:sp>
        <p:nvSpPr>
          <p:cNvPr id="18" name="Text Placeholder 25"/>
          <p:cNvSpPr>
            <a:spLocks noGrp="1"/>
          </p:cNvSpPr>
          <p:nvPr>
            <p:ph type="body" sz="quarter" idx="17" hasCustomPrompt="1"/>
          </p:nvPr>
        </p:nvSpPr>
        <p:spPr>
          <a:xfrm>
            <a:off x="6325568" y="1953078"/>
            <a:ext cx="5273104" cy="3947440"/>
          </a:xfrm>
        </p:spPr>
        <p:txBody>
          <a:bodyPr>
            <a:noAutofit/>
          </a:bodyPr>
          <a:lstStyle>
            <a:lvl1pPr marL="0" indent="0" algn="ctr">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19" name="Triangle 18"/>
          <p:cNvSpPr/>
          <p:nvPr userDrawn="1"/>
        </p:nvSpPr>
        <p:spPr>
          <a:xfrm rot="5400000">
            <a:off x="-472965" y="472965"/>
            <a:ext cx="6858000" cy="5912069"/>
          </a:xfrm>
          <a:prstGeom prst="triangle">
            <a:avLst/>
          </a:prstGeom>
          <a:solidFill>
            <a:srgbClr val="EE7123">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 Placeholder 23"/>
          <p:cNvSpPr>
            <a:spLocks noGrp="1"/>
          </p:cNvSpPr>
          <p:nvPr>
            <p:ph type="body" sz="quarter" idx="14" hasCustomPrompt="1"/>
          </p:nvPr>
        </p:nvSpPr>
        <p:spPr>
          <a:xfrm>
            <a:off x="3251976" y="3722346"/>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21" name="Text Placeholder 23"/>
          <p:cNvSpPr>
            <a:spLocks noGrp="1"/>
          </p:cNvSpPr>
          <p:nvPr>
            <p:ph type="body" sz="quarter" idx="15" hasCustomPrompt="1"/>
          </p:nvPr>
        </p:nvSpPr>
        <p:spPr>
          <a:xfrm>
            <a:off x="181577" y="1309901"/>
            <a:ext cx="2613204" cy="1221666"/>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22" name="Text Placeholder 23"/>
          <p:cNvSpPr>
            <a:spLocks noGrp="1"/>
          </p:cNvSpPr>
          <p:nvPr>
            <p:ph type="body" sz="quarter" idx="13" hasCustomPrompt="1"/>
          </p:nvPr>
        </p:nvSpPr>
        <p:spPr>
          <a:xfrm>
            <a:off x="318542" y="1549036"/>
            <a:ext cx="3579566" cy="2846046"/>
          </a:xfrm>
        </p:spPr>
        <p:txBody>
          <a:bodyPr anchor="ctr">
            <a:normAutofit/>
          </a:bodyPr>
          <a:lstStyle>
            <a:lvl1pPr marL="0" indent="0" algn="ctr">
              <a:buNone/>
              <a:defRPr sz="3000" i="1" baseline="0">
                <a:solidFill>
                  <a:schemeClr val="bg1"/>
                </a:solidFill>
                <a:latin typeface="+mn-lt"/>
              </a:defRPr>
            </a:lvl1pPr>
          </a:lstStyle>
          <a:p>
            <a:pPr lvl="0"/>
            <a:r>
              <a:rPr lang="en-US" dirty="0"/>
              <a:t>Quote Here</a:t>
            </a:r>
          </a:p>
        </p:txBody>
      </p:sp>
      <p:sp>
        <p:nvSpPr>
          <p:cNvPr id="23" name="Triangle 22"/>
          <p:cNvSpPr/>
          <p:nvPr userDrawn="1"/>
        </p:nvSpPr>
        <p:spPr>
          <a:xfrm rot="5400000">
            <a:off x="3611100" y="4661446"/>
            <a:ext cx="486333" cy="419253"/>
          </a:xfrm>
          <a:prstGeom prst="triangle">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riangle 23"/>
          <p:cNvSpPr/>
          <p:nvPr userDrawn="1"/>
        </p:nvSpPr>
        <p:spPr>
          <a:xfrm rot="5400000">
            <a:off x="1688982" y="4652808"/>
            <a:ext cx="2078143" cy="1791504"/>
          </a:xfrm>
          <a:prstGeom prst="triangle">
            <a:avLst/>
          </a:prstGeom>
          <a:solidFill>
            <a:srgbClr val="2E95D2">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26" name="Picture 25"/>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ext with quote box on right - BLUE">
    <p:spTree>
      <p:nvGrpSpPr>
        <p:cNvPr id="1" name=""/>
        <p:cNvGrpSpPr/>
        <p:nvPr/>
      </p:nvGrpSpPr>
      <p:grpSpPr>
        <a:xfrm>
          <a:off x="0" y="0"/>
          <a:ext cx="0" cy="0"/>
          <a:chOff x="0" y="0"/>
          <a:chExt cx="0" cy="0"/>
        </a:xfrm>
      </p:grpSpPr>
      <p:sp>
        <p:nvSpPr>
          <p:cNvPr id="21" name="Triangle 20"/>
          <p:cNvSpPr/>
          <p:nvPr userDrawn="1"/>
        </p:nvSpPr>
        <p:spPr>
          <a:xfrm rot="16200000" flipH="1">
            <a:off x="5806965" y="472965"/>
            <a:ext cx="6858000" cy="5912069"/>
          </a:xfrm>
          <a:prstGeom prst="triangle">
            <a:avLst/>
          </a:prstGeom>
          <a:solidFill>
            <a:srgbClr val="2E95D2">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riangle 24"/>
          <p:cNvSpPr/>
          <p:nvPr userDrawn="1"/>
        </p:nvSpPr>
        <p:spPr>
          <a:xfrm rot="16200000" flipH="1">
            <a:off x="8094567" y="4661446"/>
            <a:ext cx="486333" cy="419253"/>
          </a:xfrm>
          <a:prstGeom prst="triangle">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riangle 25"/>
          <p:cNvSpPr/>
          <p:nvPr userDrawn="1"/>
        </p:nvSpPr>
        <p:spPr>
          <a:xfrm rot="16200000" flipH="1">
            <a:off x="8424875" y="4652808"/>
            <a:ext cx="2078143" cy="1791504"/>
          </a:xfrm>
          <a:prstGeom prst="triangle">
            <a:avLst/>
          </a:prstGeom>
          <a:solidFill>
            <a:srgbClr val="CE1779">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Straight Connector 13"/>
          <p:cNvCxnSpPr/>
          <p:nvPr userDrawn="1"/>
        </p:nvCxnSpPr>
        <p:spPr>
          <a:xfrm flipH="1">
            <a:off x="286659" y="1724532"/>
            <a:ext cx="5377589"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17" name="Text Placeholder 23"/>
          <p:cNvSpPr>
            <a:spLocks noGrp="1"/>
          </p:cNvSpPr>
          <p:nvPr userDrawn="1">
            <p:ph type="body" sz="quarter" idx="16" hasCustomPrompt="1"/>
          </p:nvPr>
        </p:nvSpPr>
        <p:spPr>
          <a:xfrm>
            <a:off x="370472" y="832305"/>
            <a:ext cx="5279028" cy="697353"/>
          </a:xfrm>
        </p:spPr>
        <p:txBody>
          <a:bodyPr>
            <a:normAutofit/>
          </a:bodyPr>
          <a:lstStyle>
            <a:lvl1pPr marL="0" indent="0" algn="ctr">
              <a:buNone/>
              <a:defRPr sz="3600">
                <a:solidFill>
                  <a:srgbClr val="6D6E6C"/>
                </a:solidFill>
                <a:latin typeface="+mn-lt"/>
              </a:defRPr>
            </a:lvl1pPr>
          </a:lstStyle>
          <a:p>
            <a:pPr lvl="0"/>
            <a:r>
              <a:rPr lang="en-US" dirty="0"/>
              <a:t>TITLE</a:t>
            </a:r>
          </a:p>
        </p:txBody>
      </p:sp>
      <p:sp>
        <p:nvSpPr>
          <p:cNvPr id="18" name="Text Placeholder 25"/>
          <p:cNvSpPr>
            <a:spLocks noGrp="1"/>
          </p:cNvSpPr>
          <p:nvPr userDrawn="1">
            <p:ph type="body" sz="quarter" idx="17" hasCustomPrompt="1"/>
          </p:nvPr>
        </p:nvSpPr>
        <p:spPr>
          <a:xfrm>
            <a:off x="377420" y="1965784"/>
            <a:ext cx="5273104" cy="3947440"/>
          </a:xfrm>
        </p:spPr>
        <p:txBody>
          <a:bodyPr>
            <a:noAutofit/>
          </a:bodyPr>
          <a:lstStyle>
            <a:lvl1pPr marL="0" indent="0" algn="ctr">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19"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20" name="Picture 19"/>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10800000">
            <a:off x="476270" y="6245726"/>
            <a:ext cx="345438" cy="389895"/>
          </a:xfrm>
          <a:prstGeom prst="rect">
            <a:avLst/>
          </a:prstGeom>
        </p:spPr>
      </p:pic>
      <p:sp>
        <p:nvSpPr>
          <p:cNvPr id="22" name="Text Placeholder 23"/>
          <p:cNvSpPr>
            <a:spLocks noGrp="1"/>
          </p:cNvSpPr>
          <p:nvPr userDrawn="1">
            <p:ph type="body" sz="quarter" idx="14" hasCustomPrompt="1"/>
          </p:nvPr>
        </p:nvSpPr>
        <p:spPr>
          <a:xfrm>
            <a:off x="11417089" y="4099412"/>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23" name="Text Placeholder 23"/>
          <p:cNvSpPr>
            <a:spLocks noGrp="1"/>
          </p:cNvSpPr>
          <p:nvPr userDrawn="1">
            <p:ph type="body" sz="quarter" idx="15" hasCustomPrompt="1"/>
          </p:nvPr>
        </p:nvSpPr>
        <p:spPr>
          <a:xfrm>
            <a:off x="8434284" y="2109686"/>
            <a:ext cx="1107922" cy="987475"/>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24" name="Text Placeholder 23"/>
          <p:cNvSpPr>
            <a:spLocks noGrp="1"/>
          </p:cNvSpPr>
          <p:nvPr userDrawn="1">
            <p:ph type="body" sz="quarter" idx="13" hasCustomPrompt="1"/>
          </p:nvPr>
        </p:nvSpPr>
        <p:spPr>
          <a:xfrm>
            <a:off x="8474400" y="2109686"/>
            <a:ext cx="3579566" cy="2547715"/>
          </a:xfrm>
        </p:spPr>
        <p:txBody>
          <a:bodyPr anchor="ctr">
            <a:normAutofit/>
          </a:bodyPr>
          <a:lstStyle>
            <a:lvl1pPr marL="0" indent="0" algn="ctr">
              <a:buNone/>
              <a:defRPr sz="3000" i="1" baseline="0">
                <a:solidFill>
                  <a:schemeClr val="bg1"/>
                </a:solidFill>
                <a:latin typeface="+mn-lt"/>
              </a:defRPr>
            </a:lvl1pPr>
          </a:lstStyle>
          <a:p>
            <a:pPr lvl="0"/>
            <a:r>
              <a:rPr lang="en-US" dirty="0"/>
              <a:t>Quote Here</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Font Slide">
    <p:spTree>
      <p:nvGrpSpPr>
        <p:cNvPr id="1" name=""/>
        <p:cNvGrpSpPr/>
        <p:nvPr/>
      </p:nvGrpSpPr>
      <p:grpSpPr>
        <a:xfrm>
          <a:off x="0" y="0"/>
          <a:ext cx="0" cy="0"/>
          <a:chOff x="0" y="0"/>
          <a:chExt cx="0" cy="0"/>
        </a:xfrm>
      </p:grpSpPr>
      <p:sp>
        <p:nvSpPr>
          <p:cNvPr id="22" name="Rectangle 21"/>
          <p:cNvSpPr/>
          <p:nvPr userDrawn="1"/>
        </p:nvSpPr>
        <p:spPr>
          <a:xfrm>
            <a:off x="0" y="-1"/>
            <a:ext cx="12192000" cy="6858001"/>
          </a:xfrm>
          <a:prstGeom prst="rect">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userDrawn="1"/>
        </p:nvSpPr>
        <p:spPr>
          <a:xfrm>
            <a:off x="424669" y="528535"/>
            <a:ext cx="5666415" cy="1446550"/>
          </a:xfrm>
          <a:prstGeom prst="rect">
            <a:avLst/>
          </a:prstGeom>
        </p:spPr>
        <p:txBody>
          <a:bodyPr wrap="square">
            <a:spAutoFit/>
          </a:bodyPr>
          <a:lstStyle/>
          <a:p>
            <a:pPr fontAlgn="base"/>
            <a:r>
              <a:rPr lang="en-IE" sz="4400" b="1" i="0" u="none" strike="noStrike" kern="1200" baseline="0" dirty="0">
                <a:solidFill>
                  <a:schemeClr val="bg1"/>
                </a:solidFill>
                <a:effectLst/>
                <a:latin typeface="+mn-lt"/>
                <a:ea typeface="+mn-ea"/>
                <a:cs typeface="+mn-cs"/>
                <a:sym typeface="Quattrocento Sans"/>
              </a:rPr>
              <a:t>AMBITION TO EMPLOY </a:t>
            </a:r>
            <a:r>
              <a:rPr lang="en-IE" sz="4400" b="0" i="0" u="none" strike="noStrike" kern="1200" baseline="0" dirty="0">
                <a:solidFill>
                  <a:schemeClr val="bg1"/>
                </a:solidFill>
                <a:effectLst/>
                <a:latin typeface="+mn-lt"/>
                <a:ea typeface="+mn-ea"/>
                <a:cs typeface="+mn-cs"/>
                <a:sym typeface="Quattrocento Sans"/>
              </a:rPr>
              <a:t>FONT TYPEFACE &amp; SIZE</a:t>
            </a:r>
            <a:endParaRPr lang="en-IE" sz="3600" baseline="0" dirty="0">
              <a:solidFill>
                <a:schemeClr val="bg1"/>
              </a:solidFill>
              <a:latin typeface="+mn-lt"/>
              <a:ea typeface="Quattrocento Sans"/>
              <a:cs typeface="Quattrocento Sans"/>
              <a:sym typeface="Quattrocento Sans"/>
            </a:endParaRPr>
          </a:p>
        </p:txBody>
      </p:sp>
      <p:sp>
        <p:nvSpPr>
          <p:cNvPr id="11" name="Rectangle 10"/>
          <p:cNvSpPr/>
          <p:nvPr userDrawn="1"/>
        </p:nvSpPr>
        <p:spPr>
          <a:xfrm>
            <a:off x="7093974" y="1633466"/>
            <a:ext cx="4589207" cy="4708981"/>
          </a:xfrm>
          <a:prstGeom prst="rect">
            <a:avLst/>
          </a:prstGeom>
        </p:spPr>
        <p:txBody>
          <a:bodyPr wrap="square">
            <a:spAutoFit/>
          </a:bodyPr>
          <a:lstStyle/>
          <a:p>
            <a:pPr fontAlgn="base"/>
            <a:r>
              <a:rPr lang="en-IE" sz="3000" b="0" i="0" u="none" strike="noStrike" kern="1200" dirty="0">
                <a:solidFill>
                  <a:schemeClr val="bg1"/>
                </a:solidFill>
                <a:effectLst/>
                <a:latin typeface="+mn-lt"/>
                <a:ea typeface="+mn-ea"/>
                <a:cs typeface="+mn-cs"/>
              </a:rPr>
              <a:t>PLEASE</a:t>
            </a:r>
            <a:r>
              <a:rPr lang="en-IE" sz="3000" b="0" i="0" u="none" strike="noStrike" kern="1200" baseline="0" dirty="0">
                <a:solidFill>
                  <a:schemeClr val="bg1"/>
                </a:solidFill>
                <a:effectLst/>
                <a:latin typeface="+mn-lt"/>
                <a:ea typeface="+mn-ea"/>
                <a:cs typeface="+mn-cs"/>
              </a:rPr>
              <a:t> ENSURE TO KEEP FONTS AS PER THE LAYOUT</a:t>
            </a:r>
            <a:endParaRPr lang="en-IE" sz="3000" b="0" i="0" u="none" strike="noStrike" kern="1200" dirty="0">
              <a:solidFill>
                <a:schemeClr val="bg1"/>
              </a:solidFill>
              <a:effectLst/>
              <a:latin typeface="+mn-lt"/>
              <a:ea typeface="+mn-ea"/>
              <a:cs typeface="+mn-cs"/>
            </a:endParaRPr>
          </a:p>
          <a:p>
            <a:pPr fontAlgn="base"/>
            <a:endParaRPr lang="en-IE" sz="3000" b="0" i="0" u="none" strike="noStrike" kern="1200" dirty="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dirty="0">
                <a:solidFill>
                  <a:schemeClr val="bg1"/>
                </a:solidFill>
                <a:effectLst/>
                <a:latin typeface="+mn-lt"/>
                <a:ea typeface="+mn-ea"/>
                <a:cs typeface="+mn-cs"/>
              </a:rPr>
              <a:t>48 point </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Divider</a:t>
            </a:r>
            <a:r>
              <a:rPr lang="en-IE" sz="3000" b="0" i="0" u="none" strike="noStrike" kern="1200" baseline="0" dirty="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36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30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	</a:t>
            </a:r>
            <a:r>
              <a:rPr lang="en-IE" sz="3000" b="0" i="0" u="none" strike="noStrike" kern="1200" baseline="0" dirty="0">
                <a:solidFill>
                  <a:schemeClr val="bg1"/>
                </a:solidFill>
                <a:effectLst/>
                <a:latin typeface="+mn-lt"/>
                <a:ea typeface="+mn-ea"/>
                <a:cs typeface="+mn-cs"/>
              </a:rPr>
              <a:t>       </a:t>
            </a:r>
            <a:r>
              <a:rPr lang="en-IE" sz="3000" b="0" i="0" u="none" strike="noStrike" kern="1200" dirty="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24 point</a:t>
            </a:r>
            <a:r>
              <a:rPr lang="en-IE" sz="3000" b="0" i="0" u="none" strike="noStrike" kern="1200" baseline="0" dirty="0">
                <a:solidFill>
                  <a:schemeClr val="bg1"/>
                </a:solidFill>
                <a:effectLst/>
                <a:latin typeface="+mn-lt"/>
                <a:ea typeface="+mn-ea"/>
                <a:cs typeface="+mn-cs"/>
              </a:rPr>
              <a:t>  -  </a:t>
            </a:r>
            <a:r>
              <a:rPr lang="en-IE" sz="3000" b="0" i="0" u="none" strike="noStrike" kern="1200" baseline="0" dirty="0">
                <a:solidFill>
                  <a:schemeClr val="bg1"/>
                </a:solidFill>
                <a:effectLst/>
                <a:latin typeface="+mn-lt"/>
                <a:ea typeface="Quattrocento Sans"/>
                <a:cs typeface="Quattrocento Sans"/>
                <a:sym typeface="Quattrocento Sans"/>
              </a:rPr>
              <a:t>Main </a:t>
            </a:r>
            <a:r>
              <a:rPr lang="en-IE" sz="3000" b="0" i="0" u="none" strike="noStrike" kern="1200" dirty="0">
                <a:solidFill>
                  <a:schemeClr val="bg1"/>
                </a:solidFill>
                <a:effectLst/>
                <a:latin typeface="+mn-lt"/>
                <a:ea typeface="+mn-ea"/>
                <a:cs typeface="+mn-cs"/>
              </a:rPr>
              <a:t>Text Body </a:t>
            </a:r>
            <a:endParaRPr lang="en-US" sz="3000" dirty="0"/>
          </a:p>
          <a:p>
            <a:pPr fontAlgn="base"/>
            <a:endParaRPr lang="en-IE" sz="3000" b="0" i="0" u="none" strike="noStrike" kern="1200" dirty="0">
              <a:solidFill>
                <a:schemeClr val="bg1"/>
              </a:solidFill>
              <a:effectLst/>
              <a:latin typeface="+mn-lt"/>
              <a:ea typeface="+mn-ea"/>
              <a:cs typeface="+mn-cs"/>
            </a:endParaRPr>
          </a:p>
        </p:txBody>
      </p:sp>
      <p:sp>
        <p:nvSpPr>
          <p:cNvPr id="12" name="Rectangle 11"/>
          <p:cNvSpPr/>
          <p:nvPr userDrawn="1"/>
        </p:nvSpPr>
        <p:spPr>
          <a:xfrm>
            <a:off x="424669" y="3172202"/>
            <a:ext cx="5489434" cy="2492990"/>
          </a:xfrm>
          <a:prstGeom prst="rect">
            <a:avLst/>
          </a:prstGeom>
        </p:spPr>
        <p:txBody>
          <a:bodyPr wrap="square">
            <a:spAutoFit/>
          </a:bodyPr>
          <a:lstStyle/>
          <a:p>
            <a:pPr fontAlgn="base"/>
            <a:r>
              <a:rPr lang="en-IE" sz="2400" b="0" i="0" u="none" strike="noStrike" kern="1200" baseline="0" dirty="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dirty="0">
                <a:solidFill>
                  <a:schemeClr val="bg1"/>
                </a:solidFill>
                <a:effectLst/>
                <a:latin typeface="+mn-lt"/>
                <a:ea typeface="+mn-ea"/>
                <a:cs typeface="+mn-cs"/>
                <a:sym typeface="Quattrocento Sans"/>
              </a:rPr>
              <a:t>AMBITION TO EMPLOY </a:t>
            </a:r>
            <a:r>
              <a:rPr lang="en-IE" sz="2400" b="0" i="0" u="none" strike="noStrike" kern="1200" baseline="0" dirty="0">
                <a:solidFill>
                  <a:schemeClr val="bg1"/>
                </a:solidFill>
                <a:effectLst/>
                <a:latin typeface="+mn-lt"/>
                <a:ea typeface="+mn-ea"/>
                <a:cs typeface="+mn-cs"/>
                <a:sym typeface="Quattrocento Sans"/>
              </a:rPr>
              <a:t>PowerPoint is</a:t>
            </a:r>
            <a:r>
              <a:rPr lang="is-IS" sz="2400" b="0" i="0" u="none" strike="noStrike" kern="1200" baseline="0" dirty="0">
                <a:solidFill>
                  <a:schemeClr val="bg1"/>
                </a:solidFill>
                <a:effectLst/>
                <a:latin typeface="+mn-lt"/>
                <a:ea typeface="+mn-ea"/>
                <a:cs typeface="+mn-cs"/>
                <a:sym typeface="Quattrocento Sans"/>
              </a:rPr>
              <a:t>….</a:t>
            </a:r>
            <a:endParaRPr lang="en-IE" sz="2400" b="0" i="0" u="none" strike="noStrike" kern="1200" baseline="0" dirty="0">
              <a:solidFill>
                <a:schemeClr val="bg1"/>
              </a:solidFill>
              <a:effectLst/>
              <a:latin typeface="+mn-lt"/>
              <a:ea typeface="+mn-ea"/>
              <a:cs typeface="+mn-cs"/>
              <a:sym typeface="Quattrocento Sans"/>
            </a:endParaRPr>
          </a:p>
          <a:p>
            <a:pPr fontAlgn="base"/>
            <a:endParaRPr lang="en-IE" sz="2400" b="0" i="0" u="none" strike="noStrike" kern="1200" baseline="0" dirty="0">
              <a:solidFill>
                <a:schemeClr val="bg1"/>
              </a:solidFill>
              <a:effectLst/>
              <a:latin typeface="+mn-lt"/>
              <a:ea typeface="+mn-ea"/>
              <a:cs typeface="+mn-cs"/>
              <a:sym typeface="Quattrocento Sans"/>
            </a:endParaRPr>
          </a:p>
          <a:p>
            <a:pPr fontAlgn="base"/>
            <a:r>
              <a:rPr lang="en-IE" sz="3600" b="1" i="1" baseline="0" dirty="0">
                <a:solidFill>
                  <a:schemeClr val="bg1"/>
                </a:solidFill>
                <a:latin typeface="+mn-lt"/>
                <a:ea typeface="Quattrocento Sans"/>
                <a:cs typeface="Quattrocento Sans"/>
                <a:sym typeface="Quattrocento Sans"/>
              </a:rPr>
              <a:t>Calibri</a:t>
            </a:r>
            <a:endParaRPr lang="en-IE" sz="3600" baseline="0" dirty="0">
              <a:solidFill>
                <a:schemeClr val="bg1"/>
              </a:solidFill>
              <a:latin typeface="+mn-lt"/>
              <a:ea typeface="Quattrocento Sans"/>
              <a:cs typeface="Quattrocento Sans"/>
              <a:sym typeface="Quattrocento Sans"/>
            </a:endParaRPr>
          </a:p>
        </p:txBody>
      </p:sp>
      <p:cxnSp>
        <p:nvCxnSpPr>
          <p:cNvPr id="13" name="Straight Connector 12"/>
          <p:cNvCxnSpPr/>
          <p:nvPr userDrawn="1"/>
        </p:nvCxnSpPr>
        <p:spPr>
          <a:xfrm>
            <a:off x="6592529" y="-1"/>
            <a:ext cx="0" cy="668102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a:xfrm flipH="1">
            <a:off x="0" y="2503620"/>
            <a:ext cx="659252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ext with quote box on right - PINK">
    <p:spTree>
      <p:nvGrpSpPr>
        <p:cNvPr id="1" name=""/>
        <p:cNvGrpSpPr/>
        <p:nvPr/>
      </p:nvGrpSpPr>
      <p:grpSpPr>
        <a:xfrm>
          <a:off x="0" y="0"/>
          <a:ext cx="0" cy="0"/>
          <a:chOff x="0" y="0"/>
          <a:chExt cx="0" cy="0"/>
        </a:xfrm>
      </p:grpSpPr>
      <p:sp>
        <p:nvSpPr>
          <p:cNvPr id="16" name="Triangle 15"/>
          <p:cNvSpPr/>
          <p:nvPr userDrawn="1"/>
        </p:nvSpPr>
        <p:spPr>
          <a:xfrm rot="16200000" flipH="1">
            <a:off x="5806965" y="472965"/>
            <a:ext cx="6858000" cy="5912069"/>
          </a:xfrm>
          <a:prstGeom prst="triangle">
            <a:avLst/>
          </a:prstGeom>
          <a:solidFill>
            <a:srgbClr val="CE1779">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riangle 16"/>
          <p:cNvSpPr/>
          <p:nvPr userDrawn="1"/>
        </p:nvSpPr>
        <p:spPr>
          <a:xfrm rot="16200000" flipH="1">
            <a:off x="8094567" y="4661446"/>
            <a:ext cx="486333" cy="419253"/>
          </a:xfrm>
          <a:prstGeom prst="triangle">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riangle 17"/>
          <p:cNvSpPr/>
          <p:nvPr userDrawn="1"/>
        </p:nvSpPr>
        <p:spPr>
          <a:xfrm rot="16200000" flipH="1">
            <a:off x="8424875" y="4652808"/>
            <a:ext cx="2078143" cy="1791504"/>
          </a:xfrm>
          <a:prstGeom prst="triangle">
            <a:avLst/>
          </a:prstGeom>
          <a:solidFill>
            <a:srgbClr val="EE7123">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9" name="Straight Connector 18"/>
          <p:cNvCxnSpPr/>
          <p:nvPr userDrawn="1"/>
        </p:nvCxnSpPr>
        <p:spPr>
          <a:xfrm flipH="1">
            <a:off x="286659" y="1724532"/>
            <a:ext cx="5377589"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20" name="Text Placeholder 23"/>
          <p:cNvSpPr>
            <a:spLocks noGrp="1"/>
          </p:cNvSpPr>
          <p:nvPr>
            <p:ph type="body" sz="quarter" idx="16" hasCustomPrompt="1"/>
          </p:nvPr>
        </p:nvSpPr>
        <p:spPr>
          <a:xfrm>
            <a:off x="370472" y="832305"/>
            <a:ext cx="5279028" cy="697353"/>
          </a:xfrm>
        </p:spPr>
        <p:txBody>
          <a:bodyPr>
            <a:normAutofit/>
          </a:bodyPr>
          <a:lstStyle>
            <a:lvl1pPr marL="0" indent="0" algn="ctr">
              <a:buNone/>
              <a:defRPr sz="3600">
                <a:solidFill>
                  <a:srgbClr val="6D6E6C"/>
                </a:solidFill>
                <a:latin typeface="+mn-lt"/>
              </a:defRPr>
            </a:lvl1pPr>
          </a:lstStyle>
          <a:p>
            <a:pPr lvl="0"/>
            <a:r>
              <a:rPr lang="en-US" dirty="0"/>
              <a:t>TITLE</a:t>
            </a:r>
          </a:p>
        </p:txBody>
      </p:sp>
      <p:sp>
        <p:nvSpPr>
          <p:cNvPr id="21" name="Text Placeholder 25"/>
          <p:cNvSpPr>
            <a:spLocks noGrp="1"/>
          </p:cNvSpPr>
          <p:nvPr>
            <p:ph type="body" sz="quarter" idx="17" hasCustomPrompt="1"/>
          </p:nvPr>
        </p:nvSpPr>
        <p:spPr>
          <a:xfrm>
            <a:off x="377420" y="1965784"/>
            <a:ext cx="5273104" cy="3947440"/>
          </a:xfrm>
        </p:spPr>
        <p:txBody>
          <a:bodyPr>
            <a:noAutofit/>
          </a:bodyPr>
          <a:lstStyle>
            <a:lvl1pPr marL="0" indent="0" algn="ctr">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2"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23" name="Picture 22"/>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10800000">
            <a:off x="476270" y="6245726"/>
            <a:ext cx="345438" cy="389895"/>
          </a:xfrm>
          <a:prstGeom prst="rect">
            <a:avLst/>
          </a:prstGeom>
        </p:spPr>
      </p:pic>
      <p:sp>
        <p:nvSpPr>
          <p:cNvPr id="24" name="Text Placeholder 23"/>
          <p:cNvSpPr>
            <a:spLocks noGrp="1"/>
          </p:cNvSpPr>
          <p:nvPr>
            <p:ph type="body" sz="quarter" idx="14" hasCustomPrompt="1"/>
          </p:nvPr>
        </p:nvSpPr>
        <p:spPr>
          <a:xfrm>
            <a:off x="11417089" y="4099412"/>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25" name="Text Placeholder 23"/>
          <p:cNvSpPr>
            <a:spLocks noGrp="1"/>
          </p:cNvSpPr>
          <p:nvPr>
            <p:ph type="body" sz="quarter" idx="15" hasCustomPrompt="1"/>
          </p:nvPr>
        </p:nvSpPr>
        <p:spPr>
          <a:xfrm>
            <a:off x="8434284" y="2109686"/>
            <a:ext cx="1107922" cy="987475"/>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26" name="Text Placeholder 23"/>
          <p:cNvSpPr>
            <a:spLocks noGrp="1"/>
          </p:cNvSpPr>
          <p:nvPr>
            <p:ph type="body" sz="quarter" idx="13" hasCustomPrompt="1"/>
          </p:nvPr>
        </p:nvSpPr>
        <p:spPr>
          <a:xfrm>
            <a:off x="8474400" y="2109686"/>
            <a:ext cx="3579566" cy="2547715"/>
          </a:xfrm>
        </p:spPr>
        <p:txBody>
          <a:bodyPr anchor="ctr">
            <a:normAutofit/>
          </a:bodyPr>
          <a:lstStyle>
            <a:lvl1pPr marL="0" indent="0" algn="ctr">
              <a:buNone/>
              <a:defRPr sz="3000" i="1" baseline="0">
                <a:solidFill>
                  <a:schemeClr val="bg1"/>
                </a:solidFill>
                <a:latin typeface="+mn-lt"/>
              </a:defRPr>
            </a:lvl1pPr>
          </a:lstStyle>
          <a:p>
            <a:pPr lvl="0"/>
            <a:r>
              <a:rPr lang="en-US" dirty="0"/>
              <a:t>Quote Here</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ext with quote box on right - ORANGE">
    <p:spTree>
      <p:nvGrpSpPr>
        <p:cNvPr id="1" name=""/>
        <p:cNvGrpSpPr/>
        <p:nvPr/>
      </p:nvGrpSpPr>
      <p:grpSpPr>
        <a:xfrm>
          <a:off x="0" y="0"/>
          <a:ext cx="0" cy="0"/>
          <a:chOff x="0" y="0"/>
          <a:chExt cx="0" cy="0"/>
        </a:xfrm>
      </p:grpSpPr>
      <p:sp>
        <p:nvSpPr>
          <p:cNvPr id="16" name="Triangle 15"/>
          <p:cNvSpPr/>
          <p:nvPr userDrawn="1"/>
        </p:nvSpPr>
        <p:spPr>
          <a:xfrm rot="16200000" flipH="1">
            <a:off x="5806965" y="472965"/>
            <a:ext cx="6858000" cy="5912069"/>
          </a:xfrm>
          <a:prstGeom prst="triangle">
            <a:avLst/>
          </a:prstGeom>
          <a:solidFill>
            <a:srgbClr val="EE7123">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riangle 16"/>
          <p:cNvSpPr/>
          <p:nvPr userDrawn="1"/>
        </p:nvSpPr>
        <p:spPr>
          <a:xfrm rot="16200000" flipH="1">
            <a:off x="8094567" y="4661446"/>
            <a:ext cx="486333" cy="419253"/>
          </a:xfrm>
          <a:prstGeom prst="triangle">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riangle 17"/>
          <p:cNvSpPr/>
          <p:nvPr userDrawn="1"/>
        </p:nvSpPr>
        <p:spPr>
          <a:xfrm rot="16200000" flipH="1">
            <a:off x="8424875" y="4652808"/>
            <a:ext cx="2078143" cy="1791504"/>
          </a:xfrm>
          <a:prstGeom prst="triangle">
            <a:avLst/>
          </a:prstGeom>
          <a:solidFill>
            <a:srgbClr val="2E95D2">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9" name="Straight Connector 18"/>
          <p:cNvCxnSpPr/>
          <p:nvPr userDrawn="1"/>
        </p:nvCxnSpPr>
        <p:spPr>
          <a:xfrm flipH="1">
            <a:off x="286659" y="1724532"/>
            <a:ext cx="5377589"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20" name="Text Placeholder 23"/>
          <p:cNvSpPr>
            <a:spLocks noGrp="1"/>
          </p:cNvSpPr>
          <p:nvPr>
            <p:ph type="body" sz="quarter" idx="16" hasCustomPrompt="1"/>
          </p:nvPr>
        </p:nvSpPr>
        <p:spPr>
          <a:xfrm>
            <a:off x="370472" y="832305"/>
            <a:ext cx="5279028" cy="697353"/>
          </a:xfrm>
        </p:spPr>
        <p:txBody>
          <a:bodyPr>
            <a:normAutofit/>
          </a:bodyPr>
          <a:lstStyle>
            <a:lvl1pPr marL="0" indent="0" algn="ctr">
              <a:buNone/>
              <a:defRPr sz="3600">
                <a:solidFill>
                  <a:srgbClr val="6D6E6C"/>
                </a:solidFill>
                <a:latin typeface="+mn-lt"/>
              </a:defRPr>
            </a:lvl1pPr>
          </a:lstStyle>
          <a:p>
            <a:pPr lvl="0"/>
            <a:r>
              <a:rPr lang="en-US" dirty="0"/>
              <a:t>TITLE</a:t>
            </a:r>
          </a:p>
        </p:txBody>
      </p:sp>
      <p:sp>
        <p:nvSpPr>
          <p:cNvPr id="21" name="Text Placeholder 25"/>
          <p:cNvSpPr>
            <a:spLocks noGrp="1"/>
          </p:cNvSpPr>
          <p:nvPr>
            <p:ph type="body" sz="quarter" idx="17" hasCustomPrompt="1"/>
          </p:nvPr>
        </p:nvSpPr>
        <p:spPr>
          <a:xfrm>
            <a:off x="377420" y="1965784"/>
            <a:ext cx="5273104" cy="3947440"/>
          </a:xfrm>
        </p:spPr>
        <p:txBody>
          <a:bodyPr>
            <a:noAutofit/>
          </a:bodyPr>
          <a:lstStyle>
            <a:lvl1pPr marL="0" indent="0" algn="ctr">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2"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23" name="Picture 22"/>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10800000">
            <a:off x="476270" y="6245726"/>
            <a:ext cx="345438" cy="389895"/>
          </a:xfrm>
          <a:prstGeom prst="rect">
            <a:avLst/>
          </a:prstGeom>
        </p:spPr>
      </p:pic>
      <p:sp>
        <p:nvSpPr>
          <p:cNvPr id="24" name="Text Placeholder 23"/>
          <p:cNvSpPr>
            <a:spLocks noGrp="1"/>
          </p:cNvSpPr>
          <p:nvPr>
            <p:ph type="body" sz="quarter" idx="14" hasCustomPrompt="1"/>
          </p:nvPr>
        </p:nvSpPr>
        <p:spPr>
          <a:xfrm>
            <a:off x="11417089" y="4099412"/>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25" name="Text Placeholder 23"/>
          <p:cNvSpPr>
            <a:spLocks noGrp="1"/>
          </p:cNvSpPr>
          <p:nvPr>
            <p:ph type="body" sz="quarter" idx="15" hasCustomPrompt="1"/>
          </p:nvPr>
        </p:nvSpPr>
        <p:spPr>
          <a:xfrm>
            <a:off x="8434284" y="2109686"/>
            <a:ext cx="1107922" cy="987475"/>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26" name="Text Placeholder 23"/>
          <p:cNvSpPr>
            <a:spLocks noGrp="1"/>
          </p:cNvSpPr>
          <p:nvPr>
            <p:ph type="body" sz="quarter" idx="13" hasCustomPrompt="1"/>
          </p:nvPr>
        </p:nvSpPr>
        <p:spPr>
          <a:xfrm>
            <a:off x="8474400" y="2109686"/>
            <a:ext cx="3579566" cy="2547715"/>
          </a:xfrm>
        </p:spPr>
        <p:txBody>
          <a:bodyPr anchor="ctr">
            <a:normAutofit/>
          </a:bodyPr>
          <a:lstStyle>
            <a:lvl1pPr marL="0" indent="0" algn="ctr">
              <a:buNone/>
              <a:defRPr sz="3000" i="1" baseline="0">
                <a:solidFill>
                  <a:schemeClr val="bg1"/>
                </a:solidFill>
                <a:latin typeface="+mn-lt"/>
              </a:defRPr>
            </a:lvl1pPr>
          </a:lstStyle>
          <a:p>
            <a:pPr lvl="0"/>
            <a:r>
              <a:rPr lang="en-US" dirty="0"/>
              <a:t>Quote Here</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Photo Top - Text Bottom -  BLUE">
    <p:spTree>
      <p:nvGrpSpPr>
        <p:cNvPr id="1" name=""/>
        <p:cNvGrpSpPr/>
        <p:nvPr/>
      </p:nvGrpSpPr>
      <p:grpSpPr>
        <a:xfrm>
          <a:off x="0" y="0"/>
          <a:ext cx="0" cy="0"/>
          <a:chOff x="0" y="0"/>
          <a:chExt cx="0" cy="0"/>
        </a:xfrm>
      </p:grpSpPr>
      <p:cxnSp>
        <p:nvCxnSpPr>
          <p:cNvPr id="24" name="Straight Connector 23"/>
          <p:cNvCxnSpPr/>
          <p:nvPr userDrawn="1"/>
        </p:nvCxnSpPr>
        <p:spPr>
          <a:xfrm flipH="1">
            <a:off x="332508" y="4735058"/>
            <a:ext cx="11628648"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26" name="Text Placeholder 84"/>
          <p:cNvSpPr>
            <a:spLocks noGrp="1"/>
          </p:cNvSpPr>
          <p:nvPr>
            <p:ph type="body" sz="quarter" idx="25" hasCustomPrompt="1"/>
          </p:nvPr>
        </p:nvSpPr>
        <p:spPr>
          <a:xfrm>
            <a:off x="332508" y="4905084"/>
            <a:ext cx="11545518" cy="633861"/>
          </a:xfrm>
        </p:spPr>
        <p:txBody>
          <a:bodyPr anchor="ctr">
            <a:normAutofit/>
          </a:bodyPr>
          <a:lstStyle>
            <a:lvl1pPr marL="0" indent="0" algn="ctr">
              <a:buNone/>
              <a:defRPr sz="3000">
                <a:solidFill>
                  <a:srgbClr val="6D6E6C"/>
                </a:solidFill>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Sub heading</a:t>
            </a:r>
          </a:p>
        </p:txBody>
      </p:sp>
      <p:sp>
        <p:nvSpPr>
          <p:cNvPr id="27" name="Text Placeholder 74"/>
          <p:cNvSpPr>
            <a:spLocks noGrp="1"/>
          </p:cNvSpPr>
          <p:nvPr>
            <p:ph type="body" sz="quarter" idx="20" hasCustomPrompt="1"/>
          </p:nvPr>
        </p:nvSpPr>
        <p:spPr>
          <a:xfrm>
            <a:off x="332508" y="3935049"/>
            <a:ext cx="11545518" cy="629984"/>
          </a:xfrm>
        </p:spPr>
        <p:txBody>
          <a:bodyPr>
            <a:noAutofit/>
          </a:bodyPr>
          <a:lstStyle>
            <a:lvl1pPr marL="0" indent="0" algn="ctr">
              <a:buNone/>
              <a:defRPr sz="3600">
                <a:solidFill>
                  <a:srgbClr val="6D6E6C"/>
                </a:solidFill>
                <a:latin typeface="+mj-lt"/>
              </a:defRPr>
            </a:lvl1pPr>
            <a:lvl2pPr>
              <a:defRPr sz="3600"/>
            </a:lvl2pPr>
            <a:lvl3pPr>
              <a:defRPr sz="3600"/>
            </a:lvl3pPr>
            <a:lvl4pPr>
              <a:defRPr sz="3600"/>
            </a:lvl4pPr>
            <a:lvl5pPr>
              <a:defRPr sz="3600"/>
            </a:lvl5pPr>
          </a:lstStyle>
          <a:p>
            <a:pPr lvl="0"/>
            <a:r>
              <a:rPr lang="en-US" dirty="0"/>
              <a:t>TITLE</a:t>
            </a:r>
          </a:p>
        </p:txBody>
      </p:sp>
      <p:sp>
        <p:nvSpPr>
          <p:cNvPr id="7"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n-US" sz="1100" b="0" kern="1200" dirty="0">
                <a:solidFill>
                  <a:srgbClr val="6D6E6C"/>
                </a:solidFill>
                <a:effectLst/>
                <a:latin typeface="+mn-lt"/>
                <a:ea typeface="MS PGothic" charset="-128"/>
                <a:cs typeface="Geneva" charset="0"/>
              </a:rPr>
              <a:t>training model for teaching entrepreneurial competences to sole-traders </a:t>
            </a:r>
            <a:endParaRPr kumimoji="1" lang="ja-JP" altLang="en-US" sz="1100" b="0" kern="1200" dirty="0">
              <a:solidFill>
                <a:srgbClr val="6D6E6C"/>
              </a:solidFill>
              <a:latin typeface="+mn-lt"/>
              <a:ea typeface="MS PGothic" charset="-128"/>
              <a:cs typeface="Geneva" charset="0"/>
            </a:endParaRPr>
          </a:p>
        </p:txBody>
      </p:sp>
      <p:pic>
        <p:nvPicPr>
          <p:cNvPr id="8" name="Picture 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16200000">
            <a:off x="5919401" y="6115051"/>
            <a:ext cx="345438" cy="389895"/>
          </a:xfrm>
          <a:prstGeom prst="rect">
            <a:avLst/>
          </a:prstGeom>
        </p:spPr>
      </p:pic>
      <p:sp>
        <p:nvSpPr>
          <p:cNvPr id="10" name="Triangle 9"/>
          <p:cNvSpPr/>
          <p:nvPr userDrawn="1"/>
        </p:nvSpPr>
        <p:spPr>
          <a:xfrm rot="5400000">
            <a:off x="8419982" y="1460598"/>
            <a:ext cx="2078143" cy="1791504"/>
          </a:xfrm>
          <a:prstGeom prst="triangle">
            <a:avLst/>
          </a:prstGeom>
          <a:solidFill>
            <a:srgbClr val="2E95D2">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Picture Placeholder 3"/>
          <p:cNvSpPr>
            <a:spLocks noGrp="1"/>
          </p:cNvSpPr>
          <p:nvPr>
            <p:ph type="pic" sz="quarter" idx="27"/>
          </p:nvPr>
        </p:nvSpPr>
        <p:spPr>
          <a:xfrm>
            <a:off x="9267" y="-1972"/>
            <a:ext cx="12186838" cy="3804275"/>
          </a:xfrm>
          <a:custGeom>
            <a:avLst/>
            <a:gdLst>
              <a:gd name="connsiteX0" fmla="*/ 0 w 12192000"/>
              <a:gd name="connsiteY0" fmla="*/ 0 h 3797275"/>
              <a:gd name="connsiteX1" fmla="*/ 11559108 w 12192000"/>
              <a:gd name="connsiteY1" fmla="*/ 0 h 3797275"/>
              <a:gd name="connsiteX2" fmla="*/ 12192000 w 12192000"/>
              <a:gd name="connsiteY2" fmla="*/ 632892 h 3797275"/>
              <a:gd name="connsiteX3" fmla="*/ 12192000 w 12192000"/>
              <a:gd name="connsiteY3" fmla="*/ 3797275 h 3797275"/>
              <a:gd name="connsiteX4" fmla="*/ 12192000 w 12192000"/>
              <a:gd name="connsiteY4" fmla="*/ 3797275 h 3797275"/>
              <a:gd name="connsiteX5" fmla="*/ 632892 w 12192000"/>
              <a:gd name="connsiteY5" fmla="*/ 3797275 h 3797275"/>
              <a:gd name="connsiteX6" fmla="*/ 0 w 12192000"/>
              <a:gd name="connsiteY6" fmla="*/ 3164383 h 3797275"/>
              <a:gd name="connsiteX7" fmla="*/ 0 w 12192000"/>
              <a:gd name="connsiteY7" fmla="*/ 0 h 3797275"/>
              <a:gd name="connsiteX0" fmla="*/ 0 w 12192000"/>
              <a:gd name="connsiteY0" fmla="*/ 0 h 3824783"/>
              <a:gd name="connsiteX1" fmla="*/ 11559108 w 12192000"/>
              <a:gd name="connsiteY1" fmla="*/ 0 h 3824783"/>
              <a:gd name="connsiteX2" fmla="*/ 12192000 w 12192000"/>
              <a:gd name="connsiteY2" fmla="*/ 632892 h 3824783"/>
              <a:gd name="connsiteX3" fmla="*/ 12192000 w 12192000"/>
              <a:gd name="connsiteY3" fmla="*/ 3797275 h 3824783"/>
              <a:gd name="connsiteX4" fmla="*/ 12192000 w 12192000"/>
              <a:gd name="connsiteY4" fmla="*/ 3797275 h 3824783"/>
              <a:gd name="connsiteX5" fmla="*/ 632892 w 12192000"/>
              <a:gd name="connsiteY5" fmla="*/ 3797275 h 3824783"/>
              <a:gd name="connsiteX6" fmla="*/ 6045200 w 12192000"/>
              <a:gd name="connsiteY6" fmla="*/ 3824783 h 3824783"/>
              <a:gd name="connsiteX7" fmla="*/ 0 w 12192000"/>
              <a:gd name="connsiteY7" fmla="*/ 0 h 3824783"/>
              <a:gd name="connsiteX0" fmla="*/ 0 w 12192000"/>
              <a:gd name="connsiteY0" fmla="*/ 0 h 3824783"/>
              <a:gd name="connsiteX1" fmla="*/ 11559108 w 12192000"/>
              <a:gd name="connsiteY1" fmla="*/ 0 h 3824783"/>
              <a:gd name="connsiteX2" fmla="*/ 12192000 w 12192000"/>
              <a:gd name="connsiteY2" fmla="*/ 632892 h 3824783"/>
              <a:gd name="connsiteX3" fmla="*/ 12192000 w 12192000"/>
              <a:gd name="connsiteY3" fmla="*/ 3797275 h 3824783"/>
              <a:gd name="connsiteX4" fmla="*/ 12192000 w 12192000"/>
              <a:gd name="connsiteY4" fmla="*/ 3797275 h 3824783"/>
              <a:gd name="connsiteX5" fmla="*/ 8100492 w 12192000"/>
              <a:gd name="connsiteY5" fmla="*/ 2705075 h 3824783"/>
              <a:gd name="connsiteX6" fmla="*/ 6045200 w 12192000"/>
              <a:gd name="connsiteY6" fmla="*/ 3824783 h 3824783"/>
              <a:gd name="connsiteX7" fmla="*/ 0 w 12192000"/>
              <a:gd name="connsiteY7" fmla="*/ 0 h 38247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12192000 w 12192000"/>
              <a:gd name="connsiteY4" fmla="*/ 3797275 h 3812083"/>
              <a:gd name="connsiteX5" fmla="*/ 8100492 w 12192000"/>
              <a:gd name="connsiteY5" fmla="*/ 2705075 h 3812083"/>
              <a:gd name="connsiteX6" fmla="*/ 6083300 w 12192000"/>
              <a:gd name="connsiteY6" fmla="*/ 3812083 h 3812083"/>
              <a:gd name="connsiteX7" fmla="*/ 0 w 12192000"/>
              <a:gd name="connsiteY7" fmla="*/ 0 h 38120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12192000 w 12192000"/>
              <a:gd name="connsiteY4" fmla="*/ 37972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8610600 w 12192000"/>
              <a:gd name="connsiteY4" fmla="*/ 14350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8559800 w 12192000"/>
              <a:gd name="connsiteY4" fmla="*/ 13207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2168708 w 12192000"/>
              <a:gd name="connsiteY1" fmla="*/ 12700 h 3812083"/>
              <a:gd name="connsiteX2" fmla="*/ 12192000 w 12192000"/>
              <a:gd name="connsiteY2" fmla="*/ 632892 h 3812083"/>
              <a:gd name="connsiteX3" fmla="*/ 12192000 w 12192000"/>
              <a:gd name="connsiteY3" fmla="*/ 3797275 h 3812083"/>
              <a:gd name="connsiteX4" fmla="*/ 8559800 w 12192000"/>
              <a:gd name="connsiteY4" fmla="*/ 13207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2168708 w 12192000"/>
              <a:gd name="connsiteY1" fmla="*/ 12700 h 3812083"/>
              <a:gd name="connsiteX2" fmla="*/ 12192000 w 12192000"/>
              <a:gd name="connsiteY2" fmla="*/ 632892 h 3812083"/>
              <a:gd name="connsiteX3" fmla="*/ 11328400 w 12192000"/>
              <a:gd name="connsiteY3" fmla="*/ 3225775 h 3812083"/>
              <a:gd name="connsiteX4" fmla="*/ 8559800 w 12192000"/>
              <a:gd name="connsiteY4" fmla="*/ 13207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68708"/>
              <a:gd name="connsiteY0" fmla="*/ 0 h 3812083"/>
              <a:gd name="connsiteX1" fmla="*/ 12168708 w 12168708"/>
              <a:gd name="connsiteY1" fmla="*/ 12700 h 3812083"/>
              <a:gd name="connsiteX2" fmla="*/ 9702800 w 12168708"/>
              <a:gd name="connsiteY2" fmla="*/ 1534592 h 3812083"/>
              <a:gd name="connsiteX3" fmla="*/ 11328400 w 12168708"/>
              <a:gd name="connsiteY3" fmla="*/ 3225775 h 3812083"/>
              <a:gd name="connsiteX4" fmla="*/ 8559800 w 12168708"/>
              <a:gd name="connsiteY4" fmla="*/ 1320775 h 3812083"/>
              <a:gd name="connsiteX5" fmla="*/ 8519592 w 12168708"/>
              <a:gd name="connsiteY5" fmla="*/ 2285975 h 3812083"/>
              <a:gd name="connsiteX6" fmla="*/ 6083300 w 12168708"/>
              <a:gd name="connsiteY6" fmla="*/ 3812083 h 3812083"/>
              <a:gd name="connsiteX7" fmla="*/ 0 w 12168708"/>
              <a:gd name="connsiteY7" fmla="*/ 0 h 3812083"/>
              <a:gd name="connsiteX0" fmla="*/ 0 w 12168708"/>
              <a:gd name="connsiteY0" fmla="*/ 0 h 3812083"/>
              <a:gd name="connsiteX1" fmla="*/ 12168708 w 12168708"/>
              <a:gd name="connsiteY1" fmla="*/ 12700 h 3812083"/>
              <a:gd name="connsiteX2" fmla="*/ 9702800 w 12168708"/>
              <a:gd name="connsiteY2" fmla="*/ 1534592 h 3812083"/>
              <a:gd name="connsiteX3" fmla="*/ 9334500 w 12168708"/>
              <a:gd name="connsiteY3" fmla="*/ 1790675 h 3812083"/>
              <a:gd name="connsiteX4" fmla="*/ 8559800 w 12168708"/>
              <a:gd name="connsiteY4" fmla="*/ 1320775 h 3812083"/>
              <a:gd name="connsiteX5" fmla="*/ 8519592 w 12168708"/>
              <a:gd name="connsiteY5" fmla="*/ 2285975 h 3812083"/>
              <a:gd name="connsiteX6" fmla="*/ 6083300 w 12168708"/>
              <a:gd name="connsiteY6" fmla="*/ 3812083 h 3812083"/>
              <a:gd name="connsiteX7" fmla="*/ 0 w 12168708"/>
              <a:gd name="connsiteY7" fmla="*/ 0 h 3812083"/>
              <a:gd name="connsiteX0" fmla="*/ 0 w 12168708"/>
              <a:gd name="connsiteY0" fmla="*/ 0 h 3812083"/>
              <a:gd name="connsiteX1" fmla="*/ 12168708 w 12168708"/>
              <a:gd name="connsiteY1" fmla="*/ 12700 h 3812083"/>
              <a:gd name="connsiteX2" fmla="*/ 9702800 w 12168708"/>
              <a:gd name="connsiteY2" fmla="*/ 1534592 h 3812083"/>
              <a:gd name="connsiteX3" fmla="*/ 9334500 w 12168708"/>
              <a:gd name="connsiteY3" fmla="*/ 1790675 h 3812083"/>
              <a:gd name="connsiteX4" fmla="*/ 8559800 w 12168708"/>
              <a:gd name="connsiteY4" fmla="*/ 1320775 h 3812083"/>
              <a:gd name="connsiteX5" fmla="*/ 8548931 w 12168708"/>
              <a:gd name="connsiteY5" fmla="*/ 2266416 h 3812083"/>
              <a:gd name="connsiteX6" fmla="*/ 6083300 w 12168708"/>
              <a:gd name="connsiteY6" fmla="*/ 3812083 h 3812083"/>
              <a:gd name="connsiteX7" fmla="*/ 0 w 12168708"/>
              <a:gd name="connsiteY7" fmla="*/ 0 h 3812083"/>
              <a:gd name="connsiteX0" fmla="*/ 0 w 12168708"/>
              <a:gd name="connsiteY0" fmla="*/ 0 h 3802304"/>
              <a:gd name="connsiteX1" fmla="*/ 12168708 w 12168708"/>
              <a:gd name="connsiteY1" fmla="*/ 12700 h 3802304"/>
              <a:gd name="connsiteX2" fmla="*/ 9702800 w 12168708"/>
              <a:gd name="connsiteY2" fmla="*/ 1534592 h 3802304"/>
              <a:gd name="connsiteX3" fmla="*/ 9334500 w 12168708"/>
              <a:gd name="connsiteY3" fmla="*/ 1790675 h 3802304"/>
              <a:gd name="connsiteX4" fmla="*/ 8559800 w 12168708"/>
              <a:gd name="connsiteY4" fmla="*/ 132077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54059 w 12168708"/>
              <a:gd name="connsiteY3" fmla="*/ 1776005 h 3802304"/>
              <a:gd name="connsiteX4" fmla="*/ 8559800 w 12168708"/>
              <a:gd name="connsiteY4" fmla="*/ 132077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54059 w 12168708"/>
              <a:gd name="connsiteY3" fmla="*/ 1776005 h 3802304"/>
              <a:gd name="connsiteX4" fmla="*/ 8594029 w 12168708"/>
              <a:gd name="connsiteY4" fmla="*/ 1535928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54059 w 12168708"/>
              <a:gd name="connsiteY3" fmla="*/ 177600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44279 w 12168708"/>
              <a:gd name="connsiteY3" fmla="*/ 175644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44279 w 12168708"/>
              <a:gd name="connsiteY3" fmla="*/ 177111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11859219 w 12168708"/>
              <a:gd name="connsiteY2" fmla="*/ 160547 h 3802304"/>
              <a:gd name="connsiteX3" fmla="*/ 9344279 w 12168708"/>
              <a:gd name="connsiteY3" fmla="*/ 177111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1914437"/>
              <a:gd name="connsiteY0" fmla="*/ 0 h 3802304"/>
              <a:gd name="connsiteX1" fmla="*/ 11914437 w 11914437"/>
              <a:gd name="connsiteY1" fmla="*/ 17589 h 3802304"/>
              <a:gd name="connsiteX2" fmla="*/ 11859219 w 11914437"/>
              <a:gd name="connsiteY2" fmla="*/ 160547 h 3802304"/>
              <a:gd name="connsiteX3" fmla="*/ 9344279 w 11914437"/>
              <a:gd name="connsiteY3" fmla="*/ 1771115 h 3802304"/>
              <a:gd name="connsiteX4" fmla="*/ 8564690 w 11914437"/>
              <a:gd name="connsiteY4" fmla="*/ 1325665 h 3802304"/>
              <a:gd name="connsiteX5" fmla="*/ 8548931 w 11914437"/>
              <a:gd name="connsiteY5" fmla="*/ 2266416 h 3802304"/>
              <a:gd name="connsiteX6" fmla="*/ 6063741 w 11914437"/>
              <a:gd name="connsiteY6" fmla="*/ 3802304 h 3802304"/>
              <a:gd name="connsiteX7" fmla="*/ 0 w 11914437"/>
              <a:gd name="connsiteY7" fmla="*/ 0 h 3802304"/>
              <a:gd name="connsiteX0" fmla="*/ 0 w 12186838"/>
              <a:gd name="connsiteY0" fmla="*/ 818 h 3803122"/>
              <a:gd name="connsiteX1" fmla="*/ 11914437 w 12186838"/>
              <a:gd name="connsiteY1" fmla="*/ 18407 h 3803122"/>
              <a:gd name="connsiteX2" fmla="*/ 12186838 w 12186838"/>
              <a:gd name="connsiteY2" fmla="*/ 0 h 3803122"/>
              <a:gd name="connsiteX3" fmla="*/ 9344279 w 12186838"/>
              <a:gd name="connsiteY3" fmla="*/ 1771933 h 3803122"/>
              <a:gd name="connsiteX4" fmla="*/ 8564690 w 12186838"/>
              <a:gd name="connsiteY4" fmla="*/ 1326483 h 3803122"/>
              <a:gd name="connsiteX5" fmla="*/ 8548931 w 12186838"/>
              <a:gd name="connsiteY5" fmla="*/ 2267234 h 3803122"/>
              <a:gd name="connsiteX6" fmla="*/ 6063741 w 12186838"/>
              <a:gd name="connsiteY6" fmla="*/ 3803122 h 3803122"/>
              <a:gd name="connsiteX7" fmla="*/ 0 w 12186838"/>
              <a:gd name="connsiteY7" fmla="*/ 818 h 3803122"/>
              <a:gd name="connsiteX0" fmla="*/ 0 w 12186838"/>
              <a:gd name="connsiteY0" fmla="*/ 1971 h 3804275"/>
              <a:gd name="connsiteX1" fmla="*/ 11655275 w 12186838"/>
              <a:gd name="connsiteY1" fmla="*/ 0 h 3804275"/>
              <a:gd name="connsiteX2" fmla="*/ 12186838 w 12186838"/>
              <a:gd name="connsiteY2" fmla="*/ 1153 h 3804275"/>
              <a:gd name="connsiteX3" fmla="*/ 9344279 w 12186838"/>
              <a:gd name="connsiteY3" fmla="*/ 1773086 h 3804275"/>
              <a:gd name="connsiteX4" fmla="*/ 8564690 w 12186838"/>
              <a:gd name="connsiteY4" fmla="*/ 1327636 h 3804275"/>
              <a:gd name="connsiteX5" fmla="*/ 8548931 w 12186838"/>
              <a:gd name="connsiteY5" fmla="*/ 2268387 h 3804275"/>
              <a:gd name="connsiteX6" fmla="*/ 6063741 w 12186838"/>
              <a:gd name="connsiteY6" fmla="*/ 3804275 h 3804275"/>
              <a:gd name="connsiteX7" fmla="*/ 0 w 12186838"/>
              <a:gd name="connsiteY7" fmla="*/ 1971 h 3804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86838" h="3804275">
                <a:moveTo>
                  <a:pt x="0" y="1971"/>
                </a:moveTo>
                <a:lnTo>
                  <a:pt x="11655275" y="0"/>
                </a:lnTo>
                <a:lnTo>
                  <a:pt x="12186838" y="1153"/>
                </a:lnTo>
                <a:lnTo>
                  <a:pt x="9344279" y="1773086"/>
                </a:lnTo>
                <a:lnTo>
                  <a:pt x="8564690" y="1327636"/>
                </a:lnTo>
                <a:lnTo>
                  <a:pt x="8548931" y="2268387"/>
                </a:lnTo>
                <a:lnTo>
                  <a:pt x="6063741" y="3804275"/>
                </a:lnTo>
                <a:lnTo>
                  <a:pt x="0" y="1971"/>
                </a:lnTo>
                <a:close/>
              </a:path>
            </a:pathLst>
          </a:custGeom>
          <a:noFill/>
          <a:ln>
            <a:noFill/>
          </a:ln>
        </p:spPr>
        <p:txBody>
          <a:bodyPr/>
          <a:lstStyle>
            <a:lvl1pPr algn="ctr">
              <a:defRPr sz="2400">
                <a:solidFill>
                  <a:srgbClr val="6D6E6C"/>
                </a:solidFill>
              </a:defRPr>
            </a:lvl1pPr>
          </a:lstStyle>
          <a:p>
            <a:endParaRPr lang="en-US" dirty="0"/>
          </a:p>
          <a:p>
            <a:endParaRPr lang="en-US" dirty="0"/>
          </a:p>
          <a:p>
            <a:endParaRPr lang="en-US" dirty="0"/>
          </a:p>
          <a:p>
            <a:r>
              <a:rPr lang="en-US" dirty="0"/>
              <a:t> Click here to add photo</a:t>
            </a:r>
          </a:p>
        </p:txBody>
      </p:sp>
      <p:sp>
        <p:nvSpPr>
          <p:cNvPr id="13" name="Triangle 12"/>
          <p:cNvSpPr/>
          <p:nvPr userDrawn="1"/>
        </p:nvSpPr>
        <p:spPr>
          <a:xfrm rot="5400000">
            <a:off x="9645114" y="2401075"/>
            <a:ext cx="648509" cy="559060"/>
          </a:xfrm>
          <a:prstGeom prst="triangle">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Photo Top - Text Bottom -  PINK">
    <p:spTree>
      <p:nvGrpSpPr>
        <p:cNvPr id="1" name=""/>
        <p:cNvGrpSpPr/>
        <p:nvPr/>
      </p:nvGrpSpPr>
      <p:grpSpPr>
        <a:xfrm>
          <a:off x="0" y="0"/>
          <a:ext cx="0" cy="0"/>
          <a:chOff x="0" y="0"/>
          <a:chExt cx="0" cy="0"/>
        </a:xfrm>
      </p:grpSpPr>
      <p:cxnSp>
        <p:nvCxnSpPr>
          <p:cNvPr id="14" name="Straight Connector 13"/>
          <p:cNvCxnSpPr/>
          <p:nvPr userDrawn="1"/>
        </p:nvCxnSpPr>
        <p:spPr>
          <a:xfrm flipH="1">
            <a:off x="332508" y="4735058"/>
            <a:ext cx="11628648"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15" name="Text Placeholder 84"/>
          <p:cNvSpPr>
            <a:spLocks noGrp="1"/>
          </p:cNvSpPr>
          <p:nvPr>
            <p:ph type="body" sz="quarter" idx="25" hasCustomPrompt="1"/>
          </p:nvPr>
        </p:nvSpPr>
        <p:spPr>
          <a:xfrm>
            <a:off x="332508" y="4905084"/>
            <a:ext cx="11545518" cy="633861"/>
          </a:xfrm>
        </p:spPr>
        <p:txBody>
          <a:bodyPr anchor="ctr">
            <a:normAutofit/>
          </a:bodyPr>
          <a:lstStyle>
            <a:lvl1pPr marL="0" indent="0" algn="ctr">
              <a:buNone/>
              <a:defRPr sz="3000">
                <a:solidFill>
                  <a:srgbClr val="6D6E6C"/>
                </a:solidFill>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Sub heading</a:t>
            </a:r>
          </a:p>
        </p:txBody>
      </p:sp>
      <p:sp>
        <p:nvSpPr>
          <p:cNvPr id="16" name="Text Placeholder 74"/>
          <p:cNvSpPr>
            <a:spLocks noGrp="1"/>
          </p:cNvSpPr>
          <p:nvPr>
            <p:ph type="body" sz="quarter" idx="20" hasCustomPrompt="1"/>
          </p:nvPr>
        </p:nvSpPr>
        <p:spPr>
          <a:xfrm>
            <a:off x="332508" y="3935049"/>
            <a:ext cx="11545518" cy="629984"/>
          </a:xfrm>
        </p:spPr>
        <p:txBody>
          <a:bodyPr>
            <a:noAutofit/>
          </a:bodyPr>
          <a:lstStyle>
            <a:lvl1pPr marL="0" indent="0" algn="ctr">
              <a:buNone/>
              <a:defRPr sz="3600">
                <a:solidFill>
                  <a:srgbClr val="6D6E6C"/>
                </a:solidFill>
                <a:latin typeface="+mj-lt"/>
              </a:defRPr>
            </a:lvl1pPr>
            <a:lvl2pPr>
              <a:defRPr sz="3600"/>
            </a:lvl2pPr>
            <a:lvl3pPr>
              <a:defRPr sz="3600"/>
            </a:lvl3pPr>
            <a:lvl4pPr>
              <a:defRPr sz="3600"/>
            </a:lvl4pPr>
            <a:lvl5pPr>
              <a:defRPr sz="3600"/>
            </a:lvl5pPr>
          </a:lstStyle>
          <a:p>
            <a:pPr lvl="0"/>
            <a:r>
              <a:rPr lang="en-US" dirty="0"/>
              <a:t>TITLE</a:t>
            </a:r>
          </a:p>
        </p:txBody>
      </p:sp>
      <p:sp>
        <p:nvSpPr>
          <p:cNvPr id="17"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n-US" sz="1100" b="0" kern="1200" dirty="0">
                <a:solidFill>
                  <a:srgbClr val="6D6E6C"/>
                </a:solidFill>
                <a:effectLst/>
                <a:latin typeface="+mn-lt"/>
                <a:ea typeface="MS PGothic" charset="-128"/>
                <a:cs typeface="Geneva" charset="0"/>
              </a:rPr>
              <a:t>training model for teaching entrepreneurial competences to sole-traders </a:t>
            </a:r>
            <a:endParaRPr kumimoji="1" lang="ja-JP" altLang="en-US" sz="1100" b="0" kern="1200" dirty="0">
              <a:solidFill>
                <a:srgbClr val="6D6E6C"/>
              </a:solidFill>
              <a:latin typeface="+mn-lt"/>
              <a:ea typeface="MS PGothic" charset="-128"/>
              <a:cs typeface="Geneva" charset="0"/>
            </a:endParaRPr>
          </a:p>
        </p:txBody>
      </p:sp>
      <p:pic>
        <p:nvPicPr>
          <p:cNvPr id="18" name="Picture 1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16200000">
            <a:off x="5919401" y="6115051"/>
            <a:ext cx="345438" cy="389895"/>
          </a:xfrm>
          <a:prstGeom prst="rect">
            <a:avLst/>
          </a:prstGeom>
        </p:spPr>
      </p:pic>
      <p:sp>
        <p:nvSpPr>
          <p:cNvPr id="19" name="Triangle 18"/>
          <p:cNvSpPr/>
          <p:nvPr userDrawn="1"/>
        </p:nvSpPr>
        <p:spPr>
          <a:xfrm rot="5400000">
            <a:off x="8419982" y="1460598"/>
            <a:ext cx="2078143" cy="1791504"/>
          </a:xfrm>
          <a:prstGeom prst="triangle">
            <a:avLst/>
          </a:prstGeom>
          <a:solidFill>
            <a:srgbClr val="CE1779">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Picture Placeholder 3"/>
          <p:cNvSpPr>
            <a:spLocks noGrp="1"/>
          </p:cNvSpPr>
          <p:nvPr>
            <p:ph type="pic" sz="quarter" idx="27"/>
          </p:nvPr>
        </p:nvSpPr>
        <p:spPr>
          <a:xfrm>
            <a:off x="9267" y="-1972"/>
            <a:ext cx="12186838" cy="3804275"/>
          </a:xfrm>
          <a:custGeom>
            <a:avLst/>
            <a:gdLst>
              <a:gd name="connsiteX0" fmla="*/ 0 w 12192000"/>
              <a:gd name="connsiteY0" fmla="*/ 0 h 3797275"/>
              <a:gd name="connsiteX1" fmla="*/ 11559108 w 12192000"/>
              <a:gd name="connsiteY1" fmla="*/ 0 h 3797275"/>
              <a:gd name="connsiteX2" fmla="*/ 12192000 w 12192000"/>
              <a:gd name="connsiteY2" fmla="*/ 632892 h 3797275"/>
              <a:gd name="connsiteX3" fmla="*/ 12192000 w 12192000"/>
              <a:gd name="connsiteY3" fmla="*/ 3797275 h 3797275"/>
              <a:gd name="connsiteX4" fmla="*/ 12192000 w 12192000"/>
              <a:gd name="connsiteY4" fmla="*/ 3797275 h 3797275"/>
              <a:gd name="connsiteX5" fmla="*/ 632892 w 12192000"/>
              <a:gd name="connsiteY5" fmla="*/ 3797275 h 3797275"/>
              <a:gd name="connsiteX6" fmla="*/ 0 w 12192000"/>
              <a:gd name="connsiteY6" fmla="*/ 3164383 h 3797275"/>
              <a:gd name="connsiteX7" fmla="*/ 0 w 12192000"/>
              <a:gd name="connsiteY7" fmla="*/ 0 h 3797275"/>
              <a:gd name="connsiteX0" fmla="*/ 0 w 12192000"/>
              <a:gd name="connsiteY0" fmla="*/ 0 h 3824783"/>
              <a:gd name="connsiteX1" fmla="*/ 11559108 w 12192000"/>
              <a:gd name="connsiteY1" fmla="*/ 0 h 3824783"/>
              <a:gd name="connsiteX2" fmla="*/ 12192000 w 12192000"/>
              <a:gd name="connsiteY2" fmla="*/ 632892 h 3824783"/>
              <a:gd name="connsiteX3" fmla="*/ 12192000 w 12192000"/>
              <a:gd name="connsiteY3" fmla="*/ 3797275 h 3824783"/>
              <a:gd name="connsiteX4" fmla="*/ 12192000 w 12192000"/>
              <a:gd name="connsiteY4" fmla="*/ 3797275 h 3824783"/>
              <a:gd name="connsiteX5" fmla="*/ 632892 w 12192000"/>
              <a:gd name="connsiteY5" fmla="*/ 3797275 h 3824783"/>
              <a:gd name="connsiteX6" fmla="*/ 6045200 w 12192000"/>
              <a:gd name="connsiteY6" fmla="*/ 3824783 h 3824783"/>
              <a:gd name="connsiteX7" fmla="*/ 0 w 12192000"/>
              <a:gd name="connsiteY7" fmla="*/ 0 h 3824783"/>
              <a:gd name="connsiteX0" fmla="*/ 0 w 12192000"/>
              <a:gd name="connsiteY0" fmla="*/ 0 h 3824783"/>
              <a:gd name="connsiteX1" fmla="*/ 11559108 w 12192000"/>
              <a:gd name="connsiteY1" fmla="*/ 0 h 3824783"/>
              <a:gd name="connsiteX2" fmla="*/ 12192000 w 12192000"/>
              <a:gd name="connsiteY2" fmla="*/ 632892 h 3824783"/>
              <a:gd name="connsiteX3" fmla="*/ 12192000 w 12192000"/>
              <a:gd name="connsiteY3" fmla="*/ 3797275 h 3824783"/>
              <a:gd name="connsiteX4" fmla="*/ 12192000 w 12192000"/>
              <a:gd name="connsiteY4" fmla="*/ 3797275 h 3824783"/>
              <a:gd name="connsiteX5" fmla="*/ 8100492 w 12192000"/>
              <a:gd name="connsiteY5" fmla="*/ 2705075 h 3824783"/>
              <a:gd name="connsiteX6" fmla="*/ 6045200 w 12192000"/>
              <a:gd name="connsiteY6" fmla="*/ 3824783 h 3824783"/>
              <a:gd name="connsiteX7" fmla="*/ 0 w 12192000"/>
              <a:gd name="connsiteY7" fmla="*/ 0 h 38247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12192000 w 12192000"/>
              <a:gd name="connsiteY4" fmla="*/ 3797275 h 3812083"/>
              <a:gd name="connsiteX5" fmla="*/ 8100492 w 12192000"/>
              <a:gd name="connsiteY5" fmla="*/ 2705075 h 3812083"/>
              <a:gd name="connsiteX6" fmla="*/ 6083300 w 12192000"/>
              <a:gd name="connsiteY6" fmla="*/ 3812083 h 3812083"/>
              <a:gd name="connsiteX7" fmla="*/ 0 w 12192000"/>
              <a:gd name="connsiteY7" fmla="*/ 0 h 38120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12192000 w 12192000"/>
              <a:gd name="connsiteY4" fmla="*/ 37972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8610600 w 12192000"/>
              <a:gd name="connsiteY4" fmla="*/ 14350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8559800 w 12192000"/>
              <a:gd name="connsiteY4" fmla="*/ 13207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2168708 w 12192000"/>
              <a:gd name="connsiteY1" fmla="*/ 12700 h 3812083"/>
              <a:gd name="connsiteX2" fmla="*/ 12192000 w 12192000"/>
              <a:gd name="connsiteY2" fmla="*/ 632892 h 3812083"/>
              <a:gd name="connsiteX3" fmla="*/ 12192000 w 12192000"/>
              <a:gd name="connsiteY3" fmla="*/ 3797275 h 3812083"/>
              <a:gd name="connsiteX4" fmla="*/ 8559800 w 12192000"/>
              <a:gd name="connsiteY4" fmla="*/ 13207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2168708 w 12192000"/>
              <a:gd name="connsiteY1" fmla="*/ 12700 h 3812083"/>
              <a:gd name="connsiteX2" fmla="*/ 12192000 w 12192000"/>
              <a:gd name="connsiteY2" fmla="*/ 632892 h 3812083"/>
              <a:gd name="connsiteX3" fmla="*/ 11328400 w 12192000"/>
              <a:gd name="connsiteY3" fmla="*/ 3225775 h 3812083"/>
              <a:gd name="connsiteX4" fmla="*/ 8559800 w 12192000"/>
              <a:gd name="connsiteY4" fmla="*/ 13207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68708"/>
              <a:gd name="connsiteY0" fmla="*/ 0 h 3812083"/>
              <a:gd name="connsiteX1" fmla="*/ 12168708 w 12168708"/>
              <a:gd name="connsiteY1" fmla="*/ 12700 h 3812083"/>
              <a:gd name="connsiteX2" fmla="*/ 9702800 w 12168708"/>
              <a:gd name="connsiteY2" fmla="*/ 1534592 h 3812083"/>
              <a:gd name="connsiteX3" fmla="*/ 11328400 w 12168708"/>
              <a:gd name="connsiteY3" fmla="*/ 3225775 h 3812083"/>
              <a:gd name="connsiteX4" fmla="*/ 8559800 w 12168708"/>
              <a:gd name="connsiteY4" fmla="*/ 1320775 h 3812083"/>
              <a:gd name="connsiteX5" fmla="*/ 8519592 w 12168708"/>
              <a:gd name="connsiteY5" fmla="*/ 2285975 h 3812083"/>
              <a:gd name="connsiteX6" fmla="*/ 6083300 w 12168708"/>
              <a:gd name="connsiteY6" fmla="*/ 3812083 h 3812083"/>
              <a:gd name="connsiteX7" fmla="*/ 0 w 12168708"/>
              <a:gd name="connsiteY7" fmla="*/ 0 h 3812083"/>
              <a:gd name="connsiteX0" fmla="*/ 0 w 12168708"/>
              <a:gd name="connsiteY0" fmla="*/ 0 h 3812083"/>
              <a:gd name="connsiteX1" fmla="*/ 12168708 w 12168708"/>
              <a:gd name="connsiteY1" fmla="*/ 12700 h 3812083"/>
              <a:gd name="connsiteX2" fmla="*/ 9702800 w 12168708"/>
              <a:gd name="connsiteY2" fmla="*/ 1534592 h 3812083"/>
              <a:gd name="connsiteX3" fmla="*/ 9334500 w 12168708"/>
              <a:gd name="connsiteY3" fmla="*/ 1790675 h 3812083"/>
              <a:gd name="connsiteX4" fmla="*/ 8559800 w 12168708"/>
              <a:gd name="connsiteY4" fmla="*/ 1320775 h 3812083"/>
              <a:gd name="connsiteX5" fmla="*/ 8519592 w 12168708"/>
              <a:gd name="connsiteY5" fmla="*/ 2285975 h 3812083"/>
              <a:gd name="connsiteX6" fmla="*/ 6083300 w 12168708"/>
              <a:gd name="connsiteY6" fmla="*/ 3812083 h 3812083"/>
              <a:gd name="connsiteX7" fmla="*/ 0 w 12168708"/>
              <a:gd name="connsiteY7" fmla="*/ 0 h 3812083"/>
              <a:gd name="connsiteX0" fmla="*/ 0 w 12168708"/>
              <a:gd name="connsiteY0" fmla="*/ 0 h 3812083"/>
              <a:gd name="connsiteX1" fmla="*/ 12168708 w 12168708"/>
              <a:gd name="connsiteY1" fmla="*/ 12700 h 3812083"/>
              <a:gd name="connsiteX2" fmla="*/ 9702800 w 12168708"/>
              <a:gd name="connsiteY2" fmla="*/ 1534592 h 3812083"/>
              <a:gd name="connsiteX3" fmla="*/ 9334500 w 12168708"/>
              <a:gd name="connsiteY3" fmla="*/ 1790675 h 3812083"/>
              <a:gd name="connsiteX4" fmla="*/ 8559800 w 12168708"/>
              <a:gd name="connsiteY4" fmla="*/ 1320775 h 3812083"/>
              <a:gd name="connsiteX5" fmla="*/ 8548931 w 12168708"/>
              <a:gd name="connsiteY5" fmla="*/ 2266416 h 3812083"/>
              <a:gd name="connsiteX6" fmla="*/ 6083300 w 12168708"/>
              <a:gd name="connsiteY6" fmla="*/ 3812083 h 3812083"/>
              <a:gd name="connsiteX7" fmla="*/ 0 w 12168708"/>
              <a:gd name="connsiteY7" fmla="*/ 0 h 3812083"/>
              <a:gd name="connsiteX0" fmla="*/ 0 w 12168708"/>
              <a:gd name="connsiteY0" fmla="*/ 0 h 3802304"/>
              <a:gd name="connsiteX1" fmla="*/ 12168708 w 12168708"/>
              <a:gd name="connsiteY1" fmla="*/ 12700 h 3802304"/>
              <a:gd name="connsiteX2" fmla="*/ 9702800 w 12168708"/>
              <a:gd name="connsiteY2" fmla="*/ 1534592 h 3802304"/>
              <a:gd name="connsiteX3" fmla="*/ 9334500 w 12168708"/>
              <a:gd name="connsiteY3" fmla="*/ 1790675 h 3802304"/>
              <a:gd name="connsiteX4" fmla="*/ 8559800 w 12168708"/>
              <a:gd name="connsiteY4" fmla="*/ 132077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54059 w 12168708"/>
              <a:gd name="connsiteY3" fmla="*/ 1776005 h 3802304"/>
              <a:gd name="connsiteX4" fmla="*/ 8559800 w 12168708"/>
              <a:gd name="connsiteY4" fmla="*/ 132077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54059 w 12168708"/>
              <a:gd name="connsiteY3" fmla="*/ 1776005 h 3802304"/>
              <a:gd name="connsiteX4" fmla="*/ 8594029 w 12168708"/>
              <a:gd name="connsiteY4" fmla="*/ 1535928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54059 w 12168708"/>
              <a:gd name="connsiteY3" fmla="*/ 177600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44279 w 12168708"/>
              <a:gd name="connsiteY3" fmla="*/ 175644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44279 w 12168708"/>
              <a:gd name="connsiteY3" fmla="*/ 177111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11859219 w 12168708"/>
              <a:gd name="connsiteY2" fmla="*/ 160547 h 3802304"/>
              <a:gd name="connsiteX3" fmla="*/ 9344279 w 12168708"/>
              <a:gd name="connsiteY3" fmla="*/ 177111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1914437"/>
              <a:gd name="connsiteY0" fmla="*/ 0 h 3802304"/>
              <a:gd name="connsiteX1" fmla="*/ 11914437 w 11914437"/>
              <a:gd name="connsiteY1" fmla="*/ 17589 h 3802304"/>
              <a:gd name="connsiteX2" fmla="*/ 11859219 w 11914437"/>
              <a:gd name="connsiteY2" fmla="*/ 160547 h 3802304"/>
              <a:gd name="connsiteX3" fmla="*/ 9344279 w 11914437"/>
              <a:gd name="connsiteY3" fmla="*/ 1771115 h 3802304"/>
              <a:gd name="connsiteX4" fmla="*/ 8564690 w 11914437"/>
              <a:gd name="connsiteY4" fmla="*/ 1325665 h 3802304"/>
              <a:gd name="connsiteX5" fmla="*/ 8548931 w 11914437"/>
              <a:gd name="connsiteY5" fmla="*/ 2266416 h 3802304"/>
              <a:gd name="connsiteX6" fmla="*/ 6063741 w 11914437"/>
              <a:gd name="connsiteY6" fmla="*/ 3802304 h 3802304"/>
              <a:gd name="connsiteX7" fmla="*/ 0 w 11914437"/>
              <a:gd name="connsiteY7" fmla="*/ 0 h 3802304"/>
              <a:gd name="connsiteX0" fmla="*/ 0 w 12186838"/>
              <a:gd name="connsiteY0" fmla="*/ 818 h 3803122"/>
              <a:gd name="connsiteX1" fmla="*/ 11914437 w 12186838"/>
              <a:gd name="connsiteY1" fmla="*/ 18407 h 3803122"/>
              <a:gd name="connsiteX2" fmla="*/ 12186838 w 12186838"/>
              <a:gd name="connsiteY2" fmla="*/ 0 h 3803122"/>
              <a:gd name="connsiteX3" fmla="*/ 9344279 w 12186838"/>
              <a:gd name="connsiteY3" fmla="*/ 1771933 h 3803122"/>
              <a:gd name="connsiteX4" fmla="*/ 8564690 w 12186838"/>
              <a:gd name="connsiteY4" fmla="*/ 1326483 h 3803122"/>
              <a:gd name="connsiteX5" fmla="*/ 8548931 w 12186838"/>
              <a:gd name="connsiteY5" fmla="*/ 2267234 h 3803122"/>
              <a:gd name="connsiteX6" fmla="*/ 6063741 w 12186838"/>
              <a:gd name="connsiteY6" fmla="*/ 3803122 h 3803122"/>
              <a:gd name="connsiteX7" fmla="*/ 0 w 12186838"/>
              <a:gd name="connsiteY7" fmla="*/ 818 h 3803122"/>
              <a:gd name="connsiteX0" fmla="*/ 0 w 12186838"/>
              <a:gd name="connsiteY0" fmla="*/ 1971 h 3804275"/>
              <a:gd name="connsiteX1" fmla="*/ 11655275 w 12186838"/>
              <a:gd name="connsiteY1" fmla="*/ 0 h 3804275"/>
              <a:gd name="connsiteX2" fmla="*/ 12186838 w 12186838"/>
              <a:gd name="connsiteY2" fmla="*/ 1153 h 3804275"/>
              <a:gd name="connsiteX3" fmla="*/ 9344279 w 12186838"/>
              <a:gd name="connsiteY3" fmla="*/ 1773086 h 3804275"/>
              <a:gd name="connsiteX4" fmla="*/ 8564690 w 12186838"/>
              <a:gd name="connsiteY4" fmla="*/ 1327636 h 3804275"/>
              <a:gd name="connsiteX5" fmla="*/ 8548931 w 12186838"/>
              <a:gd name="connsiteY5" fmla="*/ 2268387 h 3804275"/>
              <a:gd name="connsiteX6" fmla="*/ 6063741 w 12186838"/>
              <a:gd name="connsiteY6" fmla="*/ 3804275 h 3804275"/>
              <a:gd name="connsiteX7" fmla="*/ 0 w 12186838"/>
              <a:gd name="connsiteY7" fmla="*/ 1971 h 3804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86838" h="3804275">
                <a:moveTo>
                  <a:pt x="0" y="1971"/>
                </a:moveTo>
                <a:lnTo>
                  <a:pt x="11655275" y="0"/>
                </a:lnTo>
                <a:lnTo>
                  <a:pt x="12186838" y="1153"/>
                </a:lnTo>
                <a:lnTo>
                  <a:pt x="9344279" y="1773086"/>
                </a:lnTo>
                <a:lnTo>
                  <a:pt x="8564690" y="1327636"/>
                </a:lnTo>
                <a:lnTo>
                  <a:pt x="8548931" y="2268387"/>
                </a:lnTo>
                <a:lnTo>
                  <a:pt x="6063741" y="3804275"/>
                </a:lnTo>
                <a:lnTo>
                  <a:pt x="0" y="1971"/>
                </a:lnTo>
                <a:close/>
              </a:path>
            </a:pathLst>
          </a:custGeom>
          <a:noFill/>
          <a:ln>
            <a:noFill/>
          </a:ln>
        </p:spPr>
        <p:txBody>
          <a:bodyPr/>
          <a:lstStyle>
            <a:lvl1pPr algn="ctr">
              <a:defRPr sz="2400">
                <a:solidFill>
                  <a:srgbClr val="6D6E6C"/>
                </a:solidFill>
              </a:defRPr>
            </a:lvl1pPr>
          </a:lstStyle>
          <a:p>
            <a:endParaRPr lang="en-US" dirty="0"/>
          </a:p>
          <a:p>
            <a:endParaRPr lang="en-US" dirty="0"/>
          </a:p>
          <a:p>
            <a:endParaRPr lang="en-US" dirty="0"/>
          </a:p>
          <a:p>
            <a:r>
              <a:rPr lang="en-US" dirty="0"/>
              <a:t> Click here to add photo</a:t>
            </a:r>
          </a:p>
        </p:txBody>
      </p:sp>
      <p:sp>
        <p:nvSpPr>
          <p:cNvPr id="21" name="Triangle 20"/>
          <p:cNvSpPr/>
          <p:nvPr userDrawn="1"/>
        </p:nvSpPr>
        <p:spPr>
          <a:xfrm rot="5400000">
            <a:off x="9645114" y="2401075"/>
            <a:ext cx="648509" cy="559060"/>
          </a:xfrm>
          <a:prstGeom prst="triangle">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hoto Top - Text Bottom -  ORANGE">
    <p:spTree>
      <p:nvGrpSpPr>
        <p:cNvPr id="1" name=""/>
        <p:cNvGrpSpPr/>
        <p:nvPr/>
      </p:nvGrpSpPr>
      <p:grpSpPr>
        <a:xfrm>
          <a:off x="0" y="0"/>
          <a:ext cx="0" cy="0"/>
          <a:chOff x="0" y="0"/>
          <a:chExt cx="0" cy="0"/>
        </a:xfrm>
      </p:grpSpPr>
      <p:cxnSp>
        <p:nvCxnSpPr>
          <p:cNvPr id="15" name="Straight Connector 14"/>
          <p:cNvCxnSpPr/>
          <p:nvPr userDrawn="1"/>
        </p:nvCxnSpPr>
        <p:spPr>
          <a:xfrm flipH="1">
            <a:off x="332508" y="4735058"/>
            <a:ext cx="11628648"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21" name="Text Placeholder 84"/>
          <p:cNvSpPr>
            <a:spLocks noGrp="1"/>
          </p:cNvSpPr>
          <p:nvPr>
            <p:ph type="body" sz="quarter" idx="25" hasCustomPrompt="1"/>
          </p:nvPr>
        </p:nvSpPr>
        <p:spPr>
          <a:xfrm>
            <a:off x="332508" y="4905084"/>
            <a:ext cx="11545518" cy="633861"/>
          </a:xfrm>
        </p:spPr>
        <p:txBody>
          <a:bodyPr anchor="ctr">
            <a:normAutofit/>
          </a:bodyPr>
          <a:lstStyle>
            <a:lvl1pPr marL="0" indent="0" algn="ctr">
              <a:buNone/>
              <a:defRPr sz="3000">
                <a:solidFill>
                  <a:srgbClr val="6D6E6C"/>
                </a:solidFill>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Sub heading</a:t>
            </a:r>
          </a:p>
        </p:txBody>
      </p:sp>
      <p:sp>
        <p:nvSpPr>
          <p:cNvPr id="22" name="Text Placeholder 74"/>
          <p:cNvSpPr>
            <a:spLocks noGrp="1"/>
          </p:cNvSpPr>
          <p:nvPr>
            <p:ph type="body" sz="quarter" idx="20" hasCustomPrompt="1"/>
          </p:nvPr>
        </p:nvSpPr>
        <p:spPr>
          <a:xfrm>
            <a:off x="332508" y="3935049"/>
            <a:ext cx="11545518" cy="629984"/>
          </a:xfrm>
        </p:spPr>
        <p:txBody>
          <a:bodyPr>
            <a:noAutofit/>
          </a:bodyPr>
          <a:lstStyle>
            <a:lvl1pPr marL="0" indent="0" algn="ctr">
              <a:buNone/>
              <a:defRPr sz="3600">
                <a:solidFill>
                  <a:srgbClr val="6D6E6C"/>
                </a:solidFill>
                <a:latin typeface="+mj-lt"/>
              </a:defRPr>
            </a:lvl1pPr>
            <a:lvl2pPr>
              <a:defRPr sz="3600"/>
            </a:lvl2pPr>
            <a:lvl3pPr>
              <a:defRPr sz="3600"/>
            </a:lvl3pPr>
            <a:lvl4pPr>
              <a:defRPr sz="3600"/>
            </a:lvl4pPr>
            <a:lvl5pPr>
              <a:defRPr sz="3600"/>
            </a:lvl5pPr>
          </a:lstStyle>
          <a:p>
            <a:pPr lvl="0"/>
            <a:r>
              <a:rPr lang="en-US" dirty="0"/>
              <a:t>TITLE</a:t>
            </a:r>
          </a:p>
        </p:txBody>
      </p:sp>
      <p:sp>
        <p:nvSpPr>
          <p:cNvPr id="25"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n-US" sz="1100" b="0" kern="1200" dirty="0">
                <a:solidFill>
                  <a:srgbClr val="6D6E6C"/>
                </a:solidFill>
                <a:effectLst/>
                <a:latin typeface="+mn-lt"/>
                <a:ea typeface="MS PGothic" charset="-128"/>
                <a:cs typeface="Geneva" charset="0"/>
              </a:rPr>
              <a:t>training model for teaching entrepreneurial competences to sole-traders </a:t>
            </a:r>
            <a:endParaRPr kumimoji="1" lang="ja-JP" altLang="en-US" sz="1100" b="0" kern="1200" dirty="0">
              <a:solidFill>
                <a:srgbClr val="6D6E6C"/>
              </a:solidFill>
              <a:latin typeface="+mn-lt"/>
              <a:ea typeface="MS PGothic" charset="-128"/>
              <a:cs typeface="Geneva" charset="0"/>
            </a:endParaRPr>
          </a:p>
        </p:txBody>
      </p:sp>
      <p:pic>
        <p:nvPicPr>
          <p:cNvPr id="26" name="Picture 25"/>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16200000">
            <a:off x="5919401" y="6115051"/>
            <a:ext cx="345438" cy="389895"/>
          </a:xfrm>
          <a:prstGeom prst="rect">
            <a:avLst/>
          </a:prstGeom>
        </p:spPr>
      </p:pic>
      <p:sp>
        <p:nvSpPr>
          <p:cNvPr id="27" name="Triangle 26"/>
          <p:cNvSpPr/>
          <p:nvPr userDrawn="1"/>
        </p:nvSpPr>
        <p:spPr>
          <a:xfrm rot="5400000">
            <a:off x="8419982" y="1460598"/>
            <a:ext cx="2078143" cy="1791504"/>
          </a:xfrm>
          <a:prstGeom prst="triangle">
            <a:avLst/>
          </a:prstGeom>
          <a:solidFill>
            <a:srgbClr val="EE7123">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E7123"/>
              </a:solidFill>
            </a:endParaRPr>
          </a:p>
        </p:txBody>
      </p:sp>
      <p:sp>
        <p:nvSpPr>
          <p:cNvPr id="28" name="Picture Placeholder 3"/>
          <p:cNvSpPr>
            <a:spLocks noGrp="1"/>
          </p:cNvSpPr>
          <p:nvPr>
            <p:ph type="pic" sz="quarter" idx="27"/>
          </p:nvPr>
        </p:nvSpPr>
        <p:spPr>
          <a:xfrm>
            <a:off x="9267" y="-1972"/>
            <a:ext cx="12186838" cy="3804275"/>
          </a:xfrm>
          <a:custGeom>
            <a:avLst/>
            <a:gdLst>
              <a:gd name="connsiteX0" fmla="*/ 0 w 12192000"/>
              <a:gd name="connsiteY0" fmla="*/ 0 h 3797275"/>
              <a:gd name="connsiteX1" fmla="*/ 11559108 w 12192000"/>
              <a:gd name="connsiteY1" fmla="*/ 0 h 3797275"/>
              <a:gd name="connsiteX2" fmla="*/ 12192000 w 12192000"/>
              <a:gd name="connsiteY2" fmla="*/ 632892 h 3797275"/>
              <a:gd name="connsiteX3" fmla="*/ 12192000 w 12192000"/>
              <a:gd name="connsiteY3" fmla="*/ 3797275 h 3797275"/>
              <a:gd name="connsiteX4" fmla="*/ 12192000 w 12192000"/>
              <a:gd name="connsiteY4" fmla="*/ 3797275 h 3797275"/>
              <a:gd name="connsiteX5" fmla="*/ 632892 w 12192000"/>
              <a:gd name="connsiteY5" fmla="*/ 3797275 h 3797275"/>
              <a:gd name="connsiteX6" fmla="*/ 0 w 12192000"/>
              <a:gd name="connsiteY6" fmla="*/ 3164383 h 3797275"/>
              <a:gd name="connsiteX7" fmla="*/ 0 w 12192000"/>
              <a:gd name="connsiteY7" fmla="*/ 0 h 3797275"/>
              <a:gd name="connsiteX0" fmla="*/ 0 w 12192000"/>
              <a:gd name="connsiteY0" fmla="*/ 0 h 3824783"/>
              <a:gd name="connsiteX1" fmla="*/ 11559108 w 12192000"/>
              <a:gd name="connsiteY1" fmla="*/ 0 h 3824783"/>
              <a:gd name="connsiteX2" fmla="*/ 12192000 w 12192000"/>
              <a:gd name="connsiteY2" fmla="*/ 632892 h 3824783"/>
              <a:gd name="connsiteX3" fmla="*/ 12192000 w 12192000"/>
              <a:gd name="connsiteY3" fmla="*/ 3797275 h 3824783"/>
              <a:gd name="connsiteX4" fmla="*/ 12192000 w 12192000"/>
              <a:gd name="connsiteY4" fmla="*/ 3797275 h 3824783"/>
              <a:gd name="connsiteX5" fmla="*/ 632892 w 12192000"/>
              <a:gd name="connsiteY5" fmla="*/ 3797275 h 3824783"/>
              <a:gd name="connsiteX6" fmla="*/ 6045200 w 12192000"/>
              <a:gd name="connsiteY6" fmla="*/ 3824783 h 3824783"/>
              <a:gd name="connsiteX7" fmla="*/ 0 w 12192000"/>
              <a:gd name="connsiteY7" fmla="*/ 0 h 3824783"/>
              <a:gd name="connsiteX0" fmla="*/ 0 w 12192000"/>
              <a:gd name="connsiteY0" fmla="*/ 0 h 3824783"/>
              <a:gd name="connsiteX1" fmla="*/ 11559108 w 12192000"/>
              <a:gd name="connsiteY1" fmla="*/ 0 h 3824783"/>
              <a:gd name="connsiteX2" fmla="*/ 12192000 w 12192000"/>
              <a:gd name="connsiteY2" fmla="*/ 632892 h 3824783"/>
              <a:gd name="connsiteX3" fmla="*/ 12192000 w 12192000"/>
              <a:gd name="connsiteY3" fmla="*/ 3797275 h 3824783"/>
              <a:gd name="connsiteX4" fmla="*/ 12192000 w 12192000"/>
              <a:gd name="connsiteY4" fmla="*/ 3797275 h 3824783"/>
              <a:gd name="connsiteX5" fmla="*/ 8100492 w 12192000"/>
              <a:gd name="connsiteY5" fmla="*/ 2705075 h 3824783"/>
              <a:gd name="connsiteX6" fmla="*/ 6045200 w 12192000"/>
              <a:gd name="connsiteY6" fmla="*/ 3824783 h 3824783"/>
              <a:gd name="connsiteX7" fmla="*/ 0 w 12192000"/>
              <a:gd name="connsiteY7" fmla="*/ 0 h 38247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12192000 w 12192000"/>
              <a:gd name="connsiteY4" fmla="*/ 3797275 h 3812083"/>
              <a:gd name="connsiteX5" fmla="*/ 8100492 w 12192000"/>
              <a:gd name="connsiteY5" fmla="*/ 2705075 h 3812083"/>
              <a:gd name="connsiteX6" fmla="*/ 6083300 w 12192000"/>
              <a:gd name="connsiteY6" fmla="*/ 3812083 h 3812083"/>
              <a:gd name="connsiteX7" fmla="*/ 0 w 12192000"/>
              <a:gd name="connsiteY7" fmla="*/ 0 h 38120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12192000 w 12192000"/>
              <a:gd name="connsiteY4" fmla="*/ 37972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8610600 w 12192000"/>
              <a:gd name="connsiteY4" fmla="*/ 14350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8559800 w 12192000"/>
              <a:gd name="connsiteY4" fmla="*/ 13207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2168708 w 12192000"/>
              <a:gd name="connsiteY1" fmla="*/ 12700 h 3812083"/>
              <a:gd name="connsiteX2" fmla="*/ 12192000 w 12192000"/>
              <a:gd name="connsiteY2" fmla="*/ 632892 h 3812083"/>
              <a:gd name="connsiteX3" fmla="*/ 12192000 w 12192000"/>
              <a:gd name="connsiteY3" fmla="*/ 3797275 h 3812083"/>
              <a:gd name="connsiteX4" fmla="*/ 8559800 w 12192000"/>
              <a:gd name="connsiteY4" fmla="*/ 13207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2168708 w 12192000"/>
              <a:gd name="connsiteY1" fmla="*/ 12700 h 3812083"/>
              <a:gd name="connsiteX2" fmla="*/ 12192000 w 12192000"/>
              <a:gd name="connsiteY2" fmla="*/ 632892 h 3812083"/>
              <a:gd name="connsiteX3" fmla="*/ 11328400 w 12192000"/>
              <a:gd name="connsiteY3" fmla="*/ 3225775 h 3812083"/>
              <a:gd name="connsiteX4" fmla="*/ 8559800 w 12192000"/>
              <a:gd name="connsiteY4" fmla="*/ 13207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68708"/>
              <a:gd name="connsiteY0" fmla="*/ 0 h 3812083"/>
              <a:gd name="connsiteX1" fmla="*/ 12168708 w 12168708"/>
              <a:gd name="connsiteY1" fmla="*/ 12700 h 3812083"/>
              <a:gd name="connsiteX2" fmla="*/ 9702800 w 12168708"/>
              <a:gd name="connsiteY2" fmla="*/ 1534592 h 3812083"/>
              <a:gd name="connsiteX3" fmla="*/ 11328400 w 12168708"/>
              <a:gd name="connsiteY3" fmla="*/ 3225775 h 3812083"/>
              <a:gd name="connsiteX4" fmla="*/ 8559800 w 12168708"/>
              <a:gd name="connsiteY4" fmla="*/ 1320775 h 3812083"/>
              <a:gd name="connsiteX5" fmla="*/ 8519592 w 12168708"/>
              <a:gd name="connsiteY5" fmla="*/ 2285975 h 3812083"/>
              <a:gd name="connsiteX6" fmla="*/ 6083300 w 12168708"/>
              <a:gd name="connsiteY6" fmla="*/ 3812083 h 3812083"/>
              <a:gd name="connsiteX7" fmla="*/ 0 w 12168708"/>
              <a:gd name="connsiteY7" fmla="*/ 0 h 3812083"/>
              <a:gd name="connsiteX0" fmla="*/ 0 w 12168708"/>
              <a:gd name="connsiteY0" fmla="*/ 0 h 3812083"/>
              <a:gd name="connsiteX1" fmla="*/ 12168708 w 12168708"/>
              <a:gd name="connsiteY1" fmla="*/ 12700 h 3812083"/>
              <a:gd name="connsiteX2" fmla="*/ 9702800 w 12168708"/>
              <a:gd name="connsiteY2" fmla="*/ 1534592 h 3812083"/>
              <a:gd name="connsiteX3" fmla="*/ 9334500 w 12168708"/>
              <a:gd name="connsiteY3" fmla="*/ 1790675 h 3812083"/>
              <a:gd name="connsiteX4" fmla="*/ 8559800 w 12168708"/>
              <a:gd name="connsiteY4" fmla="*/ 1320775 h 3812083"/>
              <a:gd name="connsiteX5" fmla="*/ 8519592 w 12168708"/>
              <a:gd name="connsiteY5" fmla="*/ 2285975 h 3812083"/>
              <a:gd name="connsiteX6" fmla="*/ 6083300 w 12168708"/>
              <a:gd name="connsiteY6" fmla="*/ 3812083 h 3812083"/>
              <a:gd name="connsiteX7" fmla="*/ 0 w 12168708"/>
              <a:gd name="connsiteY7" fmla="*/ 0 h 3812083"/>
              <a:gd name="connsiteX0" fmla="*/ 0 w 12168708"/>
              <a:gd name="connsiteY0" fmla="*/ 0 h 3812083"/>
              <a:gd name="connsiteX1" fmla="*/ 12168708 w 12168708"/>
              <a:gd name="connsiteY1" fmla="*/ 12700 h 3812083"/>
              <a:gd name="connsiteX2" fmla="*/ 9702800 w 12168708"/>
              <a:gd name="connsiteY2" fmla="*/ 1534592 h 3812083"/>
              <a:gd name="connsiteX3" fmla="*/ 9334500 w 12168708"/>
              <a:gd name="connsiteY3" fmla="*/ 1790675 h 3812083"/>
              <a:gd name="connsiteX4" fmla="*/ 8559800 w 12168708"/>
              <a:gd name="connsiteY4" fmla="*/ 1320775 h 3812083"/>
              <a:gd name="connsiteX5" fmla="*/ 8548931 w 12168708"/>
              <a:gd name="connsiteY5" fmla="*/ 2266416 h 3812083"/>
              <a:gd name="connsiteX6" fmla="*/ 6083300 w 12168708"/>
              <a:gd name="connsiteY6" fmla="*/ 3812083 h 3812083"/>
              <a:gd name="connsiteX7" fmla="*/ 0 w 12168708"/>
              <a:gd name="connsiteY7" fmla="*/ 0 h 3812083"/>
              <a:gd name="connsiteX0" fmla="*/ 0 w 12168708"/>
              <a:gd name="connsiteY0" fmla="*/ 0 h 3802304"/>
              <a:gd name="connsiteX1" fmla="*/ 12168708 w 12168708"/>
              <a:gd name="connsiteY1" fmla="*/ 12700 h 3802304"/>
              <a:gd name="connsiteX2" fmla="*/ 9702800 w 12168708"/>
              <a:gd name="connsiteY2" fmla="*/ 1534592 h 3802304"/>
              <a:gd name="connsiteX3" fmla="*/ 9334500 w 12168708"/>
              <a:gd name="connsiteY3" fmla="*/ 1790675 h 3802304"/>
              <a:gd name="connsiteX4" fmla="*/ 8559800 w 12168708"/>
              <a:gd name="connsiteY4" fmla="*/ 132077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54059 w 12168708"/>
              <a:gd name="connsiteY3" fmla="*/ 1776005 h 3802304"/>
              <a:gd name="connsiteX4" fmla="*/ 8559800 w 12168708"/>
              <a:gd name="connsiteY4" fmla="*/ 132077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54059 w 12168708"/>
              <a:gd name="connsiteY3" fmla="*/ 1776005 h 3802304"/>
              <a:gd name="connsiteX4" fmla="*/ 8594029 w 12168708"/>
              <a:gd name="connsiteY4" fmla="*/ 1535928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54059 w 12168708"/>
              <a:gd name="connsiteY3" fmla="*/ 177600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44279 w 12168708"/>
              <a:gd name="connsiteY3" fmla="*/ 175644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44279 w 12168708"/>
              <a:gd name="connsiteY3" fmla="*/ 177111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11859219 w 12168708"/>
              <a:gd name="connsiteY2" fmla="*/ 160547 h 3802304"/>
              <a:gd name="connsiteX3" fmla="*/ 9344279 w 12168708"/>
              <a:gd name="connsiteY3" fmla="*/ 177111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1914437"/>
              <a:gd name="connsiteY0" fmla="*/ 0 h 3802304"/>
              <a:gd name="connsiteX1" fmla="*/ 11914437 w 11914437"/>
              <a:gd name="connsiteY1" fmla="*/ 17589 h 3802304"/>
              <a:gd name="connsiteX2" fmla="*/ 11859219 w 11914437"/>
              <a:gd name="connsiteY2" fmla="*/ 160547 h 3802304"/>
              <a:gd name="connsiteX3" fmla="*/ 9344279 w 11914437"/>
              <a:gd name="connsiteY3" fmla="*/ 1771115 h 3802304"/>
              <a:gd name="connsiteX4" fmla="*/ 8564690 w 11914437"/>
              <a:gd name="connsiteY4" fmla="*/ 1325665 h 3802304"/>
              <a:gd name="connsiteX5" fmla="*/ 8548931 w 11914437"/>
              <a:gd name="connsiteY5" fmla="*/ 2266416 h 3802304"/>
              <a:gd name="connsiteX6" fmla="*/ 6063741 w 11914437"/>
              <a:gd name="connsiteY6" fmla="*/ 3802304 h 3802304"/>
              <a:gd name="connsiteX7" fmla="*/ 0 w 11914437"/>
              <a:gd name="connsiteY7" fmla="*/ 0 h 3802304"/>
              <a:gd name="connsiteX0" fmla="*/ 0 w 12186838"/>
              <a:gd name="connsiteY0" fmla="*/ 818 h 3803122"/>
              <a:gd name="connsiteX1" fmla="*/ 11914437 w 12186838"/>
              <a:gd name="connsiteY1" fmla="*/ 18407 h 3803122"/>
              <a:gd name="connsiteX2" fmla="*/ 12186838 w 12186838"/>
              <a:gd name="connsiteY2" fmla="*/ 0 h 3803122"/>
              <a:gd name="connsiteX3" fmla="*/ 9344279 w 12186838"/>
              <a:gd name="connsiteY3" fmla="*/ 1771933 h 3803122"/>
              <a:gd name="connsiteX4" fmla="*/ 8564690 w 12186838"/>
              <a:gd name="connsiteY4" fmla="*/ 1326483 h 3803122"/>
              <a:gd name="connsiteX5" fmla="*/ 8548931 w 12186838"/>
              <a:gd name="connsiteY5" fmla="*/ 2267234 h 3803122"/>
              <a:gd name="connsiteX6" fmla="*/ 6063741 w 12186838"/>
              <a:gd name="connsiteY6" fmla="*/ 3803122 h 3803122"/>
              <a:gd name="connsiteX7" fmla="*/ 0 w 12186838"/>
              <a:gd name="connsiteY7" fmla="*/ 818 h 3803122"/>
              <a:gd name="connsiteX0" fmla="*/ 0 w 12186838"/>
              <a:gd name="connsiteY0" fmla="*/ 1971 h 3804275"/>
              <a:gd name="connsiteX1" fmla="*/ 11655275 w 12186838"/>
              <a:gd name="connsiteY1" fmla="*/ 0 h 3804275"/>
              <a:gd name="connsiteX2" fmla="*/ 12186838 w 12186838"/>
              <a:gd name="connsiteY2" fmla="*/ 1153 h 3804275"/>
              <a:gd name="connsiteX3" fmla="*/ 9344279 w 12186838"/>
              <a:gd name="connsiteY3" fmla="*/ 1773086 h 3804275"/>
              <a:gd name="connsiteX4" fmla="*/ 8564690 w 12186838"/>
              <a:gd name="connsiteY4" fmla="*/ 1327636 h 3804275"/>
              <a:gd name="connsiteX5" fmla="*/ 8548931 w 12186838"/>
              <a:gd name="connsiteY5" fmla="*/ 2268387 h 3804275"/>
              <a:gd name="connsiteX6" fmla="*/ 6063741 w 12186838"/>
              <a:gd name="connsiteY6" fmla="*/ 3804275 h 3804275"/>
              <a:gd name="connsiteX7" fmla="*/ 0 w 12186838"/>
              <a:gd name="connsiteY7" fmla="*/ 1971 h 3804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86838" h="3804275">
                <a:moveTo>
                  <a:pt x="0" y="1971"/>
                </a:moveTo>
                <a:lnTo>
                  <a:pt x="11655275" y="0"/>
                </a:lnTo>
                <a:lnTo>
                  <a:pt x="12186838" y="1153"/>
                </a:lnTo>
                <a:lnTo>
                  <a:pt x="9344279" y="1773086"/>
                </a:lnTo>
                <a:lnTo>
                  <a:pt x="8564690" y="1327636"/>
                </a:lnTo>
                <a:lnTo>
                  <a:pt x="8548931" y="2268387"/>
                </a:lnTo>
                <a:lnTo>
                  <a:pt x="6063741" y="3804275"/>
                </a:lnTo>
                <a:lnTo>
                  <a:pt x="0" y="1971"/>
                </a:lnTo>
                <a:close/>
              </a:path>
            </a:pathLst>
          </a:custGeom>
          <a:noFill/>
          <a:ln>
            <a:noFill/>
          </a:ln>
        </p:spPr>
        <p:txBody>
          <a:bodyPr/>
          <a:lstStyle>
            <a:lvl1pPr algn="ctr">
              <a:defRPr sz="2400">
                <a:solidFill>
                  <a:srgbClr val="6D6E6C"/>
                </a:solidFill>
              </a:defRPr>
            </a:lvl1pPr>
          </a:lstStyle>
          <a:p>
            <a:endParaRPr lang="en-US" dirty="0"/>
          </a:p>
          <a:p>
            <a:endParaRPr lang="en-US" dirty="0"/>
          </a:p>
          <a:p>
            <a:endParaRPr lang="en-US" dirty="0"/>
          </a:p>
          <a:p>
            <a:r>
              <a:rPr lang="en-US" dirty="0"/>
              <a:t> Click here to add photo</a:t>
            </a:r>
          </a:p>
        </p:txBody>
      </p:sp>
      <p:sp>
        <p:nvSpPr>
          <p:cNvPr id="29" name="Triangle 28"/>
          <p:cNvSpPr/>
          <p:nvPr userDrawn="1"/>
        </p:nvSpPr>
        <p:spPr>
          <a:xfrm rot="5400000">
            <a:off x="9645114" y="2401075"/>
            <a:ext cx="648509" cy="559060"/>
          </a:xfrm>
          <a:prstGeom prst="triangle">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Divider slide - BLUE">
    <p:spTree>
      <p:nvGrpSpPr>
        <p:cNvPr id="1" name=""/>
        <p:cNvGrpSpPr/>
        <p:nvPr/>
      </p:nvGrpSpPr>
      <p:grpSpPr>
        <a:xfrm>
          <a:off x="0" y="0"/>
          <a:ext cx="0" cy="0"/>
          <a:chOff x="0" y="0"/>
          <a:chExt cx="0" cy="0"/>
        </a:xfrm>
      </p:grpSpPr>
      <p:sp>
        <p:nvSpPr>
          <p:cNvPr id="19" name="Freeform 18"/>
          <p:cNvSpPr/>
          <p:nvPr userDrawn="1"/>
        </p:nvSpPr>
        <p:spPr>
          <a:xfrm>
            <a:off x="0" y="0"/>
            <a:ext cx="12191999" cy="6858000"/>
          </a:xfrm>
          <a:custGeom>
            <a:avLst/>
            <a:gdLst>
              <a:gd name="connsiteX0" fmla="*/ 0 w 12191999"/>
              <a:gd name="connsiteY0" fmla="*/ 0 h 6858000"/>
              <a:gd name="connsiteX1" fmla="*/ 1710813 w 12191999"/>
              <a:gd name="connsiteY1" fmla="*/ 0 h 6858000"/>
              <a:gd name="connsiteX2" fmla="*/ 12191999 w 12191999"/>
              <a:gd name="connsiteY2" fmla="*/ 6858000 h 6858000"/>
              <a:gd name="connsiteX3" fmla="*/ 1710813 w 12191999"/>
              <a:gd name="connsiteY3" fmla="*/ 6858000 h 6858000"/>
              <a:gd name="connsiteX4" fmla="*/ 0 w 12191999"/>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1999" h="6858000">
                <a:moveTo>
                  <a:pt x="0" y="0"/>
                </a:moveTo>
                <a:lnTo>
                  <a:pt x="1710813" y="0"/>
                </a:lnTo>
                <a:lnTo>
                  <a:pt x="12191999" y="6858000"/>
                </a:lnTo>
                <a:lnTo>
                  <a:pt x="1710813" y="6858000"/>
                </a:lnTo>
                <a:lnTo>
                  <a:pt x="0" y="6858000"/>
                </a:lnTo>
                <a:close/>
              </a:path>
            </a:pathLst>
          </a:cu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Text Placeholder 12"/>
          <p:cNvSpPr>
            <a:spLocks noGrp="1"/>
          </p:cNvSpPr>
          <p:nvPr>
            <p:ph type="body" sz="quarter" idx="11" hasCustomPrompt="1"/>
          </p:nvPr>
        </p:nvSpPr>
        <p:spPr>
          <a:xfrm>
            <a:off x="552835" y="3583517"/>
            <a:ext cx="6491432" cy="2654302"/>
          </a:xfrm>
        </p:spPr>
        <p:txBody>
          <a:bodyPr anchor="ctr">
            <a:noAutofit/>
          </a:bodyPr>
          <a:lstStyle>
            <a:lvl1pPr marL="0" marR="0" indent="0" algn="l" defTabSz="914400" rtl="0" eaLnBrk="1" fontAlgn="auto" latinLnBrk="0" hangingPunct="1">
              <a:lnSpc>
                <a:spcPct val="90000"/>
              </a:lnSpc>
              <a:spcBef>
                <a:spcPts val="1000"/>
              </a:spcBef>
              <a:spcAft>
                <a:spcPts val="0"/>
              </a:spcAft>
              <a:buClrTx/>
              <a:buSzTx/>
              <a:buFont typeface="Arial"/>
              <a:buNone/>
              <a:tabLst/>
              <a:defRPr sz="4800">
                <a:solidFill>
                  <a:schemeClr val="bg1"/>
                </a:solidFill>
                <a:latin typeface="+mj-lt"/>
              </a:defRPr>
            </a:lvl1pPr>
            <a:lvl2pPr marL="457200" indent="0">
              <a:buNone/>
              <a:defRPr sz="12000"/>
            </a:lvl2pPr>
            <a:lvl3pPr marL="914400" indent="0">
              <a:buNone/>
              <a:defRPr sz="12000"/>
            </a:lvl3pPr>
            <a:lvl4pPr marL="1371600" indent="0">
              <a:buNone/>
              <a:defRPr sz="12000"/>
            </a:lvl4pPr>
            <a:lvl5pPr marL="1828800" indent="0">
              <a:buNone/>
              <a:defRPr sz="12000"/>
            </a:lvl5pPr>
          </a:lstStyle>
          <a:p>
            <a:pPr lvl="0"/>
            <a:r>
              <a:rPr lang="en-US" dirty="0"/>
              <a:t>TITLE</a:t>
            </a:r>
          </a:p>
        </p:txBody>
      </p:sp>
      <p:sp>
        <p:nvSpPr>
          <p:cNvPr id="11" name="テキスト プレースホルダー 36"/>
          <p:cNvSpPr txBox="1">
            <a:spLocks/>
          </p:cNvSpPr>
          <p:nvPr userDrawn="1"/>
        </p:nvSpPr>
        <p:spPr bwMode="auto">
          <a:xfrm>
            <a:off x="199146" y="29841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2" name="Picture 1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457263" y="243945"/>
            <a:ext cx="345438" cy="389895"/>
          </a:xfrm>
          <a:prstGeom prst="rect">
            <a:avLst/>
          </a:prstGeom>
        </p:spPr>
      </p:pic>
      <p:pic>
        <p:nvPicPr>
          <p:cNvPr id="10" name="Picture 9"/>
          <p:cNvPicPr>
            <a:picLocks noChangeAspect="1"/>
          </p:cNvPicPr>
          <p:nvPr userDrawn="1"/>
        </p:nvPicPr>
        <p:blipFill rotWithShape="1">
          <a:blip r:embed="rId3" cstate="screen">
            <a:extLst>
              <a:ext uri="{28A0092B-C50C-407E-A947-70E740481C1C}">
                <a14:useLocalDpi xmlns:a14="http://schemas.microsoft.com/office/drawing/2010/main"/>
              </a:ext>
            </a:extLst>
          </a:blip>
          <a:srcRect l="-1" t="-8952" r="-7382"/>
          <a:stretch/>
        </p:blipFill>
        <p:spPr>
          <a:xfrm rot="10800000">
            <a:off x="1122288" y="0"/>
            <a:ext cx="5921979" cy="3390900"/>
          </a:xfrm>
          <a:prstGeom prst="rect">
            <a:avLst/>
          </a:prstGeom>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Divider slide - PINK">
    <p:spTree>
      <p:nvGrpSpPr>
        <p:cNvPr id="1" name=""/>
        <p:cNvGrpSpPr/>
        <p:nvPr/>
      </p:nvGrpSpPr>
      <p:grpSpPr>
        <a:xfrm>
          <a:off x="0" y="0"/>
          <a:ext cx="0" cy="0"/>
          <a:chOff x="0" y="0"/>
          <a:chExt cx="0" cy="0"/>
        </a:xfrm>
      </p:grpSpPr>
      <p:sp>
        <p:nvSpPr>
          <p:cNvPr id="14" name="Freeform 13"/>
          <p:cNvSpPr/>
          <p:nvPr userDrawn="1"/>
        </p:nvSpPr>
        <p:spPr>
          <a:xfrm>
            <a:off x="0" y="0"/>
            <a:ext cx="12191999" cy="6858000"/>
          </a:xfrm>
          <a:custGeom>
            <a:avLst/>
            <a:gdLst>
              <a:gd name="connsiteX0" fmla="*/ 0 w 12191999"/>
              <a:gd name="connsiteY0" fmla="*/ 0 h 6858000"/>
              <a:gd name="connsiteX1" fmla="*/ 1710813 w 12191999"/>
              <a:gd name="connsiteY1" fmla="*/ 0 h 6858000"/>
              <a:gd name="connsiteX2" fmla="*/ 12191999 w 12191999"/>
              <a:gd name="connsiteY2" fmla="*/ 6858000 h 6858000"/>
              <a:gd name="connsiteX3" fmla="*/ 1710813 w 12191999"/>
              <a:gd name="connsiteY3" fmla="*/ 6858000 h 6858000"/>
              <a:gd name="connsiteX4" fmla="*/ 0 w 12191999"/>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1999" h="6858000">
                <a:moveTo>
                  <a:pt x="0" y="0"/>
                </a:moveTo>
                <a:lnTo>
                  <a:pt x="1710813" y="0"/>
                </a:lnTo>
                <a:lnTo>
                  <a:pt x="12191999" y="6858000"/>
                </a:lnTo>
                <a:lnTo>
                  <a:pt x="1710813" y="6858000"/>
                </a:lnTo>
                <a:lnTo>
                  <a:pt x="0" y="6858000"/>
                </a:lnTo>
                <a:close/>
              </a:path>
            </a:pathLst>
          </a:cu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12"/>
          <p:cNvSpPr>
            <a:spLocks noGrp="1"/>
          </p:cNvSpPr>
          <p:nvPr>
            <p:ph type="body" sz="quarter" idx="11" hasCustomPrompt="1"/>
          </p:nvPr>
        </p:nvSpPr>
        <p:spPr>
          <a:xfrm>
            <a:off x="552835" y="3583517"/>
            <a:ext cx="6491432" cy="2654302"/>
          </a:xfrm>
        </p:spPr>
        <p:txBody>
          <a:bodyPr anchor="ctr">
            <a:noAutofit/>
          </a:bodyPr>
          <a:lstStyle>
            <a:lvl1pPr marL="0" marR="0" indent="0" algn="l" defTabSz="914400" rtl="0" eaLnBrk="1" fontAlgn="auto" latinLnBrk="0" hangingPunct="1">
              <a:lnSpc>
                <a:spcPct val="90000"/>
              </a:lnSpc>
              <a:spcBef>
                <a:spcPts val="1000"/>
              </a:spcBef>
              <a:spcAft>
                <a:spcPts val="0"/>
              </a:spcAft>
              <a:buClrTx/>
              <a:buSzTx/>
              <a:buFont typeface="Arial"/>
              <a:buNone/>
              <a:tabLst/>
              <a:defRPr sz="4800">
                <a:solidFill>
                  <a:schemeClr val="bg1"/>
                </a:solidFill>
                <a:latin typeface="+mj-lt"/>
              </a:defRPr>
            </a:lvl1pPr>
            <a:lvl2pPr marL="457200" indent="0">
              <a:buNone/>
              <a:defRPr sz="12000"/>
            </a:lvl2pPr>
            <a:lvl3pPr marL="914400" indent="0">
              <a:buNone/>
              <a:defRPr sz="12000"/>
            </a:lvl3pPr>
            <a:lvl4pPr marL="1371600" indent="0">
              <a:buNone/>
              <a:defRPr sz="12000"/>
            </a:lvl4pPr>
            <a:lvl5pPr marL="1828800" indent="0">
              <a:buNone/>
              <a:defRPr sz="12000"/>
            </a:lvl5pPr>
          </a:lstStyle>
          <a:p>
            <a:pPr lvl="0"/>
            <a:r>
              <a:rPr lang="en-US" dirty="0"/>
              <a:t>TITLE</a:t>
            </a:r>
          </a:p>
        </p:txBody>
      </p:sp>
      <p:sp>
        <p:nvSpPr>
          <p:cNvPr id="17" name="テキスト プレースホルダー 36"/>
          <p:cNvSpPr txBox="1">
            <a:spLocks/>
          </p:cNvSpPr>
          <p:nvPr userDrawn="1"/>
        </p:nvSpPr>
        <p:spPr bwMode="auto">
          <a:xfrm>
            <a:off x="199146" y="29841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8" name="Picture 1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457263" y="243945"/>
            <a:ext cx="345438" cy="389895"/>
          </a:xfrm>
          <a:prstGeom prst="rect">
            <a:avLst/>
          </a:prstGeom>
        </p:spPr>
      </p:pic>
      <p:pic>
        <p:nvPicPr>
          <p:cNvPr id="8" name="Picture 7"/>
          <p:cNvPicPr>
            <a:picLocks noChangeAspect="1"/>
          </p:cNvPicPr>
          <p:nvPr userDrawn="1"/>
        </p:nvPicPr>
        <p:blipFill rotWithShape="1">
          <a:blip r:embed="rId3" cstate="screen">
            <a:extLst>
              <a:ext uri="{28A0092B-C50C-407E-A947-70E740481C1C}">
                <a14:useLocalDpi xmlns:a14="http://schemas.microsoft.com/office/drawing/2010/main"/>
              </a:ext>
            </a:extLst>
          </a:blip>
          <a:srcRect l="-4371" r="-3012" b="-8952"/>
          <a:stretch/>
        </p:blipFill>
        <p:spPr>
          <a:xfrm rot="10800000" flipV="1">
            <a:off x="1122288" y="0"/>
            <a:ext cx="5921979" cy="3390900"/>
          </a:xfrm>
          <a:prstGeom prst="rect">
            <a:avLst/>
          </a:prstGeom>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Divider slide - ORANGE">
    <p:spTree>
      <p:nvGrpSpPr>
        <p:cNvPr id="1" name=""/>
        <p:cNvGrpSpPr/>
        <p:nvPr/>
      </p:nvGrpSpPr>
      <p:grpSpPr>
        <a:xfrm>
          <a:off x="0" y="0"/>
          <a:ext cx="0" cy="0"/>
          <a:chOff x="0" y="0"/>
          <a:chExt cx="0" cy="0"/>
        </a:xfrm>
      </p:grpSpPr>
      <p:sp>
        <p:nvSpPr>
          <p:cNvPr id="14" name="Freeform 13"/>
          <p:cNvSpPr/>
          <p:nvPr userDrawn="1"/>
        </p:nvSpPr>
        <p:spPr>
          <a:xfrm>
            <a:off x="0" y="0"/>
            <a:ext cx="12191999" cy="6858000"/>
          </a:xfrm>
          <a:custGeom>
            <a:avLst/>
            <a:gdLst>
              <a:gd name="connsiteX0" fmla="*/ 0 w 12191999"/>
              <a:gd name="connsiteY0" fmla="*/ 0 h 6858000"/>
              <a:gd name="connsiteX1" fmla="*/ 1710813 w 12191999"/>
              <a:gd name="connsiteY1" fmla="*/ 0 h 6858000"/>
              <a:gd name="connsiteX2" fmla="*/ 12191999 w 12191999"/>
              <a:gd name="connsiteY2" fmla="*/ 6858000 h 6858000"/>
              <a:gd name="connsiteX3" fmla="*/ 1710813 w 12191999"/>
              <a:gd name="connsiteY3" fmla="*/ 6858000 h 6858000"/>
              <a:gd name="connsiteX4" fmla="*/ 0 w 12191999"/>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1999" h="6858000">
                <a:moveTo>
                  <a:pt x="0" y="0"/>
                </a:moveTo>
                <a:lnTo>
                  <a:pt x="1710813" y="0"/>
                </a:lnTo>
                <a:lnTo>
                  <a:pt x="12191999" y="6858000"/>
                </a:lnTo>
                <a:lnTo>
                  <a:pt x="1710813" y="6858000"/>
                </a:lnTo>
                <a:lnTo>
                  <a:pt x="0" y="6858000"/>
                </a:lnTo>
                <a:close/>
              </a:path>
            </a:pathLst>
          </a:cu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12"/>
          <p:cNvSpPr>
            <a:spLocks noGrp="1"/>
          </p:cNvSpPr>
          <p:nvPr>
            <p:ph type="body" sz="quarter" idx="11" hasCustomPrompt="1"/>
          </p:nvPr>
        </p:nvSpPr>
        <p:spPr>
          <a:xfrm>
            <a:off x="552835" y="3583517"/>
            <a:ext cx="6491432" cy="2654302"/>
          </a:xfrm>
        </p:spPr>
        <p:txBody>
          <a:bodyPr anchor="ctr">
            <a:noAutofit/>
          </a:bodyPr>
          <a:lstStyle>
            <a:lvl1pPr marL="0" marR="0" indent="0" algn="l" defTabSz="914400" rtl="0" eaLnBrk="1" fontAlgn="auto" latinLnBrk="0" hangingPunct="1">
              <a:lnSpc>
                <a:spcPct val="90000"/>
              </a:lnSpc>
              <a:spcBef>
                <a:spcPts val="1000"/>
              </a:spcBef>
              <a:spcAft>
                <a:spcPts val="0"/>
              </a:spcAft>
              <a:buClrTx/>
              <a:buSzTx/>
              <a:buFont typeface="Arial"/>
              <a:buNone/>
              <a:tabLst/>
              <a:defRPr sz="4800">
                <a:solidFill>
                  <a:schemeClr val="bg1"/>
                </a:solidFill>
                <a:latin typeface="+mj-lt"/>
              </a:defRPr>
            </a:lvl1pPr>
            <a:lvl2pPr marL="457200" indent="0">
              <a:buNone/>
              <a:defRPr sz="12000"/>
            </a:lvl2pPr>
            <a:lvl3pPr marL="914400" indent="0">
              <a:buNone/>
              <a:defRPr sz="12000"/>
            </a:lvl3pPr>
            <a:lvl4pPr marL="1371600" indent="0">
              <a:buNone/>
              <a:defRPr sz="12000"/>
            </a:lvl4pPr>
            <a:lvl5pPr marL="1828800" indent="0">
              <a:buNone/>
              <a:defRPr sz="12000"/>
            </a:lvl5pPr>
          </a:lstStyle>
          <a:p>
            <a:pPr lvl="0"/>
            <a:r>
              <a:rPr lang="en-US" dirty="0"/>
              <a:t>TITLE</a:t>
            </a:r>
          </a:p>
        </p:txBody>
      </p:sp>
      <p:sp>
        <p:nvSpPr>
          <p:cNvPr id="17" name="テキスト プレースホルダー 36"/>
          <p:cNvSpPr txBox="1">
            <a:spLocks/>
          </p:cNvSpPr>
          <p:nvPr userDrawn="1"/>
        </p:nvSpPr>
        <p:spPr bwMode="auto">
          <a:xfrm>
            <a:off x="199146" y="29841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8" name="Picture 1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457263" y="243945"/>
            <a:ext cx="345438" cy="389895"/>
          </a:xfrm>
          <a:prstGeom prst="rect">
            <a:avLst/>
          </a:prstGeom>
        </p:spPr>
      </p:pic>
      <p:pic>
        <p:nvPicPr>
          <p:cNvPr id="9" name="Picture 8"/>
          <p:cNvPicPr>
            <a:picLocks noChangeAspect="1"/>
          </p:cNvPicPr>
          <p:nvPr userDrawn="1"/>
        </p:nvPicPr>
        <p:blipFill rotWithShape="1">
          <a:blip r:embed="rId3" cstate="screen">
            <a:extLst>
              <a:ext uri="{28A0092B-C50C-407E-A947-70E740481C1C}">
                <a14:useLocalDpi xmlns:a14="http://schemas.microsoft.com/office/drawing/2010/main"/>
              </a:ext>
            </a:extLst>
          </a:blip>
          <a:srcRect l="-1" t="-8952" r="-7382"/>
          <a:stretch/>
        </p:blipFill>
        <p:spPr>
          <a:xfrm rot="10800000">
            <a:off x="1122288" y="0"/>
            <a:ext cx="5921979" cy="3390900"/>
          </a:xfrm>
          <a:prstGeom prst="rect">
            <a:avLst/>
          </a:prstGeom>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Divider slide - YELLOW">
    <p:spTree>
      <p:nvGrpSpPr>
        <p:cNvPr id="1" name=""/>
        <p:cNvGrpSpPr/>
        <p:nvPr/>
      </p:nvGrpSpPr>
      <p:grpSpPr>
        <a:xfrm>
          <a:off x="0" y="0"/>
          <a:ext cx="0" cy="0"/>
          <a:chOff x="0" y="0"/>
          <a:chExt cx="0" cy="0"/>
        </a:xfrm>
      </p:grpSpPr>
      <p:sp>
        <p:nvSpPr>
          <p:cNvPr id="14" name="Freeform 13"/>
          <p:cNvSpPr/>
          <p:nvPr userDrawn="1"/>
        </p:nvSpPr>
        <p:spPr>
          <a:xfrm>
            <a:off x="0" y="0"/>
            <a:ext cx="12191999" cy="6858000"/>
          </a:xfrm>
          <a:custGeom>
            <a:avLst/>
            <a:gdLst>
              <a:gd name="connsiteX0" fmla="*/ 0 w 12191999"/>
              <a:gd name="connsiteY0" fmla="*/ 0 h 6858000"/>
              <a:gd name="connsiteX1" fmla="*/ 1710813 w 12191999"/>
              <a:gd name="connsiteY1" fmla="*/ 0 h 6858000"/>
              <a:gd name="connsiteX2" fmla="*/ 12191999 w 12191999"/>
              <a:gd name="connsiteY2" fmla="*/ 6858000 h 6858000"/>
              <a:gd name="connsiteX3" fmla="*/ 1710813 w 12191999"/>
              <a:gd name="connsiteY3" fmla="*/ 6858000 h 6858000"/>
              <a:gd name="connsiteX4" fmla="*/ 0 w 12191999"/>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1999" h="6858000">
                <a:moveTo>
                  <a:pt x="0" y="0"/>
                </a:moveTo>
                <a:lnTo>
                  <a:pt x="1710813" y="0"/>
                </a:lnTo>
                <a:lnTo>
                  <a:pt x="12191999" y="6858000"/>
                </a:lnTo>
                <a:lnTo>
                  <a:pt x="1710813" y="6858000"/>
                </a:lnTo>
                <a:lnTo>
                  <a:pt x="0" y="6858000"/>
                </a:lnTo>
                <a:close/>
              </a:path>
            </a:pathLst>
          </a:custGeom>
          <a:solidFill>
            <a:srgbClr val="FDC0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12"/>
          <p:cNvSpPr>
            <a:spLocks noGrp="1"/>
          </p:cNvSpPr>
          <p:nvPr>
            <p:ph type="body" sz="quarter" idx="11" hasCustomPrompt="1"/>
          </p:nvPr>
        </p:nvSpPr>
        <p:spPr>
          <a:xfrm>
            <a:off x="552835" y="3583517"/>
            <a:ext cx="6491432" cy="2654302"/>
          </a:xfrm>
        </p:spPr>
        <p:txBody>
          <a:bodyPr anchor="ctr">
            <a:noAutofit/>
          </a:bodyPr>
          <a:lstStyle>
            <a:lvl1pPr marL="0" marR="0" indent="0" algn="l" defTabSz="914400" rtl="0" eaLnBrk="1" fontAlgn="auto" latinLnBrk="0" hangingPunct="1">
              <a:lnSpc>
                <a:spcPct val="90000"/>
              </a:lnSpc>
              <a:spcBef>
                <a:spcPts val="1000"/>
              </a:spcBef>
              <a:spcAft>
                <a:spcPts val="0"/>
              </a:spcAft>
              <a:buClrTx/>
              <a:buSzTx/>
              <a:buFont typeface="Arial"/>
              <a:buNone/>
              <a:tabLst/>
              <a:defRPr sz="4800">
                <a:solidFill>
                  <a:schemeClr val="bg1"/>
                </a:solidFill>
                <a:latin typeface="+mj-lt"/>
              </a:defRPr>
            </a:lvl1pPr>
            <a:lvl2pPr marL="457200" indent="0">
              <a:buNone/>
              <a:defRPr sz="12000"/>
            </a:lvl2pPr>
            <a:lvl3pPr marL="914400" indent="0">
              <a:buNone/>
              <a:defRPr sz="12000"/>
            </a:lvl3pPr>
            <a:lvl4pPr marL="1371600" indent="0">
              <a:buNone/>
              <a:defRPr sz="12000"/>
            </a:lvl4pPr>
            <a:lvl5pPr marL="1828800" indent="0">
              <a:buNone/>
              <a:defRPr sz="12000"/>
            </a:lvl5pPr>
          </a:lstStyle>
          <a:p>
            <a:pPr lvl="0"/>
            <a:r>
              <a:rPr lang="en-US" dirty="0"/>
              <a:t>TITLE</a:t>
            </a:r>
          </a:p>
        </p:txBody>
      </p:sp>
      <p:sp>
        <p:nvSpPr>
          <p:cNvPr id="17" name="テキスト プレースホルダー 36"/>
          <p:cNvSpPr txBox="1">
            <a:spLocks/>
          </p:cNvSpPr>
          <p:nvPr userDrawn="1"/>
        </p:nvSpPr>
        <p:spPr bwMode="auto">
          <a:xfrm>
            <a:off x="199146" y="29841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8" name="Picture 1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457263" y="243945"/>
            <a:ext cx="345438" cy="389895"/>
          </a:xfrm>
          <a:prstGeom prst="rect">
            <a:avLst/>
          </a:prstGeom>
        </p:spPr>
      </p:pic>
      <p:pic>
        <p:nvPicPr>
          <p:cNvPr id="9" name="Picture 8"/>
          <p:cNvPicPr>
            <a:picLocks noChangeAspect="1"/>
          </p:cNvPicPr>
          <p:nvPr userDrawn="1"/>
        </p:nvPicPr>
        <p:blipFill rotWithShape="1">
          <a:blip r:embed="rId3" cstate="screen">
            <a:extLst>
              <a:ext uri="{28A0092B-C50C-407E-A947-70E740481C1C}">
                <a14:useLocalDpi xmlns:a14="http://schemas.microsoft.com/office/drawing/2010/main"/>
              </a:ext>
            </a:extLst>
          </a:blip>
          <a:srcRect l="-1" t="-8952" r="-7382"/>
          <a:stretch/>
        </p:blipFill>
        <p:spPr>
          <a:xfrm rot="10800000">
            <a:off x="1122288" y="0"/>
            <a:ext cx="5921979" cy="3390900"/>
          </a:xfrm>
          <a:prstGeom prst="rect">
            <a:avLst/>
          </a:prstGeom>
        </p:spPr>
      </p:pic>
    </p:spTree>
    <p:extLst>
      <p:ext uri="{BB962C8B-B14F-4D97-AF65-F5344CB8AC3E}">
        <p14:creationId xmlns:p14="http://schemas.microsoft.com/office/powerpoint/2010/main" val="286554495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BLUE ICON CIRCLE - with text">
    <p:spTree>
      <p:nvGrpSpPr>
        <p:cNvPr id="1" name=""/>
        <p:cNvGrpSpPr/>
        <p:nvPr/>
      </p:nvGrpSpPr>
      <p:grpSpPr>
        <a:xfrm>
          <a:off x="0" y="0"/>
          <a:ext cx="0" cy="0"/>
          <a:chOff x="0" y="0"/>
          <a:chExt cx="0" cy="0"/>
        </a:xfrm>
      </p:grpSpPr>
      <p:sp>
        <p:nvSpPr>
          <p:cNvPr id="32" name="Text Placeholder 25"/>
          <p:cNvSpPr>
            <a:spLocks noGrp="1"/>
          </p:cNvSpPr>
          <p:nvPr>
            <p:ph type="body" sz="quarter" idx="20" hasCustomPrompt="1"/>
          </p:nvPr>
        </p:nvSpPr>
        <p:spPr>
          <a:xfrm>
            <a:off x="2495266" y="1754551"/>
            <a:ext cx="8403792" cy="3872188"/>
          </a:xfrm>
        </p:spPr>
        <p:txBody>
          <a:bodyPr>
            <a:noAutofit/>
          </a:bodyPr>
          <a:lstStyle>
            <a:lvl1pPr marL="342900" indent="-342900" algn="l">
              <a:buClr>
                <a:srgbClr val="2E95D2"/>
              </a:buClr>
              <a:buFont typeface="Arial" charset="0"/>
              <a:buChar char="•"/>
              <a:defRPr sz="24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cxnSp>
        <p:nvCxnSpPr>
          <p:cNvPr id="3" name="Straight Connector 2"/>
          <p:cNvCxnSpPr/>
          <p:nvPr userDrawn="1"/>
        </p:nvCxnSpPr>
        <p:spPr>
          <a:xfrm flipH="1">
            <a:off x="0" y="1150377"/>
            <a:ext cx="12192000" cy="0"/>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35" name="Text Placeholder 23"/>
          <p:cNvSpPr>
            <a:spLocks noGrp="1"/>
          </p:cNvSpPr>
          <p:nvPr>
            <p:ph type="body" sz="quarter" idx="21" hasCustomPrompt="1"/>
          </p:nvPr>
        </p:nvSpPr>
        <p:spPr>
          <a:xfrm>
            <a:off x="2495266" y="751297"/>
            <a:ext cx="8403792" cy="857158"/>
          </a:xfrm>
          <a:solidFill>
            <a:schemeClr val="bg1"/>
          </a:solidFill>
        </p:spPr>
        <p:txBody>
          <a:bodyPr anchor="t">
            <a:normAutofit/>
          </a:bodyPr>
          <a:lstStyle>
            <a:lvl1pPr marL="0" indent="0" algn="l">
              <a:buNone/>
              <a:defRPr sz="3600" i="0">
                <a:solidFill>
                  <a:srgbClr val="6D6E6C"/>
                </a:solidFill>
                <a:latin typeface="+mn-lt"/>
              </a:defRPr>
            </a:lvl1pPr>
          </a:lstStyle>
          <a:p>
            <a:pPr lvl="0"/>
            <a:r>
              <a:rPr lang="en-US" dirty="0"/>
              <a:t>TITLE</a:t>
            </a:r>
          </a:p>
        </p:txBody>
      </p:sp>
      <p:sp>
        <p:nvSpPr>
          <p:cNvPr id="2" name="Right Triangle 1"/>
          <p:cNvSpPr/>
          <p:nvPr userDrawn="1"/>
        </p:nvSpPr>
        <p:spPr>
          <a:xfrm rot="13500000">
            <a:off x="-716637" y="382043"/>
            <a:ext cx="1578383" cy="1536669"/>
          </a:xfrm>
          <a:custGeom>
            <a:avLst/>
            <a:gdLst>
              <a:gd name="connsiteX0" fmla="*/ 0 w 1401097"/>
              <a:gd name="connsiteY0" fmla="*/ 1401097 h 1401097"/>
              <a:gd name="connsiteX1" fmla="*/ 0 w 1401097"/>
              <a:gd name="connsiteY1" fmla="*/ 0 h 1401097"/>
              <a:gd name="connsiteX2" fmla="*/ 1401097 w 1401097"/>
              <a:gd name="connsiteY2" fmla="*/ 1401097 h 1401097"/>
              <a:gd name="connsiteX3" fmla="*/ 0 w 1401097"/>
              <a:gd name="connsiteY3" fmla="*/ 1401097 h 1401097"/>
              <a:gd name="connsiteX0" fmla="*/ 0 w 1578383"/>
              <a:gd name="connsiteY0" fmla="*/ 1536669 h 1536669"/>
              <a:gd name="connsiteX1" fmla="*/ 177286 w 1578383"/>
              <a:gd name="connsiteY1" fmla="*/ 0 h 1536669"/>
              <a:gd name="connsiteX2" fmla="*/ 1578383 w 1578383"/>
              <a:gd name="connsiteY2" fmla="*/ 1401097 h 1536669"/>
              <a:gd name="connsiteX3" fmla="*/ 0 w 1578383"/>
              <a:gd name="connsiteY3" fmla="*/ 1536669 h 1536669"/>
            </a:gdLst>
            <a:ahLst/>
            <a:cxnLst>
              <a:cxn ang="0">
                <a:pos x="connsiteX0" y="connsiteY0"/>
              </a:cxn>
              <a:cxn ang="0">
                <a:pos x="connsiteX1" y="connsiteY1"/>
              </a:cxn>
              <a:cxn ang="0">
                <a:pos x="connsiteX2" y="connsiteY2"/>
              </a:cxn>
              <a:cxn ang="0">
                <a:pos x="connsiteX3" y="connsiteY3"/>
              </a:cxn>
            </a:cxnLst>
            <a:rect l="l" t="t" r="r" b="b"/>
            <a:pathLst>
              <a:path w="1578383" h="1536669">
                <a:moveTo>
                  <a:pt x="0" y="1536669"/>
                </a:moveTo>
                <a:lnTo>
                  <a:pt x="177286" y="0"/>
                </a:lnTo>
                <a:lnTo>
                  <a:pt x="1578383" y="1401097"/>
                </a:lnTo>
                <a:lnTo>
                  <a:pt x="0" y="1536669"/>
                </a:lnTo>
                <a:close/>
              </a:path>
            </a:pathLst>
          </a:cu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0" name="Picture 9"/>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con slide">
    <p:spTree>
      <p:nvGrpSpPr>
        <p:cNvPr id="1" name=""/>
        <p:cNvGrpSpPr/>
        <p:nvPr/>
      </p:nvGrpSpPr>
      <p:grpSpPr>
        <a:xfrm>
          <a:off x="0" y="0"/>
          <a:ext cx="0" cy="0"/>
          <a:chOff x="0" y="0"/>
          <a:chExt cx="0" cy="0"/>
        </a:xfrm>
      </p:grpSpPr>
      <p:sp>
        <p:nvSpPr>
          <p:cNvPr id="22" name="Rectangle 21"/>
          <p:cNvSpPr/>
          <p:nvPr userDrawn="1"/>
        </p:nvSpPr>
        <p:spPr>
          <a:xfrm>
            <a:off x="0" y="-1"/>
            <a:ext cx="12192000" cy="6858001"/>
          </a:xfrm>
          <a:prstGeom prst="rect">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p:cNvSpPr/>
          <p:nvPr userDrawn="1"/>
        </p:nvSpPr>
        <p:spPr>
          <a:xfrm>
            <a:off x="586902" y="491138"/>
            <a:ext cx="3812570" cy="5447645"/>
          </a:xfrm>
          <a:prstGeom prst="rect">
            <a:avLst/>
          </a:prstGeom>
        </p:spPr>
        <p:txBody>
          <a:bodyPr wrap="square">
            <a:spAutoFit/>
          </a:bodyPr>
          <a:lstStyle/>
          <a:p>
            <a:pPr marL="0" lvl="0" indent="0" algn="l" rtl="0">
              <a:spcBef>
                <a:spcPts val="0"/>
              </a:spcBef>
              <a:spcAft>
                <a:spcPts val="0"/>
              </a:spcAft>
              <a:buClr>
                <a:schemeClr val="dk1"/>
              </a:buClr>
              <a:buSzPts val="1100"/>
              <a:buFont typeface="Arial"/>
              <a:buNone/>
            </a:pPr>
            <a:r>
              <a:rPr lang="en-IE" sz="3600" dirty="0">
                <a:solidFill>
                  <a:schemeClr val="bg1"/>
                </a:solidFill>
                <a:latin typeface="+mn-lt"/>
                <a:ea typeface="Quattrocento Sans"/>
                <a:cs typeface="Quattrocento Sans"/>
                <a:sym typeface="Quattrocento Sans"/>
              </a:rPr>
              <a:t>ICONS</a:t>
            </a:r>
            <a:r>
              <a:rPr lang="en-IE" sz="3600" baseline="0" dirty="0">
                <a:solidFill>
                  <a:schemeClr val="bg1"/>
                </a:solidFill>
                <a:latin typeface="+mn-lt"/>
                <a:ea typeface="Quattrocento Sans"/>
                <a:cs typeface="Quattrocento Sans"/>
                <a:sym typeface="Quattrocento Sans"/>
              </a:rPr>
              <a:t> WHICH CAN BE USED WITHIN </a:t>
            </a:r>
            <a:r>
              <a:rPr lang="en-IE" sz="3600" baseline="0">
                <a:solidFill>
                  <a:schemeClr val="bg1"/>
                </a:solidFill>
                <a:latin typeface="+mn-lt"/>
                <a:ea typeface="Quattrocento Sans"/>
                <a:cs typeface="Quattrocento Sans"/>
                <a:sym typeface="Quattrocento Sans"/>
              </a:rPr>
              <a:t>THE </a:t>
            </a:r>
            <a:r>
              <a:rPr lang="en-IE" sz="3600" b="1" baseline="0">
                <a:solidFill>
                  <a:schemeClr val="bg1"/>
                </a:solidFill>
                <a:latin typeface="+mn-lt"/>
                <a:ea typeface="Quattrocento Sans"/>
                <a:cs typeface="Quattrocento Sans"/>
                <a:sym typeface="Quattrocento Sans"/>
              </a:rPr>
              <a:t>AMBITION TO EMPLOY </a:t>
            </a:r>
            <a:r>
              <a:rPr lang="en-IE" sz="3600" baseline="0">
                <a:solidFill>
                  <a:schemeClr val="bg1"/>
                </a:solidFill>
                <a:latin typeface="+mn-lt"/>
                <a:ea typeface="Quattrocento Sans"/>
                <a:cs typeface="Quattrocento Sans"/>
                <a:sym typeface="Quattrocento Sans"/>
              </a:rPr>
              <a:t>POWERPOINT</a:t>
            </a:r>
            <a:endParaRPr lang="en-IE" sz="3600" baseline="0" dirty="0">
              <a:solidFill>
                <a:schemeClr val="bg1"/>
              </a:solidFill>
              <a:latin typeface="+mn-lt"/>
              <a:ea typeface="Quattrocento Sans"/>
              <a:cs typeface="Quattrocento Sans"/>
              <a:sym typeface="Quattrocento Sans"/>
            </a:endParaRPr>
          </a:p>
          <a:p>
            <a:pPr marL="0" lvl="0" indent="0" algn="l" rtl="0">
              <a:spcBef>
                <a:spcPts val="0"/>
              </a:spcBef>
              <a:spcAft>
                <a:spcPts val="0"/>
              </a:spcAft>
              <a:buClr>
                <a:schemeClr val="dk1"/>
              </a:buClr>
              <a:buSzPts val="1100"/>
              <a:buFont typeface="Arial"/>
              <a:buNone/>
            </a:pPr>
            <a:endParaRPr lang="en-IE" sz="3600" dirty="0">
              <a:solidFill>
                <a:schemeClr val="bg1"/>
              </a:solidFill>
              <a:latin typeface="+mn-lt"/>
              <a:ea typeface="Quattrocento Sans"/>
              <a:cs typeface="Quattrocento Sans"/>
              <a:sym typeface="Quattrocento Sans"/>
            </a:endParaRPr>
          </a:p>
          <a:p>
            <a:pPr marL="52388" lvl="0" indent="0" algn="l" rtl="0">
              <a:spcBef>
                <a:spcPts val="0"/>
              </a:spcBef>
              <a:spcAft>
                <a:spcPts val="0"/>
              </a:spcAft>
              <a:buClr>
                <a:schemeClr val="dk1"/>
              </a:buClr>
              <a:buSzPts val="900"/>
              <a:buFont typeface="Quattrocento Sans"/>
              <a:buNone/>
              <a:tabLst/>
            </a:pPr>
            <a:r>
              <a:rPr lang="en-IE" sz="2400" i="1" dirty="0">
                <a:solidFill>
                  <a:schemeClr val="bg1"/>
                </a:solidFill>
                <a:latin typeface="+mn-lt"/>
                <a:ea typeface="Quattrocento Sans"/>
                <a:cs typeface="Quattrocento Sans"/>
                <a:sym typeface="Quattrocento Sans"/>
              </a:rPr>
              <a:t>Resize them without losing quality.</a:t>
            </a:r>
            <a:r>
              <a:rPr lang="en-IE" sz="2400" i="1" baseline="0" dirty="0">
                <a:solidFill>
                  <a:schemeClr val="bg1"/>
                </a:solidFill>
                <a:latin typeface="+mn-lt"/>
                <a:ea typeface="Quattrocento Sans"/>
                <a:cs typeface="Quattrocento Sans"/>
                <a:sym typeface="Quattrocento Sans"/>
              </a:rPr>
              <a:t> </a:t>
            </a:r>
            <a:r>
              <a:rPr lang="en-IE" sz="2400" i="1" dirty="0">
                <a:solidFill>
                  <a:schemeClr val="bg1"/>
                </a:solidFill>
                <a:latin typeface="+mn-lt"/>
                <a:ea typeface="Quattrocento Sans"/>
                <a:cs typeface="Quattrocento Sans"/>
                <a:sym typeface="Quattrocento Sans"/>
              </a:rPr>
              <a:t> Change line colour, width and style.</a:t>
            </a:r>
            <a:r>
              <a:rPr lang="en-IE" sz="2400" i="1" baseline="0" dirty="0">
                <a:solidFill>
                  <a:schemeClr val="bg1"/>
                </a:solidFill>
                <a:latin typeface="+mn-lt"/>
                <a:ea typeface="Quattrocento Sans"/>
                <a:cs typeface="Quattrocento Sans"/>
                <a:sym typeface="Quattrocento Sans"/>
              </a:rPr>
              <a:t> </a:t>
            </a:r>
          </a:p>
          <a:p>
            <a:pPr marL="0" lvl="0" indent="0" algn="l" rtl="0">
              <a:spcBef>
                <a:spcPts val="0"/>
              </a:spcBef>
              <a:spcAft>
                <a:spcPts val="0"/>
              </a:spcAft>
              <a:buClr>
                <a:schemeClr val="dk1"/>
              </a:buClr>
              <a:buSzPts val="1100"/>
              <a:buFont typeface="Arial"/>
              <a:buNone/>
            </a:pPr>
            <a:endParaRPr lang="en" sz="3600" dirty="0">
              <a:solidFill>
                <a:schemeClr val="bg1"/>
              </a:solidFill>
              <a:latin typeface="+mn-lt"/>
              <a:ea typeface="Quattrocento Sans"/>
              <a:cs typeface="Quattrocento Sans"/>
              <a:sym typeface="Quattrocento Sans"/>
            </a:endParaRPr>
          </a:p>
          <a:p>
            <a:pPr marL="0" lvl="0" indent="0" algn="l" rtl="0">
              <a:spcBef>
                <a:spcPts val="0"/>
              </a:spcBef>
              <a:spcAft>
                <a:spcPts val="0"/>
              </a:spcAft>
              <a:buFont typeface="Arial" charset="0"/>
              <a:buNone/>
            </a:pPr>
            <a:r>
              <a:rPr lang="en" sz="2400" dirty="0">
                <a:solidFill>
                  <a:schemeClr val="bg1"/>
                </a:solidFill>
                <a:latin typeface="+mn-lt"/>
                <a:ea typeface="Quattrocento Sans"/>
                <a:cs typeface="Quattrocento Sans"/>
                <a:sym typeface="Quattrocento Sans"/>
              </a:rPr>
              <a:t>Isn’t that nice? :)</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PINK ICON CIRCLE - with text">
    <p:spTree>
      <p:nvGrpSpPr>
        <p:cNvPr id="1" name=""/>
        <p:cNvGrpSpPr/>
        <p:nvPr/>
      </p:nvGrpSpPr>
      <p:grpSpPr>
        <a:xfrm>
          <a:off x="0" y="0"/>
          <a:ext cx="0" cy="0"/>
          <a:chOff x="0" y="0"/>
          <a:chExt cx="0" cy="0"/>
        </a:xfrm>
      </p:grpSpPr>
      <p:sp>
        <p:nvSpPr>
          <p:cNvPr id="14" name="Text Placeholder 25"/>
          <p:cNvSpPr>
            <a:spLocks noGrp="1"/>
          </p:cNvSpPr>
          <p:nvPr>
            <p:ph type="body" sz="quarter" idx="20" hasCustomPrompt="1"/>
          </p:nvPr>
        </p:nvSpPr>
        <p:spPr>
          <a:xfrm>
            <a:off x="2495266" y="1754551"/>
            <a:ext cx="8403792" cy="3872188"/>
          </a:xfrm>
        </p:spPr>
        <p:txBody>
          <a:bodyPr>
            <a:noAutofit/>
          </a:bodyPr>
          <a:lstStyle>
            <a:lvl1pPr marL="342900" indent="-342900" algn="l">
              <a:buClr>
                <a:srgbClr val="CE1779"/>
              </a:buClr>
              <a:buFont typeface="Arial" charset="0"/>
              <a:buChar char="•"/>
              <a:tabLst>
                <a:tab pos="6437313" algn="l"/>
              </a:tabLst>
              <a:defRPr sz="24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cxnSp>
        <p:nvCxnSpPr>
          <p:cNvPr id="15" name="Straight Connector 14"/>
          <p:cNvCxnSpPr/>
          <p:nvPr userDrawn="1"/>
        </p:nvCxnSpPr>
        <p:spPr>
          <a:xfrm flipH="1">
            <a:off x="0" y="1150377"/>
            <a:ext cx="12192000" cy="0"/>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16" name="Text Placeholder 23"/>
          <p:cNvSpPr>
            <a:spLocks noGrp="1"/>
          </p:cNvSpPr>
          <p:nvPr>
            <p:ph type="body" sz="quarter" idx="21" hasCustomPrompt="1"/>
          </p:nvPr>
        </p:nvSpPr>
        <p:spPr>
          <a:xfrm>
            <a:off x="2495266" y="751297"/>
            <a:ext cx="8403792" cy="857158"/>
          </a:xfrm>
          <a:solidFill>
            <a:schemeClr val="bg1"/>
          </a:solidFill>
        </p:spPr>
        <p:txBody>
          <a:bodyPr anchor="t">
            <a:normAutofit/>
          </a:bodyPr>
          <a:lstStyle>
            <a:lvl1pPr marL="0" indent="0" algn="l">
              <a:buNone/>
              <a:defRPr sz="3600" i="0">
                <a:solidFill>
                  <a:srgbClr val="6D6E6C"/>
                </a:solidFill>
                <a:latin typeface="+mn-lt"/>
              </a:defRPr>
            </a:lvl1pPr>
          </a:lstStyle>
          <a:p>
            <a:pPr lvl="0"/>
            <a:r>
              <a:rPr lang="en-US" dirty="0"/>
              <a:t>TITLE</a:t>
            </a:r>
          </a:p>
        </p:txBody>
      </p:sp>
      <p:sp>
        <p:nvSpPr>
          <p:cNvPr id="17" name="Right Triangle 1"/>
          <p:cNvSpPr/>
          <p:nvPr userDrawn="1"/>
        </p:nvSpPr>
        <p:spPr>
          <a:xfrm rot="13500000">
            <a:off x="-716637" y="382043"/>
            <a:ext cx="1578383" cy="1536669"/>
          </a:xfrm>
          <a:custGeom>
            <a:avLst/>
            <a:gdLst>
              <a:gd name="connsiteX0" fmla="*/ 0 w 1401097"/>
              <a:gd name="connsiteY0" fmla="*/ 1401097 h 1401097"/>
              <a:gd name="connsiteX1" fmla="*/ 0 w 1401097"/>
              <a:gd name="connsiteY1" fmla="*/ 0 h 1401097"/>
              <a:gd name="connsiteX2" fmla="*/ 1401097 w 1401097"/>
              <a:gd name="connsiteY2" fmla="*/ 1401097 h 1401097"/>
              <a:gd name="connsiteX3" fmla="*/ 0 w 1401097"/>
              <a:gd name="connsiteY3" fmla="*/ 1401097 h 1401097"/>
              <a:gd name="connsiteX0" fmla="*/ 0 w 1578383"/>
              <a:gd name="connsiteY0" fmla="*/ 1536669 h 1536669"/>
              <a:gd name="connsiteX1" fmla="*/ 177286 w 1578383"/>
              <a:gd name="connsiteY1" fmla="*/ 0 h 1536669"/>
              <a:gd name="connsiteX2" fmla="*/ 1578383 w 1578383"/>
              <a:gd name="connsiteY2" fmla="*/ 1401097 h 1536669"/>
              <a:gd name="connsiteX3" fmla="*/ 0 w 1578383"/>
              <a:gd name="connsiteY3" fmla="*/ 1536669 h 1536669"/>
            </a:gdLst>
            <a:ahLst/>
            <a:cxnLst>
              <a:cxn ang="0">
                <a:pos x="connsiteX0" y="connsiteY0"/>
              </a:cxn>
              <a:cxn ang="0">
                <a:pos x="connsiteX1" y="connsiteY1"/>
              </a:cxn>
              <a:cxn ang="0">
                <a:pos x="connsiteX2" y="connsiteY2"/>
              </a:cxn>
              <a:cxn ang="0">
                <a:pos x="connsiteX3" y="connsiteY3"/>
              </a:cxn>
            </a:cxnLst>
            <a:rect l="l" t="t" r="r" b="b"/>
            <a:pathLst>
              <a:path w="1578383" h="1536669">
                <a:moveTo>
                  <a:pt x="0" y="1536669"/>
                </a:moveTo>
                <a:lnTo>
                  <a:pt x="177286" y="0"/>
                </a:lnTo>
                <a:lnTo>
                  <a:pt x="1578383" y="1401097"/>
                </a:lnTo>
                <a:lnTo>
                  <a:pt x="0" y="1536669"/>
                </a:lnTo>
                <a:close/>
              </a:path>
            </a:pathLst>
          </a:cu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9" name="Picture 18"/>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ORAGNE ICON CIRCLE - with text">
    <p:spTree>
      <p:nvGrpSpPr>
        <p:cNvPr id="1" name=""/>
        <p:cNvGrpSpPr/>
        <p:nvPr/>
      </p:nvGrpSpPr>
      <p:grpSpPr>
        <a:xfrm>
          <a:off x="0" y="0"/>
          <a:ext cx="0" cy="0"/>
          <a:chOff x="0" y="0"/>
          <a:chExt cx="0" cy="0"/>
        </a:xfrm>
      </p:grpSpPr>
      <p:sp>
        <p:nvSpPr>
          <p:cNvPr id="8" name="Text Placeholder 25"/>
          <p:cNvSpPr>
            <a:spLocks noGrp="1"/>
          </p:cNvSpPr>
          <p:nvPr>
            <p:ph type="body" sz="quarter" idx="20" hasCustomPrompt="1"/>
          </p:nvPr>
        </p:nvSpPr>
        <p:spPr>
          <a:xfrm>
            <a:off x="2495266" y="1754551"/>
            <a:ext cx="8403792" cy="3872188"/>
          </a:xfrm>
        </p:spPr>
        <p:txBody>
          <a:bodyPr>
            <a:noAutofit/>
          </a:bodyPr>
          <a:lstStyle>
            <a:lvl1pPr marL="342900" indent="-342900" algn="l">
              <a:buClr>
                <a:srgbClr val="EE7123"/>
              </a:buClr>
              <a:buFont typeface="Arial" charset="0"/>
              <a:buChar char="•"/>
              <a:defRPr sz="24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cxnSp>
        <p:nvCxnSpPr>
          <p:cNvPr id="9" name="Straight Connector 8"/>
          <p:cNvCxnSpPr/>
          <p:nvPr userDrawn="1"/>
        </p:nvCxnSpPr>
        <p:spPr>
          <a:xfrm flipH="1">
            <a:off x="0" y="1150377"/>
            <a:ext cx="12192000" cy="0"/>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10" name="Text Placeholder 23"/>
          <p:cNvSpPr>
            <a:spLocks noGrp="1"/>
          </p:cNvSpPr>
          <p:nvPr>
            <p:ph type="body" sz="quarter" idx="21" hasCustomPrompt="1"/>
          </p:nvPr>
        </p:nvSpPr>
        <p:spPr>
          <a:xfrm>
            <a:off x="2495266" y="751297"/>
            <a:ext cx="8403792" cy="857158"/>
          </a:xfrm>
          <a:solidFill>
            <a:schemeClr val="bg1"/>
          </a:solidFill>
        </p:spPr>
        <p:txBody>
          <a:bodyPr anchor="t">
            <a:normAutofit/>
          </a:bodyPr>
          <a:lstStyle>
            <a:lvl1pPr marL="0" indent="0" algn="l">
              <a:buNone/>
              <a:defRPr sz="3600" i="0">
                <a:solidFill>
                  <a:srgbClr val="6D6E6C"/>
                </a:solidFill>
                <a:latin typeface="+mn-lt"/>
              </a:defRPr>
            </a:lvl1pPr>
          </a:lstStyle>
          <a:p>
            <a:pPr lvl="0"/>
            <a:r>
              <a:rPr lang="en-US" dirty="0"/>
              <a:t>TITLE</a:t>
            </a:r>
          </a:p>
        </p:txBody>
      </p:sp>
      <p:sp>
        <p:nvSpPr>
          <p:cNvPr id="11" name="Right Triangle 1"/>
          <p:cNvSpPr/>
          <p:nvPr userDrawn="1"/>
        </p:nvSpPr>
        <p:spPr>
          <a:xfrm rot="13500000">
            <a:off x="-716637" y="382043"/>
            <a:ext cx="1578383" cy="1536669"/>
          </a:xfrm>
          <a:custGeom>
            <a:avLst/>
            <a:gdLst>
              <a:gd name="connsiteX0" fmla="*/ 0 w 1401097"/>
              <a:gd name="connsiteY0" fmla="*/ 1401097 h 1401097"/>
              <a:gd name="connsiteX1" fmla="*/ 0 w 1401097"/>
              <a:gd name="connsiteY1" fmla="*/ 0 h 1401097"/>
              <a:gd name="connsiteX2" fmla="*/ 1401097 w 1401097"/>
              <a:gd name="connsiteY2" fmla="*/ 1401097 h 1401097"/>
              <a:gd name="connsiteX3" fmla="*/ 0 w 1401097"/>
              <a:gd name="connsiteY3" fmla="*/ 1401097 h 1401097"/>
              <a:gd name="connsiteX0" fmla="*/ 0 w 1578383"/>
              <a:gd name="connsiteY0" fmla="*/ 1536669 h 1536669"/>
              <a:gd name="connsiteX1" fmla="*/ 177286 w 1578383"/>
              <a:gd name="connsiteY1" fmla="*/ 0 h 1536669"/>
              <a:gd name="connsiteX2" fmla="*/ 1578383 w 1578383"/>
              <a:gd name="connsiteY2" fmla="*/ 1401097 h 1536669"/>
              <a:gd name="connsiteX3" fmla="*/ 0 w 1578383"/>
              <a:gd name="connsiteY3" fmla="*/ 1536669 h 1536669"/>
            </a:gdLst>
            <a:ahLst/>
            <a:cxnLst>
              <a:cxn ang="0">
                <a:pos x="connsiteX0" y="connsiteY0"/>
              </a:cxn>
              <a:cxn ang="0">
                <a:pos x="connsiteX1" y="connsiteY1"/>
              </a:cxn>
              <a:cxn ang="0">
                <a:pos x="connsiteX2" y="connsiteY2"/>
              </a:cxn>
              <a:cxn ang="0">
                <a:pos x="connsiteX3" y="connsiteY3"/>
              </a:cxn>
            </a:cxnLst>
            <a:rect l="l" t="t" r="r" b="b"/>
            <a:pathLst>
              <a:path w="1578383" h="1536669">
                <a:moveTo>
                  <a:pt x="0" y="1536669"/>
                </a:moveTo>
                <a:lnTo>
                  <a:pt x="177286" y="0"/>
                </a:lnTo>
                <a:lnTo>
                  <a:pt x="1578383" y="1401097"/>
                </a:lnTo>
                <a:lnTo>
                  <a:pt x="0" y="1536669"/>
                </a:lnTo>
                <a:close/>
              </a:path>
            </a:pathLst>
          </a:cu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3" name="Picture 12"/>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UE ICON CIRCLE - with photo &amp; text">
    <p:spTree>
      <p:nvGrpSpPr>
        <p:cNvPr id="1" name=""/>
        <p:cNvGrpSpPr/>
        <p:nvPr/>
      </p:nvGrpSpPr>
      <p:grpSpPr>
        <a:xfrm>
          <a:off x="0" y="0"/>
          <a:ext cx="0" cy="0"/>
          <a:chOff x="0" y="0"/>
          <a:chExt cx="0" cy="0"/>
        </a:xfrm>
      </p:grpSpPr>
      <p:sp>
        <p:nvSpPr>
          <p:cNvPr id="16" name="Picture Placeholder 2"/>
          <p:cNvSpPr>
            <a:spLocks noGrp="1"/>
          </p:cNvSpPr>
          <p:nvPr>
            <p:ph type="pic" sz="quarter" idx="23" hasCustomPrompt="1"/>
          </p:nvPr>
        </p:nvSpPr>
        <p:spPr>
          <a:xfrm>
            <a:off x="4096" y="663677"/>
            <a:ext cx="5525734" cy="6199182"/>
          </a:xfrm>
          <a:custGeom>
            <a:avLst/>
            <a:gdLst>
              <a:gd name="connsiteX0" fmla="*/ 0 w 4641850"/>
              <a:gd name="connsiteY0" fmla="*/ 0 h 4217988"/>
              <a:gd name="connsiteX1" fmla="*/ 3938838 w 4641850"/>
              <a:gd name="connsiteY1" fmla="*/ 0 h 4217988"/>
              <a:gd name="connsiteX2" fmla="*/ 4641850 w 4641850"/>
              <a:gd name="connsiteY2" fmla="*/ 703012 h 4217988"/>
              <a:gd name="connsiteX3" fmla="*/ 4641850 w 4641850"/>
              <a:gd name="connsiteY3" fmla="*/ 4217988 h 4217988"/>
              <a:gd name="connsiteX4" fmla="*/ 4641850 w 4641850"/>
              <a:gd name="connsiteY4" fmla="*/ 4217988 h 4217988"/>
              <a:gd name="connsiteX5" fmla="*/ 703012 w 4641850"/>
              <a:gd name="connsiteY5" fmla="*/ 4217988 h 4217988"/>
              <a:gd name="connsiteX6" fmla="*/ 0 w 4641850"/>
              <a:gd name="connsiteY6" fmla="*/ 3514976 h 4217988"/>
              <a:gd name="connsiteX7" fmla="*/ 0 w 4641850"/>
              <a:gd name="connsiteY7" fmla="*/ 0 h 4217988"/>
              <a:gd name="connsiteX0" fmla="*/ 0 w 5084301"/>
              <a:gd name="connsiteY0" fmla="*/ 0 h 4881665"/>
              <a:gd name="connsiteX1" fmla="*/ 4381289 w 5084301"/>
              <a:gd name="connsiteY1" fmla="*/ 663677 h 4881665"/>
              <a:gd name="connsiteX2" fmla="*/ 5084301 w 5084301"/>
              <a:gd name="connsiteY2" fmla="*/ 1366689 h 4881665"/>
              <a:gd name="connsiteX3" fmla="*/ 5084301 w 5084301"/>
              <a:gd name="connsiteY3" fmla="*/ 4881665 h 4881665"/>
              <a:gd name="connsiteX4" fmla="*/ 5084301 w 5084301"/>
              <a:gd name="connsiteY4" fmla="*/ 4881665 h 4881665"/>
              <a:gd name="connsiteX5" fmla="*/ 1145463 w 5084301"/>
              <a:gd name="connsiteY5" fmla="*/ 4881665 h 4881665"/>
              <a:gd name="connsiteX6" fmla="*/ 442451 w 5084301"/>
              <a:gd name="connsiteY6" fmla="*/ 4178653 h 4881665"/>
              <a:gd name="connsiteX7" fmla="*/ 0 w 5084301"/>
              <a:gd name="connsiteY7" fmla="*/ 0 h 4881665"/>
              <a:gd name="connsiteX0" fmla="*/ 0 w 5084301"/>
              <a:gd name="connsiteY0" fmla="*/ 0 h 6228679"/>
              <a:gd name="connsiteX1" fmla="*/ 4381289 w 5084301"/>
              <a:gd name="connsiteY1" fmla="*/ 663677 h 6228679"/>
              <a:gd name="connsiteX2" fmla="*/ 5084301 w 5084301"/>
              <a:gd name="connsiteY2" fmla="*/ 1366689 h 6228679"/>
              <a:gd name="connsiteX3" fmla="*/ 5084301 w 5084301"/>
              <a:gd name="connsiteY3" fmla="*/ 4881665 h 6228679"/>
              <a:gd name="connsiteX4" fmla="*/ 5084301 w 5084301"/>
              <a:gd name="connsiteY4" fmla="*/ 4881665 h 6228679"/>
              <a:gd name="connsiteX5" fmla="*/ 1145463 w 5084301"/>
              <a:gd name="connsiteY5" fmla="*/ 4881665 h 6228679"/>
              <a:gd name="connsiteX6" fmla="*/ 14748 w 5084301"/>
              <a:gd name="connsiteY6" fmla="*/ 6228679 h 6228679"/>
              <a:gd name="connsiteX7" fmla="*/ 0 w 5084301"/>
              <a:gd name="connsiteY7" fmla="*/ 0 h 6228679"/>
              <a:gd name="connsiteX0" fmla="*/ 0 w 5084301"/>
              <a:gd name="connsiteY0" fmla="*/ 0 h 6228679"/>
              <a:gd name="connsiteX1" fmla="*/ 4381289 w 5084301"/>
              <a:gd name="connsiteY1" fmla="*/ 663677 h 6228679"/>
              <a:gd name="connsiteX2" fmla="*/ 5084301 w 5084301"/>
              <a:gd name="connsiteY2" fmla="*/ 1366689 h 6228679"/>
              <a:gd name="connsiteX3" fmla="*/ 5084301 w 5084301"/>
              <a:gd name="connsiteY3" fmla="*/ 4881665 h 6228679"/>
              <a:gd name="connsiteX4" fmla="*/ 2503333 w 5084301"/>
              <a:gd name="connsiteY4" fmla="*/ 1445291 h 6228679"/>
              <a:gd name="connsiteX5" fmla="*/ 1145463 w 5084301"/>
              <a:gd name="connsiteY5" fmla="*/ 4881665 h 6228679"/>
              <a:gd name="connsiteX6" fmla="*/ 14748 w 5084301"/>
              <a:gd name="connsiteY6" fmla="*/ 6228679 h 6228679"/>
              <a:gd name="connsiteX7" fmla="*/ 0 w 5084301"/>
              <a:gd name="connsiteY7" fmla="*/ 0 h 6228679"/>
              <a:gd name="connsiteX0" fmla="*/ 0 w 5084301"/>
              <a:gd name="connsiteY0" fmla="*/ 0 h 6228679"/>
              <a:gd name="connsiteX1" fmla="*/ 4381289 w 5084301"/>
              <a:gd name="connsiteY1" fmla="*/ 663677 h 6228679"/>
              <a:gd name="connsiteX2" fmla="*/ 5084301 w 5084301"/>
              <a:gd name="connsiteY2" fmla="*/ 1366689 h 6228679"/>
              <a:gd name="connsiteX3" fmla="*/ 4140404 w 5084301"/>
              <a:gd name="connsiteY3" fmla="*/ 1135575 h 6228679"/>
              <a:gd name="connsiteX4" fmla="*/ 2503333 w 5084301"/>
              <a:gd name="connsiteY4" fmla="*/ 1445291 h 6228679"/>
              <a:gd name="connsiteX5" fmla="*/ 1145463 w 5084301"/>
              <a:gd name="connsiteY5" fmla="*/ 4881665 h 6228679"/>
              <a:gd name="connsiteX6" fmla="*/ 14748 w 5084301"/>
              <a:gd name="connsiteY6" fmla="*/ 6228679 h 6228679"/>
              <a:gd name="connsiteX7" fmla="*/ 0 w 5084301"/>
              <a:gd name="connsiteY7" fmla="*/ 0 h 6228679"/>
              <a:gd name="connsiteX0" fmla="*/ 0 w 5584727"/>
              <a:gd name="connsiteY0" fmla="*/ 0 h 6228679"/>
              <a:gd name="connsiteX1" fmla="*/ 4381289 w 5584727"/>
              <a:gd name="connsiteY1" fmla="*/ 663677 h 6228679"/>
              <a:gd name="connsiteX2" fmla="*/ 5084301 w 5584727"/>
              <a:gd name="connsiteY2" fmla="*/ 1366689 h 6228679"/>
              <a:gd name="connsiteX3" fmla="*/ 4140404 w 5584727"/>
              <a:gd name="connsiteY3" fmla="*/ 1135575 h 6228679"/>
              <a:gd name="connsiteX4" fmla="*/ 2503333 w 5584727"/>
              <a:gd name="connsiteY4" fmla="*/ 1445291 h 6228679"/>
              <a:gd name="connsiteX5" fmla="*/ 5584727 w 5584727"/>
              <a:gd name="connsiteY5" fmla="*/ 3038116 h 6228679"/>
              <a:gd name="connsiteX6" fmla="*/ 14748 w 5584727"/>
              <a:gd name="connsiteY6" fmla="*/ 6228679 h 6228679"/>
              <a:gd name="connsiteX7" fmla="*/ 0 w 5584727"/>
              <a:gd name="connsiteY7" fmla="*/ 0 h 6228679"/>
              <a:gd name="connsiteX0" fmla="*/ 0 w 5584727"/>
              <a:gd name="connsiteY0" fmla="*/ 0 h 6154937"/>
              <a:gd name="connsiteX1" fmla="*/ 4381289 w 5584727"/>
              <a:gd name="connsiteY1" fmla="*/ 663677 h 6154937"/>
              <a:gd name="connsiteX2" fmla="*/ 5084301 w 5584727"/>
              <a:gd name="connsiteY2" fmla="*/ 1366689 h 6154937"/>
              <a:gd name="connsiteX3" fmla="*/ 4140404 w 5584727"/>
              <a:gd name="connsiteY3" fmla="*/ 1135575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84727"/>
              <a:gd name="connsiteY0" fmla="*/ 0 h 6154937"/>
              <a:gd name="connsiteX1" fmla="*/ 1461108 w 5584727"/>
              <a:gd name="connsiteY1" fmla="*/ 766916 h 6154937"/>
              <a:gd name="connsiteX2" fmla="*/ 5084301 w 5584727"/>
              <a:gd name="connsiteY2" fmla="*/ 1366689 h 6154937"/>
              <a:gd name="connsiteX3" fmla="*/ 4140404 w 5584727"/>
              <a:gd name="connsiteY3" fmla="*/ 1135575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84727"/>
              <a:gd name="connsiteY0" fmla="*/ 0 h 6154937"/>
              <a:gd name="connsiteX1" fmla="*/ 1461108 w 5584727"/>
              <a:gd name="connsiteY1" fmla="*/ 766916 h 6154937"/>
              <a:gd name="connsiteX2" fmla="*/ 1397204 w 5584727"/>
              <a:gd name="connsiteY2" fmla="*/ 1735399 h 6154937"/>
              <a:gd name="connsiteX3" fmla="*/ 4140404 w 5584727"/>
              <a:gd name="connsiteY3" fmla="*/ 1135575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84727"/>
              <a:gd name="connsiteY0" fmla="*/ 0 h 6154937"/>
              <a:gd name="connsiteX1" fmla="*/ 1461108 w 5584727"/>
              <a:gd name="connsiteY1" fmla="*/ 766916 h 6154937"/>
              <a:gd name="connsiteX2" fmla="*/ 1397204 w 5584727"/>
              <a:gd name="connsiteY2" fmla="*/ 1735399 h 6154937"/>
              <a:gd name="connsiteX3" fmla="*/ 2370598 w 5584727"/>
              <a:gd name="connsiteY3" fmla="*/ 1238813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40482"/>
              <a:gd name="connsiteY0" fmla="*/ 0 h 6154937"/>
              <a:gd name="connsiteX1" fmla="*/ 1461108 w 5540482"/>
              <a:gd name="connsiteY1" fmla="*/ 766916 h 6154937"/>
              <a:gd name="connsiteX2" fmla="*/ 1397204 w 5540482"/>
              <a:gd name="connsiteY2" fmla="*/ 1735399 h 6154937"/>
              <a:gd name="connsiteX3" fmla="*/ 2370598 w 5540482"/>
              <a:gd name="connsiteY3" fmla="*/ 1238813 h 6154937"/>
              <a:gd name="connsiteX4" fmla="*/ 2503333 w 5540482"/>
              <a:gd name="connsiteY4" fmla="*/ 1445291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397204 w 5540482"/>
              <a:gd name="connsiteY2" fmla="*/ 1735399 h 6154937"/>
              <a:gd name="connsiteX3" fmla="*/ 2370598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397204 w 5540482"/>
              <a:gd name="connsiteY2" fmla="*/ 1735399 h 6154937"/>
              <a:gd name="connsiteX3" fmla="*/ 2311605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397204 w 5540482"/>
              <a:gd name="connsiteY2" fmla="*/ 1794393 h 6154937"/>
              <a:gd name="connsiteX3" fmla="*/ 2311605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456198 w 5540482"/>
              <a:gd name="connsiteY2" fmla="*/ 1779645 h 6154937"/>
              <a:gd name="connsiteX3" fmla="*/ 2311605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1 w 5525734"/>
              <a:gd name="connsiteY0" fmla="*/ 0 h 6199182"/>
              <a:gd name="connsiteX1" fmla="*/ 1446360 w 5525734"/>
              <a:gd name="connsiteY1" fmla="*/ 811161 h 6199182"/>
              <a:gd name="connsiteX2" fmla="*/ 1441450 w 5525734"/>
              <a:gd name="connsiteY2" fmla="*/ 1823890 h 6199182"/>
              <a:gd name="connsiteX3" fmla="*/ 2296857 w 5525734"/>
              <a:gd name="connsiteY3" fmla="*/ 1283058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46360 w 5525734"/>
              <a:gd name="connsiteY1" fmla="*/ 811161 h 6199182"/>
              <a:gd name="connsiteX2" fmla="*/ 1437386 w 5525734"/>
              <a:gd name="connsiteY2" fmla="*/ 1787314 h 6199182"/>
              <a:gd name="connsiteX3" fmla="*/ 2296857 w 5525734"/>
              <a:gd name="connsiteY3" fmla="*/ 1283058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46360 w 5525734"/>
              <a:gd name="connsiteY1" fmla="*/ 811161 h 6199182"/>
              <a:gd name="connsiteX2" fmla="*/ 1437386 w 5525734"/>
              <a:gd name="connsiteY2" fmla="*/ 1787314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34168 w 5525734"/>
              <a:gd name="connsiteY1" fmla="*/ 803033 h 6199182"/>
              <a:gd name="connsiteX2" fmla="*/ 1437386 w 5525734"/>
              <a:gd name="connsiteY2" fmla="*/ 1787314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34168 w 5525734"/>
              <a:gd name="connsiteY1" fmla="*/ 803033 h 6199182"/>
              <a:gd name="connsiteX2" fmla="*/ 1364234 w 5525734"/>
              <a:gd name="connsiteY2" fmla="*/ 1949874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34168 w 5525734"/>
              <a:gd name="connsiteY1" fmla="*/ 803033 h 6199182"/>
              <a:gd name="connsiteX2" fmla="*/ 1433322 w 5525734"/>
              <a:gd name="connsiteY2" fmla="*/ 1799506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25734" h="6199182">
                <a:moveTo>
                  <a:pt x="1" y="0"/>
                </a:moveTo>
                <a:lnTo>
                  <a:pt x="1434168" y="803033"/>
                </a:lnTo>
                <a:cubicBezTo>
                  <a:pt x="1432531" y="1140609"/>
                  <a:pt x="1434959" y="1461930"/>
                  <a:pt x="1433322" y="1799506"/>
                </a:cubicBezTo>
                <a:lnTo>
                  <a:pt x="2333433" y="1299314"/>
                </a:lnTo>
                <a:lnTo>
                  <a:pt x="3801191" y="2138465"/>
                </a:lnTo>
                <a:lnTo>
                  <a:pt x="5525734" y="3111857"/>
                </a:lnTo>
                <a:lnTo>
                  <a:pt x="0" y="6199182"/>
                </a:lnTo>
                <a:cubicBezTo>
                  <a:pt x="0" y="4132788"/>
                  <a:pt x="1" y="2066394"/>
                  <a:pt x="1" y="0"/>
                </a:cubicBezTo>
                <a:close/>
              </a:path>
            </a:pathLst>
          </a:custGeom>
        </p:spPr>
        <p:txBody>
          <a:bodyPr>
            <a:normAutofit/>
          </a:bodyPr>
          <a:lstStyle>
            <a:lvl1pPr>
              <a:defRPr sz="2800">
                <a:solidFill>
                  <a:srgbClr val="6D6E6C"/>
                </a:solidFill>
              </a:defRPr>
            </a:lvl1pPr>
          </a:lstStyle>
          <a:p>
            <a:r>
              <a:rPr lang="en-US" dirty="0"/>
              <a:t> </a:t>
            </a:r>
          </a:p>
          <a:p>
            <a:endParaRPr lang="en-US" dirty="0"/>
          </a:p>
          <a:p>
            <a:endParaRPr lang="en-US" dirty="0"/>
          </a:p>
          <a:p>
            <a:endParaRPr lang="en-US" dirty="0"/>
          </a:p>
          <a:p>
            <a:endParaRPr lang="en-US" dirty="0"/>
          </a:p>
          <a:p>
            <a:r>
              <a:rPr lang="en-US" dirty="0"/>
              <a:t>    </a:t>
            </a:r>
          </a:p>
          <a:p>
            <a:r>
              <a:rPr lang="en-US" dirty="0"/>
              <a:t>Click here to add photo</a:t>
            </a:r>
          </a:p>
        </p:txBody>
      </p:sp>
      <p:sp>
        <p:nvSpPr>
          <p:cNvPr id="18" name="Text Placeholder 25"/>
          <p:cNvSpPr>
            <a:spLocks noGrp="1"/>
          </p:cNvSpPr>
          <p:nvPr>
            <p:ph type="body" sz="quarter" idx="20" hasCustomPrompt="1"/>
          </p:nvPr>
        </p:nvSpPr>
        <p:spPr>
          <a:xfrm>
            <a:off x="5934177" y="2157413"/>
            <a:ext cx="5551386" cy="3631644"/>
          </a:xfrm>
        </p:spPr>
        <p:txBody>
          <a:bodyPr>
            <a:noAutofit/>
          </a:bodyPr>
          <a:lstStyle>
            <a:lvl1pPr marL="0" indent="0" algn="l">
              <a:buClr>
                <a:srgbClr val="EA1D76"/>
              </a:buClr>
              <a:buFont typeface="Arial" charset="0"/>
              <a:buNone/>
              <a:defRPr sz="24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cxnSp>
        <p:nvCxnSpPr>
          <p:cNvPr id="20" name="Straight Connector 19"/>
          <p:cNvCxnSpPr/>
          <p:nvPr userDrawn="1"/>
        </p:nvCxnSpPr>
        <p:spPr>
          <a:xfrm flipH="1">
            <a:off x="-3076" y="1613918"/>
            <a:ext cx="12192000" cy="0"/>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27" name="Text Placeholder 23"/>
          <p:cNvSpPr>
            <a:spLocks noGrp="1"/>
          </p:cNvSpPr>
          <p:nvPr>
            <p:ph type="body" sz="quarter" idx="22" hasCustomPrompt="1"/>
          </p:nvPr>
        </p:nvSpPr>
        <p:spPr>
          <a:xfrm>
            <a:off x="5905665" y="602783"/>
            <a:ext cx="5579898" cy="857158"/>
          </a:xfrm>
          <a:noFill/>
        </p:spPr>
        <p:txBody>
          <a:bodyPr anchor="t">
            <a:normAutofit/>
          </a:bodyPr>
          <a:lstStyle>
            <a:lvl1pPr marL="0" indent="0" algn="l">
              <a:buNone/>
              <a:defRPr sz="3600" i="0">
                <a:solidFill>
                  <a:srgbClr val="2E95D2"/>
                </a:solidFill>
                <a:latin typeface="+mn-lt"/>
              </a:defRPr>
            </a:lvl1pPr>
          </a:lstStyle>
          <a:p>
            <a:pPr lvl="0"/>
            <a:r>
              <a:rPr lang="en-US" dirty="0"/>
              <a:t>TITLE</a:t>
            </a:r>
          </a:p>
        </p:txBody>
      </p:sp>
      <p:sp>
        <p:nvSpPr>
          <p:cNvPr id="15" name="Triangle 14"/>
          <p:cNvSpPr/>
          <p:nvPr userDrawn="1"/>
        </p:nvSpPr>
        <p:spPr>
          <a:xfrm rot="5400000">
            <a:off x="1350698" y="875157"/>
            <a:ext cx="1671483" cy="1499766"/>
          </a:xfrm>
          <a:prstGeom prst="triangle">
            <a:avLst>
              <a:gd name="adj" fmla="val 50241"/>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9" name="Picture 18"/>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blue - point 1 slide">
    <p:spTree>
      <p:nvGrpSpPr>
        <p:cNvPr id="1" name=""/>
        <p:cNvGrpSpPr/>
        <p:nvPr/>
      </p:nvGrpSpPr>
      <p:grpSpPr>
        <a:xfrm>
          <a:off x="0" y="0"/>
          <a:ext cx="0" cy="0"/>
          <a:chOff x="0" y="0"/>
          <a:chExt cx="0" cy="0"/>
        </a:xfrm>
      </p:grpSpPr>
      <p:sp>
        <p:nvSpPr>
          <p:cNvPr id="18" name="Text Placeholder 25"/>
          <p:cNvSpPr>
            <a:spLocks noGrp="1"/>
          </p:cNvSpPr>
          <p:nvPr>
            <p:ph type="body" sz="quarter" idx="20" hasCustomPrompt="1"/>
          </p:nvPr>
        </p:nvSpPr>
        <p:spPr>
          <a:xfrm>
            <a:off x="5934177" y="2066544"/>
            <a:ext cx="5551386" cy="3722513"/>
          </a:xfrm>
        </p:spPr>
        <p:txBody>
          <a:bodyPr>
            <a:noAutofit/>
          </a:bodyPr>
          <a:lstStyle>
            <a:lvl1pPr marL="0" indent="0" algn="l">
              <a:buClr>
                <a:srgbClr val="EA1D76"/>
              </a:buClr>
              <a:buFont typeface="Arial" charset="0"/>
              <a:buNone/>
              <a:defRPr sz="24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7" name="Text Placeholder 23"/>
          <p:cNvSpPr>
            <a:spLocks noGrp="1"/>
          </p:cNvSpPr>
          <p:nvPr>
            <p:ph type="body" sz="quarter" idx="22" hasCustomPrompt="1"/>
          </p:nvPr>
        </p:nvSpPr>
        <p:spPr>
          <a:xfrm>
            <a:off x="5905665" y="602783"/>
            <a:ext cx="5579898" cy="857158"/>
          </a:xfrm>
          <a:noFill/>
        </p:spPr>
        <p:txBody>
          <a:bodyPr anchor="t">
            <a:normAutofit/>
          </a:bodyPr>
          <a:lstStyle>
            <a:lvl1pPr marL="0" indent="0" algn="l">
              <a:buNone/>
              <a:defRPr sz="3600" i="0">
                <a:solidFill>
                  <a:srgbClr val="2E95D2"/>
                </a:solidFill>
                <a:latin typeface="+mn-lt"/>
              </a:defRPr>
            </a:lvl1pPr>
          </a:lstStyle>
          <a:p>
            <a:pPr lvl="0"/>
            <a:r>
              <a:rPr lang="en-US" dirty="0"/>
              <a:t>TITLE</a:t>
            </a:r>
          </a:p>
        </p:txBody>
      </p:sp>
      <p:cxnSp>
        <p:nvCxnSpPr>
          <p:cNvPr id="9" name="Straight Connector 8">
            <a:extLst>
              <a:ext uri="{FF2B5EF4-FFF2-40B4-BE49-F238E27FC236}">
                <a16:creationId xmlns:a16="http://schemas.microsoft.com/office/drawing/2014/main" id="{6B492B65-1538-1E42-A9B5-DF1287E3E4F9}"/>
              </a:ext>
            </a:extLst>
          </p:cNvPr>
          <p:cNvCxnSpPr>
            <a:cxnSpLocks/>
          </p:cNvCxnSpPr>
          <p:nvPr userDrawn="1"/>
        </p:nvCxnSpPr>
        <p:spPr>
          <a:xfrm>
            <a:off x="4256367" y="-13846"/>
            <a:ext cx="0" cy="6853558"/>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10" name="Triangle 9">
            <a:extLst>
              <a:ext uri="{FF2B5EF4-FFF2-40B4-BE49-F238E27FC236}">
                <a16:creationId xmlns:a16="http://schemas.microsoft.com/office/drawing/2014/main" id="{D9F98775-A196-D444-B83F-9D22EB3A1B8B}"/>
              </a:ext>
            </a:extLst>
          </p:cNvPr>
          <p:cNvSpPr/>
          <p:nvPr userDrawn="1"/>
        </p:nvSpPr>
        <p:spPr>
          <a:xfrm rot="5400000">
            <a:off x="4188714" y="427089"/>
            <a:ext cx="1317069" cy="1181762"/>
          </a:xfrm>
          <a:prstGeom prst="triangle">
            <a:avLst>
              <a:gd name="adj" fmla="val 50241"/>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テキスト プレースホルダー 36">
            <a:extLst>
              <a:ext uri="{FF2B5EF4-FFF2-40B4-BE49-F238E27FC236}">
                <a16:creationId xmlns:a16="http://schemas.microsoft.com/office/drawing/2014/main" id="{525295C3-0A56-B149-8373-436333D77DE5}"/>
              </a:ext>
            </a:extLst>
          </p:cNvPr>
          <p:cNvSpPr txBox="1">
            <a:spLocks/>
          </p:cNvSpPr>
          <p:nvPr userDrawn="1"/>
        </p:nvSpPr>
        <p:spPr bwMode="auto">
          <a:xfrm>
            <a:off x="338462"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2" name="Picture 11">
            <a:extLst>
              <a:ext uri="{FF2B5EF4-FFF2-40B4-BE49-F238E27FC236}">
                <a16:creationId xmlns:a16="http://schemas.microsoft.com/office/drawing/2014/main" id="{88591B01-FE3C-FB42-9780-980E0E3F48A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596579" y="6313965"/>
            <a:ext cx="345438" cy="389895"/>
          </a:xfrm>
          <a:prstGeom prst="rect">
            <a:avLst/>
          </a:prstGeom>
        </p:spPr>
      </p:pic>
      <p:sp>
        <p:nvSpPr>
          <p:cNvPr id="13" name="Text Placeholder 23">
            <a:extLst>
              <a:ext uri="{FF2B5EF4-FFF2-40B4-BE49-F238E27FC236}">
                <a16:creationId xmlns:a16="http://schemas.microsoft.com/office/drawing/2014/main" id="{2F33D54C-3B80-6C4B-9341-1D24139D24D5}"/>
              </a:ext>
            </a:extLst>
          </p:cNvPr>
          <p:cNvSpPr>
            <a:spLocks noGrp="1"/>
          </p:cNvSpPr>
          <p:nvPr>
            <p:ph type="body" sz="quarter" idx="23" hasCustomPrompt="1"/>
          </p:nvPr>
        </p:nvSpPr>
        <p:spPr>
          <a:xfrm>
            <a:off x="516102" y="589390"/>
            <a:ext cx="3452394" cy="3433969"/>
          </a:xfrm>
          <a:noFill/>
        </p:spPr>
        <p:txBody>
          <a:bodyPr anchor="t">
            <a:normAutofit/>
          </a:bodyPr>
          <a:lstStyle>
            <a:lvl1pPr marL="0" indent="0" algn="l">
              <a:buNone/>
              <a:defRPr sz="3600" i="0">
                <a:solidFill>
                  <a:srgbClr val="6D6E6C"/>
                </a:solidFill>
                <a:latin typeface="+mn-lt"/>
              </a:defRPr>
            </a:lvl1pPr>
          </a:lstStyle>
          <a:p>
            <a:pPr lvl="0"/>
            <a:r>
              <a:rPr lang="en-US" dirty="0"/>
              <a:t>TITLE</a:t>
            </a:r>
          </a:p>
        </p:txBody>
      </p:sp>
      <p:sp>
        <p:nvSpPr>
          <p:cNvPr id="14" name="Text Placeholder 23">
            <a:extLst>
              <a:ext uri="{FF2B5EF4-FFF2-40B4-BE49-F238E27FC236}">
                <a16:creationId xmlns:a16="http://schemas.microsoft.com/office/drawing/2014/main" id="{FF5405D0-5E90-1B40-8299-A91E175AFAA2}"/>
              </a:ext>
            </a:extLst>
          </p:cNvPr>
          <p:cNvSpPr>
            <a:spLocks noGrp="1"/>
          </p:cNvSpPr>
          <p:nvPr>
            <p:ph type="body" sz="quarter" idx="24" hasCustomPrompt="1"/>
          </p:nvPr>
        </p:nvSpPr>
        <p:spPr>
          <a:xfrm>
            <a:off x="4457534" y="681310"/>
            <a:ext cx="900849" cy="857158"/>
          </a:xfrm>
          <a:noFill/>
        </p:spPr>
        <p:txBody>
          <a:bodyPr anchor="t">
            <a:normAutofit/>
          </a:bodyPr>
          <a:lstStyle>
            <a:lvl1pPr marL="0" indent="0" algn="l">
              <a:buNone/>
              <a:defRPr sz="3600" i="0">
                <a:solidFill>
                  <a:schemeClr val="bg1"/>
                </a:solidFill>
                <a:latin typeface="+mn-lt"/>
              </a:defRPr>
            </a:lvl1pPr>
          </a:lstStyle>
          <a:p>
            <a:pPr lvl="0"/>
            <a:r>
              <a:rPr lang="en-US" dirty="0"/>
              <a:t>1</a:t>
            </a:r>
          </a:p>
        </p:txBody>
      </p:sp>
    </p:spTree>
    <p:extLst>
      <p:ext uri="{BB962C8B-B14F-4D97-AF65-F5344CB8AC3E}">
        <p14:creationId xmlns:p14="http://schemas.microsoft.com/office/powerpoint/2010/main" val="80280634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pink - point 1 slide">
    <p:spTree>
      <p:nvGrpSpPr>
        <p:cNvPr id="1" name=""/>
        <p:cNvGrpSpPr/>
        <p:nvPr/>
      </p:nvGrpSpPr>
      <p:grpSpPr>
        <a:xfrm>
          <a:off x="0" y="0"/>
          <a:ext cx="0" cy="0"/>
          <a:chOff x="0" y="0"/>
          <a:chExt cx="0" cy="0"/>
        </a:xfrm>
      </p:grpSpPr>
      <p:sp>
        <p:nvSpPr>
          <p:cNvPr id="18" name="Text Placeholder 25"/>
          <p:cNvSpPr>
            <a:spLocks noGrp="1"/>
          </p:cNvSpPr>
          <p:nvPr>
            <p:ph type="body" sz="quarter" idx="20" hasCustomPrompt="1"/>
          </p:nvPr>
        </p:nvSpPr>
        <p:spPr>
          <a:xfrm>
            <a:off x="5934177" y="2066544"/>
            <a:ext cx="5551386" cy="3722513"/>
          </a:xfrm>
        </p:spPr>
        <p:txBody>
          <a:bodyPr>
            <a:noAutofit/>
          </a:bodyPr>
          <a:lstStyle>
            <a:lvl1pPr marL="0" indent="0" algn="l">
              <a:buClr>
                <a:srgbClr val="EA1D76"/>
              </a:buClr>
              <a:buFont typeface="Arial" charset="0"/>
              <a:buNone/>
              <a:defRPr sz="24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7" name="Text Placeholder 23"/>
          <p:cNvSpPr>
            <a:spLocks noGrp="1"/>
          </p:cNvSpPr>
          <p:nvPr>
            <p:ph type="body" sz="quarter" idx="22" hasCustomPrompt="1"/>
          </p:nvPr>
        </p:nvSpPr>
        <p:spPr>
          <a:xfrm>
            <a:off x="5905665" y="602783"/>
            <a:ext cx="5579898" cy="857158"/>
          </a:xfrm>
          <a:noFill/>
        </p:spPr>
        <p:txBody>
          <a:bodyPr anchor="t">
            <a:normAutofit/>
          </a:bodyPr>
          <a:lstStyle>
            <a:lvl1pPr marL="0" indent="0" algn="l">
              <a:buNone/>
              <a:defRPr sz="3600" i="0">
                <a:solidFill>
                  <a:srgbClr val="CE1779"/>
                </a:solidFill>
                <a:latin typeface="+mn-lt"/>
              </a:defRPr>
            </a:lvl1pPr>
          </a:lstStyle>
          <a:p>
            <a:pPr lvl="0"/>
            <a:r>
              <a:rPr lang="en-US" dirty="0"/>
              <a:t>TITLE</a:t>
            </a:r>
          </a:p>
        </p:txBody>
      </p:sp>
      <p:cxnSp>
        <p:nvCxnSpPr>
          <p:cNvPr id="9" name="Straight Connector 8">
            <a:extLst>
              <a:ext uri="{FF2B5EF4-FFF2-40B4-BE49-F238E27FC236}">
                <a16:creationId xmlns:a16="http://schemas.microsoft.com/office/drawing/2014/main" id="{6B492B65-1538-1E42-A9B5-DF1287E3E4F9}"/>
              </a:ext>
            </a:extLst>
          </p:cNvPr>
          <p:cNvCxnSpPr>
            <a:cxnSpLocks/>
          </p:cNvCxnSpPr>
          <p:nvPr userDrawn="1"/>
        </p:nvCxnSpPr>
        <p:spPr>
          <a:xfrm>
            <a:off x="4256367" y="-13846"/>
            <a:ext cx="0" cy="6853558"/>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10" name="Triangle 9">
            <a:extLst>
              <a:ext uri="{FF2B5EF4-FFF2-40B4-BE49-F238E27FC236}">
                <a16:creationId xmlns:a16="http://schemas.microsoft.com/office/drawing/2014/main" id="{D9F98775-A196-D444-B83F-9D22EB3A1B8B}"/>
              </a:ext>
            </a:extLst>
          </p:cNvPr>
          <p:cNvSpPr/>
          <p:nvPr userDrawn="1"/>
        </p:nvSpPr>
        <p:spPr>
          <a:xfrm rot="5400000">
            <a:off x="4188714" y="427089"/>
            <a:ext cx="1317069" cy="1181762"/>
          </a:xfrm>
          <a:prstGeom prst="triangle">
            <a:avLst>
              <a:gd name="adj" fmla="val 50241"/>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テキスト プレースホルダー 36">
            <a:extLst>
              <a:ext uri="{FF2B5EF4-FFF2-40B4-BE49-F238E27FC236}">
                <a16:creationId xmlns:a16="http://schemas.microsoft.com/office/drawing/2014/main" id="{525295C3-0A56-B149-8373-436333D77DE5}"/>
              </a:ext>
            </a:extLst>
          </p:cNvPr>
          <p:cNvSpPr txBox="1">
            <a:spLocks/>
          </p:cNvSpPr>
          <p:nvPr userDrawn="1"/>
        </p:nvSpPr>
        <p:spPr bwMode="auto">
          <a:xfrm>
            <a:off x="338462"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2" name="Picture 11">
            <a:extLst>
              <a:ext uri="{FF2B5EF4-FFF2-40B4-BE49-F238E27FC236}">
                <a16:creationId xmlns:a16="http://schemas.microsoft.com/office/drawing/2014/main" id="{88591B01-FE3C-FB42-9780-980E0E3F48A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596579" y="6313965"/>
            <a:ext cx="345438" cy="389895"/>
          </a:xfrm>
          <a:prstGeom prst="rect">
            <a:avLst/>
          </a:prstGeom>
        </p:spPr>
      </p:pic>
      <p:sp>
        <p:nvSpPr>
          <p:cNvPr id="13" name="Text Placeholder 23">
            <a:extLst>
              <a:ext uri="{FF2B5EF4-FFF2-40B4-BE49-F238E27FC236}">
                <a16:creationId xmlns:a16="http://schemas.microsoft.com/office/drawing/2014/main" id="{2F33D54C-3B80-6C4B-9341-1D24139D24D5}"/>
              </a:ext>
            </a:extLst>
          </p:cNvPr>
          <p:cNvSpPr>
            <a:spLocks noGrp="1"/>
          </p:cNvSpPr>
          <p:nvPr>
            <p:ph type="body" sz="quarter" idx="23" hasCustomPrompt="1"/>
          </p:nvPr>
        </p:nvSpPr>
        <p:spPr>
          <a:xfrm>
            <a:off x="516102" y="589390"/>
            <a:ext cx="3452394" cy="3433969"/>
          </a:xfrm>
          <a:noFill/>
        </p:spPr>
        <p:txBody>
          <a:bodyPr anchor="t">
            <a:normAutofit/>
          </a:bodyPr>
          <a:lstStyle>
            <a:lvl1pPr marL="0" indent="0" algn="l">
              <a:buNone/>
              <a:defRPr sz="3600" i="0">
                <a:solidFill>
                  <a:srgbClr val="6D6E6C"/>
                </a:solidFill>
                <a:latin typeface="+mn-lt"/>
              </a:defRPr>
            </a:lvl1pPr>
          </a:lstStyle>
          <a:p>
            <a:pPr lvl="0"/>
            <a:r>
              <a:rPr lang="en-US" dirty="0"/>
              <a:t>TITLE</a:t>
            </a:r>
          </a:p>
        </p:txBody>
      </p:sp>
      <p:sp>
        <p:nvSpPr>
          <p:cNvPr id="14" name="Text Placeholder 23">
            <a:extLst>
              <a:ext uri="{FF2B5EF4-FFF2-40B4-BE49-F238E27FC236}">
                <a16:creationId xmlns:a16="http://schemas.microsoft.com/office/drawing/2014/main" id="{FF5405D0-5E90-1B40-8299-A91E175AFAA2}"/>
              </a:ext>
            </a:extLst>
          </p:cNvPr>
          <p:cNvSpPr>
            <a:spLocks noGrp="1"/>
          </p:cNvSpPr>
          <p:nvPr>
            <p:ph type="body" sz="quarter" idx="24" hasCustomPrompt="1"/>
          </p:nvPr>
        </p:nvSpPr>
        <p:spPr>
          <a:xfrm>
            <a:off x="4457534" y="681310"/>
            <a:ext cx="900849" cy="857158"/>
          </a:xfrm>
          <a:noFill/>
        </p:spPr>
        <p:txBody>
          <a:bodyPr anchor="t">
            <a:normAutofit/>
          </a:bodyPr>
          <a:lstStyle>
            <a:lvl1pPr marL="0" indent="0" algn="l">
              <a:buNone/>
              <a:defRPr sz="3600" i="0">
                <a:solidFill>
                  <a:schemeClr val="bg1"/>
                </a:solidFill>
                <a:latin typeface="+mn-lt"/>
              </a:defRPr>
            </a:lvl1pPr>
          </a:lstStyle>
          <a:p>
            <a:pPr lvl="0"/>
            <a:r>
              <a:rPr lang="en-US" dirty="0"/>
              <a:t>1</a:t>
            </a:r>
          </a:p>
        </p:txBody>
      </p:sp>
    </p:spTree>
    <p:extLst>
      <p:ext uri="{BB962C8B-B14F-4D97-AF65-F5344CB8AC3E}">
        <p14:creationId xmlns:p14="http://schemas.microsoft.com/office/powerpoint/2010/main" val="178271856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orange - point 1 slide">
    <p:spTree>
      <p:nvGrpSpPr>
        <p:cNvPr id="1" name=""/>
        <p:cNvGrpSpPr/>
        <p:nvPr/>
      </p:nvGrpSpPr>
      <p:grpSpPr>
        <a:xfrm>
          <a:off x="0" y="0"/>
          <a:ext cx="0" cy="0"/>
          <a:chOff x="0" y="0"/>
          <a:chExt cx="0" cy="0"/>
        </a:xfrm>
      </p:grpSpPr>
      <p:sp>
        <p:nvSpPr>
          <p:cNvPr id="18" name="Text Placeholder 25"/>
          <p:cNvSpPr>
            <a:spLocks noGrp="1"/>
          </p:cNvSpPr>
          <p:nvPr>
            <p:ph type="body" sz="quarter" idx="20" hasCustomPrompt="1"/>
          </p:nvPr>
        </p:nvSpPr>
        <p:spPr>
          <a:xfrm>
            <a:off x="5934177" y="2066544"/>
            <a:ext cx="5551386" cy="3722513"/>
          </a:xfrm>
        </p:spPr>
        <p:txBody>
          <a:bodyPr>
            <a:noAutofit/>
          </a:bodyPr>
          <a:lstStyle>
            <a:lvl1pPr marL="0" indent="0" algn="l">
              <a:buClr>
                <a:srgbClr val="EA1D76"/>
              </a:buClr>
              <a:buFont typeface="Arial" charset="0"/>
              <a:buNone/>
              <a:defRPr sz="24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7" name="Text Placeholder 23"/>
          <p:cNvSpPr>
            <a:spLocks noGrp="1"/>
          </p:cNvSpPr>
          <p:nvPr>
            <p:ph type="body" sz="quarter" idx="22" hasCustomPrompt="1"/>
          </p:nvPr>
        </p:nvSpPr>
        <p:spPr>
          <a:xfrm>
            <a:off x="5905665" y="602783"/>
            <a:ext cx="5579898" cy="857158"/>
          </a:xfrm>
          <a:noFill/>
        </p:spPr>
        <p:txBody>
          <a:bodyPr anchor="t">
            <a:normAutofit/>
          </a:bodyPr>
          <a:lstStyle>
            <a:lvl1pPr marL="0" indent="0" algn="l">
              <a:buNone/>
              <a:defRPr sz="3600" i="0">
                <a:solidFill>
                  <a:srgbClr val="EE7123"/>
                </a:solidFill>
                <a:latin typeface="+mn-lt"/>
              </a:defRPr>
            </a:lvl1pPr>
          </a:lstStyle>
          <a:p>
            <a:pPr lvl="0"/>
            <a:r>
              <a:rPr lang="en-US" dirty="0"/>
              <a:t>TITLE</a:t>
            </a:r>
          </a:p>
        </p:txBody>
      </p:sp>
      <p:cxnSp>
        <p:nvCxnSpPr>
          <p:cNvPr id="9" name="Straight Connector 8">
            <a:extLst>
              <a:ext uri="{FF2B5EF4-FFF2-40B4-BE49-F238E27FC236}">
                <a16:creationId xmlns:a16="http://schemas.microsoft.com/office/drawing/2014/main" id="{6B492B65-1538-1E42-A9B5-DF1287E3E4F9}"/>
              </a:ext>
            </a:extLst>
          </p:cNvPr>
          <p:cNvCxnSpPr>
            <a:cxnSpLocks/>
          </p:cNvCxnSpPr>
          <p:nvPr userDrawn="1"/>
        </p:nvCxnSpPr>
        <p:spPr>
          <a:xfrm>
            <a:off x="4256367" y="-13846"/>
            <a:ext cx="0" cy="6853558"/>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10" name="Triangle 9">
            <a:extLst>
              <a:ext uri="{FF2B5EF4-FFF2-40B4-BE49-F238E27FC236}">
                <a16:creationId xmlns:a16="http://schemas.microsoft.com/office/drawing/2014/main" id="{D9F98775-A196-D444-B83F-9D22EB3A1B8B}"/>
              </a:ext>
            </a:extLst>
          </p:cNvPr>
          <p:cNvSpPr/>
          <p:nvPr userDrawn="1"/>
        </p:nvSpPr>
        <p:spPr>
          <a:xfrm rot="5400000">
            <a:off x="4188714" y="427089"/>
            <a:ext cx="1317069" cy="1181762"/>
          </a:xfrm>
          <a:prstGeom prst="triangle">
            <a:avLst>
              <a:gd name="adj" fmla="val 50241"/>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テキスト プレースホルダー 36">
            <a:extLst>
              <a:ext uri="{FF2B5EF4-FFF2-40B4-BE49-F238E27FC236}">
                <a16:creationId xmlns:a16="http://schemas.microsoft.com/office/drawing/2014/main" id="{525295C3-0A56-B149-8373-436333D77DE5}"/>
              </a:ext>
            </a:extLst>
          </p:cNvPr>
          <p:cNvSpPr txBox="1">
            <a:spLocks/>
          </p:cNvSpPr>
          <p:nvPr userDrawn="1"/>
        </p:nvSpPr>
        <p:spPr bwMode="auto">
          <a:xfrm>
            <a:off x="338462"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2" name="Picture 11">
            <a:extLst>
              <a:ext uri="{FF2B5EF4-FFF2-40B4-BE49-F238E27FC236}">
                <a16:creationId xmlns:a16="http://schemas.microsoft.com/office/drawing/2014/main" id="{88591B01-FE3C-FB42-9780-980E0E3F48A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596579" y="6313965"/>
            <a:ext cx="345438" cy="389895"/>
          </a:xfrm>
          <a:prstGeom prst="rect">
            <a:avLst/>
          </a:prstGeom>
        </p:spPr>
      </p:pic>
      <p:sp>
        <p:nvSpPr>
          <p:cNvPr id="13" name="Text Placeholder 23">
            <a:extLst>
              <a:ext uri="{FF2B5EF4-FFF2-40B4-BE49-F238E27FC236}">
                <a16:creationId xmlns:a16="http://schemas.microsoft.com/office/drawing/2014/main" id="{2F33D54C-3B80-6C4B-9341-1D24139D24D5}"/>
              </a:ext>
            </a:extLst>
          </p:cNvPr>
          <p:cNvSpPr>
            <a:spLocks noGrp="1"/>
          </p:cNvSpPr>
          <p:nvPr>
            <p:ph type="body" sz="quarter" idx="23" hasCustomPrompt="1"/>
          </p:nvPr>
        </p:nvSpPr>
        <p:spPr>
          <a:xfrm>
            <a:off x="516102" y="589390"/>
            <a:ext cx="3452394" cy="3433969"/>
          </a:xfrm>
          <a:noFill/>
        </p:spPr>
        <p:txBody>
          <a:bodyPr anchor="t">
            <a:normAutofit/>
          </a:bodyPr>
          <a:lstStyle>
            <a:lvl1pPr marL="0" indent="0" algn="l">
              <a:buNone/>
              <a:defRPr sz="3600" i="0">
                <a:solidFill>
                  <a:srgbClr val="6D6E6C"/>
                </a:solidFill>
                <a:latin typeface="+mn-lt"/>
              </a:defRPr>
            </a:lvl1pPr>
          </a:lstStyle>
          <a:p>
            <a:pPr lvl="0"/>
            <a:r>
              <a:rPr lang="en-US" dirty="0"/>
              <a:t>TITLE</a:t>
            </a:r>
          </a:p>
        </p:txBody>
      </p:sp>
      <p:sp>
        <p:nvSpPr>
          <p:cNvPr id="14" name="Text Placeholder 23">
            <a:extLst>
              <a:ext uri="{FF2B5EF4-FFF2-40B4-BE49-F238E27FC236}">
                <a16:creationId xmlns:a16="http://schemas.microsoft.com/office/drawing/2014/main" id="{FF5405D0-5E90-1B40-8299-A91E175AFAA2}"/>
              </a:ext>
            </a:extLst>
          </p:cNvPr>
          <p:cNvSpPr>
            <a:spLocks noGrp="1"/>
          </p:cNvSpPr>
          <p:nvPr>
            <p:ph type="body" sz="quarter" idx="24" hasCustomPrompt="1"/>
          </p:nvPr>
        </p:nvSpPr>
        <p:spPr>
          <a:xfrm>
            <a:off x="4457534" y="681310"/>
            <a:ext cx="900849" cy="857158"/>
          </a:xfrm>
          <a:noFill/>
        </p:spPr>
        <p:txBody>
          <a:bodyPr anchor="t">
            <a:normAutofit/>
          </a:bodyPr>
          <a:lstStyle>
            <a:lvl1pPr marL="0" indent="0" algn="l">
              <a:buNone/>
              <a:defRPr sz="3600" i="0">
                <a:solidFill>
                  <a:schemeClr val="bg1"/>
                </a:solidFill>
                <a:latin typeface="+mn-lt"/>
              </a:defRPr>
            </a:lvl1pPr>
          </a:lstStyle>
          <a:p>
            <a:pPr lvl="0"/>
            <a:r>
              <a:rPr lang="en-US" dirty="0"/>
              <a:t>1</a:t>
            </a:r>
          </a:p>
        </p:txBody>
      </p:sp>
    </p:spTree>
    <p:extLst>
      <p:ext uri="{BB962C8B-B14F-4D97-AF65-F5344CB8AC3E}">
        <p14:creationId xmlns:p14="http://schemas.microsoft.com/office/powerpoint/2010/main" val="95836830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PINK ICON CIRCLE - with photo &amp; text">
    <p:spTree>
      <p:nvGrpSpPr>
        <p:cNvPr id="1" name=""/>
        <p:cNvGrpSpPr/>
        <p:nvPr/>
      </p:nvGrpSpPr>
      <p:grpSpPr>
        <a:xfrm>
          <a:off x="0" y="0"/>
          <a:ext cx="0" cy="0"/>
          <a:chOff x="0" y="0"/>
          <a:chExt cx="0" cy="0"/>
        </a:xfrm>
      </p:grpSpPr>
      <p:sp>
        <p:nvSpPr>
          <p:cNvPr id="9" name="Picture Placeholder 2"/>
          <p:cNvSpPr>
            <a:spLocks noGrp="1"/>
          </p:cNvSpPr>
          <p:nvPr>
            <p:ph type="pic" sz="quarter" idx="23" hasCustomPrompt="1"/>
          </p:nvPr>
        </p:nvSpPr>
        <p:spPr>
          <a:xfrm>
            <a:off x="4096" y="663677"/>
            <a:ext cx="5525734" cy="6199182"/>
          </a:xfrm>
          <a:custGeom>
            <a:avLst/>
            <a:gdLst>
              <a:gd name="connsiteX0" fmla="*/ 0 w 4641850"/>
              <a:gd name="connsiteY0" fmla="*/ 0 h 4217988"/>
              <a:gd name="connsiteX1" fmla="*/ 3938838 w 4641850"/>
              <a:gd name="connsiteY1" fmla="*/ 0 h 4217988"/>
              <a:gd name="connsiteX2" fmla="*/ 4641850 w 4641850"/>
              <a:gd name="connsiteY2" fmla="*/ 703012 h 4217988"/>
              <a:gd name="connsiteX3" fmla="*/ 4641850 w 4641850"/>
              <a:gd name="connsiteY3" fmla="*/ 4217988 h 4217988"/>
              <a:gd name="connsiteX4" fmla="*/ 4641850 w 4641850"/>
              <a:gd name="connsiteY4" fmla="*/ 4217988 h 4217988"/>
              <a:gd name="connsiteX5" fmla="*/ 703012 w 4641850"/>
              <a:gd name="connsiteY5" fmla="*/ 4217988 h 4217988"/>
              <a:gd name="connsiteX6" fmla="*/ 0 w 4641850"/>
              <a:gd name="connsiteY6" fmla="*/ 3514976 h 4217988"/>
              <a:gd name="connsiteX7" fmla="*/ 0 w 4641850"/>
              <a:gd name="connsiteY7" fmla="*/ 0 h 4217988"/>
              <a:gd name="connsiteX0" fmla="*/ 0 w 5084301"/>
              <a:gd name="connsiteY0" fmla="*/ 0 h 4881665"/>
              <a:gd name="connsiteX1" fmla="*/ 4381289 w 5084301"/>
              <a:gd name="connsiteY1" fmla="*/ 663677 h 4881665"/>
              <a:gd name="connsiteX2" fmla="*/ 5084301 w 5084301"/>
              <a:gd name="connsiteY2" fmla="*/ 1366689 h 4881665"/>
              <a:gd name="connsiteX3" fmla="*/ 5084301 w 5084301"/>
              <a:gd name="connsiteY3" fmla="*/ 4881665 h 4881665"/>
              <a:gd name="connsiteX4" fmla="*/ 5084301 w 5084301"/>
              <a:gd name="connsiteY4" fmla="*/ 4881665 h 4881665"/>
              <a:gd name="connsiteX5" fmla="*/ 1145463 w 5084301"/>
              <a:gd name="connsiteY5" fmla="*/ 4881665 h 4881665"/>
              <a:gd name="connsiteX6" fmla="*/ 442451 w 5084301"/>
              <a:gd name="connsiteY6" fmla="*/ 4178653 h 4881665"/>
              <a:gd name="connsiteX7" fmla="*/ 0 w 5084301"/>
              <a:gd name="connsiteY7" fmla="*/ 0 h 4881665"/>
              <a:gd name="connsiteX0" fmla="*/ 0 w 5084301"/>
              <a:gd name="connsiteY0" fmla="*/ 0 h 6228679"/>
              <a:gd name="connsiteX1" fmla="*/ 4381289 w 5084301"/>
              <a:gd name="connsiteY1" fmla="*/ 663677 h 6228679"/>
              <a:gd name="connsiteX2" fmla="*/ 5084301 w 5084301"/>
              <a:gd name="connsiteY2" fmla="*/ 1366689 h 6228679"/>
              <a:gd name="connsiteX3" fmla="*/ 5084301 w 5084301"/>
              <a:gd name="connsiteY3" fmla="*/ 4881665 h 6228679"/>
              <a:gd name="connsiteX4" fmla="*/ 5084301 w 5084301"/>
              <a:gd name="connsiteY4" fmla="*/ 4881665 h 6228679"/>
              <a:gd name="connsiteX5" fmla="*/ 1145463 w 5084301"/>
              <a:gd name="connsiteY5" fmla="*/ 4881665 h 6228679"/>
              <a:gd name="connsiteX6" fmla="*/ 14748 w 5084301"/>
              <a:gd name="connsiteY6" fmla="*/ 6228679 h 6228679"/>
              <a:gd name="connsiteX7" fmla="*/ 0 w 5084301"/>
              <a:gd name="connsiteY7" fmla="*/ 0 h 6228679"/>
              <a:gd name="connsiteX0" fmla="*/ 0 w 5084301"/>
              <a:gd name="connsiteY0" fmla="*/ 0 h 6228679"/>
              <a:gd name="connsiteX1" fmla="*/ 4381289 w 5084301"/>
              <a:gd name="connsiteY1" fmla="*/ 663677 h 6228679"/>
              <a:gd name="connsiteX2" fmla="*/ 5084301 w 5084301"/>
              <a:gd name="connsiteY2" fmla="*/ 1366689 h 6228679"/>
              <a:gd name="connsiteX3" fmla="*/ 5084301 w 5084301"/>
              <a:gd name="connsiteY3" fmla="*/ 4881665 h 6228679"/>
              <a:gd name="connsiteX4" fmla="*/ 2503333 w 5084301"/>
              <a:gd name="connsiteY4" fmla="*/ 1445291 h 6228679"/>
              <a:gd name="connsiteX5" fmla="*/ 1145463 w 5084301"/>
              <a:gd name="connsiteY5" fmla="*/ 4881665 h 6228679"/>
              <a:gd name="connsiteX6" fmla="*/ 14748 w 5084301"/>
              <a:gd name="connsiteY6" fmla="*/ 6228679 h 6228679"/>
              <a:gd name="connsiteX7" fmla="*/ 0 w 5084301"/>
              <a:gd name="connsiteY7" fmla="*/ 0 h 6228679"/>
              <a:gd name="connsiteX0" fmla="*/ 0 w 5084301"/>
              <a:gd name="connsiteY0" fmla="*/ 0 h 6228679"/>
              <a:gd name="connsiteX1" fmla="*/ 4381289 w 5084301"/>
              <a:gd name="connsiteY1" fmla="*/ 663677 h 6228679"/>
              <a:gd name="connsiteX2" fmla="*/ 5084301 w 5084301"/>
              <a:gd name="connsiteY2" fmla="*/ 1366689 h 6228679"/>
              <a:gd name="connsiteX3" fmla="*/ 4140404 w 5084301"/>
              <a:gd name="connsiteY3" fmla="*/ 1135575 h 6228679"/>
              <a:gd name="connsiteX4" fmla="*/ 2503333 w 5084301"/>
              <a:gd name="connsiteY4" fmla="*/ 1445291 h 6228679"/>
              <a:gd name="connsiteX5" fmla="*/ 1145463 w 5084301"/>
              <a:gd name="connsiteY5" fmla="*/ 4881665 h 6228679"/>
              <a:gd name="connsiteX6" fmla="*/ 14748 w 5084301"/>
              <a:gd name="connsiteY6" fmla="*/ 6228679 h 6228679"/>
              <a:gd name="connsiteX7" fmla="*/ 0 w 5084301"/>
              <a:gd name="connsiteY7" fmla="*/ 0 h 6228679"/>
              <a:gd name="connsiteX0" fmla="*/ 0 w 5584727"/>
              <a:gd name="connsiteY0" fmla="*/ 0 h 6228679"/>
              <a:gd name="connsiteX1" fmla="*/ 4381289 w 5584727"/>
              <a:gd name="connsiteY1" fmla="*/ 663677 h 6228679"/>
              <a:gd name="connsiteX2" fmla="*/ 5084301 w 5584727"/>
              <a:gd name="connsiteY2" fmla="*/ 1366689 h 6228679"/>
              <a:gd name="connsiteX3" fmla="*/ 4140404 w 5584727"/>
              <a:gd name="connsiteY3" fmla="*/ 1135575 h 6228679"/>
              <a:gd name="connsiteX4" fmla="*/ 2503333 w 5584727"/>
              <a:gd name="connsiteY4" fmla="*/ 1445291 h 6228679"/>
              <a:gd name="connsiteX5" fmla="*/ 5584727 w 5584727"/>
              <a:gd name="connsiteY5" fmla="*/ 3038116 h 6228679"/>
              <a:gd name="connsiteX6" fmla="*/ 14748 w 5584727"/>
              <a:gd name="connsiteY6" fmla="*/ 6228679 h 6228679"/>
              <a:gd name="connsiteX7" fmla="*/ 0 w 5584727"/>
              <a:gd name="connsiteY7" fmla="*/ 0 h 6228679"/>
              <a:gd name="connsiteX0" fmla="*/ 0 w 5584727"/>
              <a:gd name="connsiteY0" fmla="*/ 0 h 6154937"/>
              <a:gd name="connsiteX1" fmla="*/ 4381289 w 5584727"/>
              <a:gd name="connsiteY1" fmla="*/ 663677 h 6154937"/>
              <a:gd name="connsiteX2" fmla="*/ 5084301 w 5584727"/>
              <a:gd name="connsiteY2" fmla="*/ 1366689 h 6154937"/>
              <a:gd name="connsiteX3" fmla="*/ 4140404 w 5584727"/>
              <a:gd name="connsiteY3" fmla="*/ 1135575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84727"/>
              <a:gd name="connsiteY0" fmla="*/ 0 h 6154937"/>
              <a:gd name="connsiteX1" fmla="*/ 1461108 w 5584727"/>
              <a:gd name="connsiteY1" fmla="*/ 766916 h 6154937"/>
              <a:gd name="connsiteX2" fmla="*/ 5084301 w 5584727"/>
              <a:gd name="connsiteY2" fmla="*/ 1366689 h 6154937"/>
              <a:gd name="connsiteX3" fmla="*/ 4140404 w 5584727"/>
              <a:gd name="connsiteY3" fmla="*/ 1135575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84727"/>
              <a:gd name="connsiteY0" fmla="*/ 0 h 6154937"/>
              <a:gd name="connsiteX1" fmla="*/ 1461108 w 5584727"/>
              <a:gd name="connsiteY1" fmla="*/ 766916 h 6154937"/>
              <a:gd name="connsiteX2" fmla="*/ 1397204 w 5584727"/>
              <a:gd name="connsiteY2" fmla="*/ 1735399 h 6154937"/>
              <a:gd name="connsiteX3" fmla="*/ 4140404 w 5584727"/>
              <a:gd name="connsiteY3" fmla="*/ 1135575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84727"/>
              <a:gd name="connsiteY0" fmla="*/ 0 h 6154937"/>
              <a:gd name="connsiteX1" fmla="*/ 1461108 w 5584727"/>
              <a:gd name="connsiteY1" fmla="*/ 766916 h 6154937"/>
              <a:gd name="connsiteX2" fmla="*/ 1397204 w 5584727"/>
              <a:gd name="connsiteY2" fmla="*/ 1735399 h 6154937"/>
              <a:gd name="connsiteX3" fmla="*/ 2370598 w 5584727"/>
              <a:gd name="connsiteY3" fmla="*/ 1238813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40482"/>
              <a:gd name="connsiteY0" fmla="*/ 0 h 6154937"/>
              <a:gd name="connsiteX1" fmla="*/ 1461108 w 5540482"/>
              <a:gd name="connsiteY1" fmla="*/ 766916 h 6154937"/>
              <a:gd name="connsiteX2" fmla="*/ 1397204 w 5540482"/>
              <a:gd name="connsiteY2" fmla="*/ 1735399 h 6154937"/>
              <a:gd name="connsiteX3" fmla="*/ 2370598 w 5540482"/>
              <a:gd name="connsiteY3" fmla="*/ 1238813 h 6154937"/>
              <a:gd name="connsiteX4" fmla="*/ 2503333 w 5540482"/>
              <a:gd name="connsiteY4" fmla="*/ 1445291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397204 w 5540482"/>
              <a:gd name="connsiteY2" fmla="*/ 1735399 h 6154937"/>
              <a:gd name="connsiteX3" fmla="*/ 2370598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397204 w 5540482"/>
              <a:gd name="connsiteY2" fmla="*/ 1735399 h 6154937"/>
              <a:gd name="connsiteX3" fmla="*/ 2311605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397204 w 5540482"/>
              <a:gd name="connsiteY2" fmla="*/ 1794393 h 6154937"/>
              <a:gd name="connsiteX3" fmla="*/ 2311605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456198 w 5540482"/>
              <a:gd name="connsiteY2" fmla="*/ 1779645 h 6154937"/>
              <a:gd name="connsiteX3" fmla="*/ 2311605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1 w 5525734"/>
              <a:gd name="connsiteY0" fmla="*/ 0 h 6199182"/>
              <a:gd name="connsiteX1" fmla="*/ 1446360 w 5525734"/>
              <a:gd name="connsiteY1" fmla="*/ 811161 h 6199182"/>
              <a:gd name="connsiteX2" fmla="*/ 1441450 w 5525734"/>
              <a:gd name="connsiteY2" fmla="*/ 1823890 h 6199182"/>
              <a:gd name="connsiteX3" fmla="*/ 2296857 w 5525734"/>
              <a:gd name="connsiteY3" fmla="*/ 1283058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46360 w 5525734"/>
              <a:gd name="connsiteY1" fmla="*/ 811161 h 6199182"/>
              <a:gd name="connsiteX2" fmla="*/ 1437386 w 5525734"/>
              <a:gd name="connsiteY2" fmla="*/ 1787314 h 6199182"/>
              <a:gd name="connsiteX3" fmla="*/ 2296857 w 5525734"/>
              <a:gd name="connsiteY3" fmla="*/ 1283058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46360 w 5525734"/>
              <a:gd name="connsiteY1" fmla="*/ 811161 h 6199182"/>
              <a:gd name="connsiteX2" fmla="*/ 1437386 w 5525734"/>
              <a:gd name="connsiteY2" fmla="*/ 1787314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34168 w 5525734"/>
              <a:gd name="connsiteY1" fmla="*/ 803033 h 6199182"/>
              <a:gd name="connsiteX2" fmla="*/ 1437386 w 5525734"/>
              <a:gd name="connsiteY2" fmla="*/ 1787314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34168 w 5525734"/>
              <a:gd name="connsiteY1" fmla="*/ 803033 h 6199182"/>
              <a:gd name="connsiteX2" fmla="*/ 1364234 w 5525734"/>
              <a:gd name="connsiteY2" fmla="*/ 1949874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34168 w 5525734"/>
              <a:gd name="connsiteY1" fmla="*/ 803033 h 6199182"/>
              <a:gd name="connsiteX2" fmla="*/ 1433322 w 5525734"/>
              <a:gd name="connsiteY2" fmla="*/ 1799506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25734" h="6199182">
                <a:moveTo>
                  <a:pt x="1" y="0"/>
                </a:moveTo>
                <a:lnTo>
                  <a:pt x="1434168" y="803033"/>
                </a:lnTo>
                <a:cubicBezTo>
                  <a:pt x="1432531" y="1140609"/>
                  <a:pt x="1434959" y="1461930"/>
                  <a:pt x="1433322" y="1799506"/>
                </a:cubicBezTo>
                <a:lnTo>
                  <a:pt x="2333433" y="1299314"/>
                </a:lnTo>
                <a:lnTo>
                  <a:pt x="3801191" y="2138465"/>
                </a:lnTo>
                <a:lnTo>
                  <a:pt x="5525734" y="3111857"/>
                </a:lnTo>
                <a:lnTo>
                  <a:pt x="0" y="6199182"/>
                </a:lnTo>
                <a:cubicBezTo>
                  <a:pt x="0" y="4132788"/>
                  <a:pt x="1" y="2066394"/>
                  <a:pt x="1" y="0"/>
                </a:cubicBezTo>
                <a:close/>
              </a:path>
            </a:pathLst>
          </a:custGeom>
        </p:spPr>
        <p:txBody>
          <a:bodyPr>
            <a:normAutofit/>
          </a:bodyPr>
          <a:lstStyle>
            <a:lvl1pPr>
              <a:defRPr sz="2800">
                <a:solidFill>
                  <a:srgbClr val="6D6E6C"/>
                </a:solidFill>
              </a:defRPr>
            </a:lvl1pPr>
          </a:lstStyle>
          <a:p>
            <a:r>
              <a:rPr lang="en-US" dirty="0"/>
              <a:t> </a:t>
            </a:r>
          </a:p>
          <a:p>
            <a:endParaRPr lang="en-US" dirty="0"/>
          </a:p>
          <a:p>
            <a:endParaRPr lang="en-US" dirty="0"/>
          </a:p>
          <a:p>
            <a:endParaRPr lang="en-US" dirty="0"/>
          </a:p>
          <a:p>
            <a:endParaRPr lang="en-US" dirty="0"/>
          </a:p>
          <a:p>
            <a:r>
              <a:rPr lang="en-US" dirty="0"/>
              <a:t>    </a:t>
            </a:r>
          </a:p>
          <a:p>
            <a:r>
              <a:rPr lang="en-US" dirty="0"/>
              <a:t>Click here to add photo</a:t>
            </a:r>
          </a:p>
        </p:txBody>
      </p:sp>
      <p:sp>
        <p:nvSpPr>
          <p:cNvPr id="10" name="Text Placeholder 25"/>
          <p:cNvSpPr>
            <a:spLocks noGrp="1"/>
          </p:cNvSpPr>
          <p:nvPr>
            <p:ph type="body" sz="quarter" idx="20" hasCustomPrompt="1"/>
          </p:nvPr>
        </p:nvSpPr>
        <p:spPr>
          <a:xfrm>
            <a:off x="5934177" y="2157413"/>
            <a:ext cx="5551386" cy="3631644"/>
          </a:xfrm>
        </p:spPr>
        <p:txBody>
          <a:bodyPr>
            <a:noAutofit/>
          </a:bodyPr>
          <a:lstStyle>
            <a:lvl1pPr marL="0" indent="0" algn="l">
              <a:buClr>
                <a:srgbClr val="EA1D76"/>
              </a:buClr>
              <a:buFont typeface="Arial" charset="0"/>
              <a:buNone/>
              <a:defRPr sz="24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cxnSp>
        <p:nvCxnSpPr>
          <p:cNvPr id="11" name="Straight Connector 10"/>
          <p:cNvCxnSpPr/>
          <p:nvPr userDrawn="1"/>
        </p:nvCxnSpPr>
        <p:spPr>
          <a:xfrm flipH="1">
            <a:off x="-3076" y="1613918"/>
            <a:ext cx="12192000" cy="0"/>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12" name="Text Placeholder 23"/>
          <p:cNvSpPr>
            <a:spLocks noGrp="1"/>
          </p:cNvSpPr>
          <p:nvPr>
            <p:ph type="body" sz="quarter" idx="22" hasCustomPrompt="1"/>
          </p:nvPr>
        </p:nvSpPr>
        <p:spPr>
          <a:xfrm>
            <a:off x="5905665" y="602783"/>
            <a:ext cx="5579898" cy="857158"/>
          </a:xfrm>
          <a:noFill/>
        </p:spPr>
        <p:txBody>
          <a:bodyPr anchor="t">
            <a:normAutofit/>
          </a:bodyPr>
          <a:lstStyle>
            <a:lvl1pPr marL="0" indent="0" algn="l">
              <a:buNone/>
              <a:defRPr sz="3600" i="0">
                <a:solidFill>
                  <a:srgbClr val="CE1779"/>
                </a:solidFill>
                <a:latin typeface="+mn-lt"/>
              </a:defRPr>
            </a:lvl1pPr>
          </a:lstStyle>
          <a:p>
            <a:pPr lvl="0"/>
            <a:r>
              <a:rPr lang="en-US" dirty="0"/>
              <a:t>TITLE</a:t>
            </a:r>
          </a:p>
        </p:txBody>
      </p:sp>
      <p:sp>
        <p:nvSpPr>
          <p:cNvPr id="13" name="Triangle 12"/>
          <p:cNvSpPr/>
          <p:nvPr userDrawn="1"/>
        </p:nvSpPr>
        <p:spPr>
          <a:xfrm rot="5400000">
            <a:off x="1350698" y="875157"/>
            <a:ext cx="1671483" cy="1499766"/>
          </a:xfrm>
          <a:prstGeom prst="triangle">
            <a:avLst>
              <a:gd name="adj" fmla="val 50241"/>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5" name="Picture 1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ORANGE ICON CIRCLE - with photo &amp; text">
    <p:spTree>
      <p:nvGrpSpPr>
        <p:cNvPr id="1" name=""/>
        <p:cNvGrpSpPr/>
        <p:nvPr/>
      </p:nvGrpSpPr>
      <p:grpSpPr>
        <a:xfrm>
          <a:off x="0" y="0"/>
          <a:ext cx="0" cy="0"/>
          <a:chOff x="0" y="0"/>
          <a:chExt cx="0" cy="0"/>
        </a:xfrm>
      </p:grpSpPr>
      <p:sp>
        <p:nvSpPr>
          <p:cNvPr id="9" name="Picture Placeholder 2"/>
          <p:cNvSpPr>
            <a:spLocks noGrp="1"/>
          </p:cNvSpPr>
          <p:nvPr>
            <p:ph type="pic" sz="quarter" idx="23" hasCustomPrompt="1"/>
          </p:nvPr>
        </p:nvSpPr>
        <p:spPr>
          <a:xfrm>
            <a:off x="4096" y="663677"/>
            <a:ext cx="5525734" cy="6199182"/>
          </a:xfrm>
          <a:custGeom>
            <a:avLst/>
            <a:gdLst>
              <a:gd name="connsiteX0" fmla="*/ 0 w 4641850"/>
              <a:gd name="connsiteY0" fmla="*/ 0 h 4217988"/>
              <a:gd name="connsiteX1" fmla="*/ 3938838 w 4641850"/>
              <a:gd name="connsiteY1" fmla="*/ 0 h 4217988"/>
              <a:gd name="connsiteX2" fmla="*/ 4641850 w 4641850"/>
              <a:gd name="connsiteY2" fmla="*/ 703012 h 4217988"/>
              <a:gd name="connsiteX3" fmla="*/ 4641850 w 4641850"/>
              <a:gd name="connsiteY3" fmla="*/ 4217988 h 4217988"/>
              <a:gd name="connsiteX4" fmla="*/ 4641850 w 4641850"/>
              <a:gd name="connsiteY4" fmla="*/ 4217988 h 4217988"/>
              <a:gd name="connsiteX5" fmla="*/ 703012 w 4641850"/>
              <a:gd name="connsiteY5" fmla="*/ 4217988 h 4217988"/>
              <a:gd name="connsiteX6" fmla="*/ 0 w 4641850"/>
              <a:gd name="connsiteY6" fmla="*/ 3514976 h 4217988"/>
              <a:gd name="connsiteX7" fmla="*/ 0 w 4641850"/>
              <a:gd name="connsiteY7" fmla="*/ 0 h 4217988"/>
              <a:gd name="connsiteX0" fmla="*/ 0 w 5084301"/>
              <a:gd name="connsiteY0" fmla="*/ 0 h 4881665"/>
              <a:gd name="connsiteX1" fmla="*/ 4381289 w 5084301"/>
              <a:gd name="connsiteY1" fmla="*/ 663677 h 4881665"/>
              <a:gd name="connsiteX2" fmla="*/ 5084301 w 5084301"/>
              <a:gd name="connsiteY2" fmla="*/ 1366689 h 4881665"/>
              <a:gd name="connsiteX3" fmla="*/ 5084301 w 5084301"/>
              <a:gd name="connsiteY3" fmla="*/ 4881665 h 4881665"/>
              <a:gd name="connsiteX4" fmla="*/ 5084301 w 5084301"/>
              <a:gd name="connsiteY4" fmla="*/ 4881665 h 4881665"/>
              <a:gd name="connsiteX5" fmla="*/ 1145463 w 5084301"/>
              <a:gd name="connsiteY5" fmla="*/ 4881665 h 4881665"/>
              <a:gd name="connsiteX6" fmla="*/ 442451 w 5084301"/>
              <a:gd name="connsiteY6" fmla="*/ 4178653 h 4881665"/>
              <a:gd name="connsiteX7" fmla="*/ 0 w 5084301"/>
              <a:gd name="connsiteY7" fmla="*/ 0 h 4881665"/>
              <a:gd name="connsiteX0" fmla="*/ 0 w 5084301"/>
              <a:gd name="connsiteY0" fmla="*/ 0 h 6228679"/>
              <a:gd name="connsiteX1" fmla="*/ 4381289 w 5084301"/>
              <a:gd name="connsiteY1" fmla="*/ 663677 h 6228679"/>
              <a:gd name="connsiteX2" fmla="*/ 5084301 w 5084301"/>
              <a:gd name="connsiteY2" fmla="*/ 1366689 h 6228679"/>
              <a:gd name="connsiteX3" fmla="*/ 5084301 w 5084301"/>
              <a:gd name="connsiteY3" fmla="*/ 4881665 h 6228679"/>
              <a:gd name="connsiteX4" fmla="*/ 5084301 w 5084301"/>
              <a:gd name="connsiteY4" fmla="*/ 4881665 h 6228679"/>
              <a:gd name="connsiteX5" fmla="*/ 1145463 w 5084301"/>
              <a:gd name="connsiteY5" fmla="*/ 4881665 h 6228679"/>
              <a:gd name="connsiteX6" fmla="*/ 14748 w 5084301"/>
              <a:gd name="connsiteY6" fmla="*/ 6228679 h 6228679"/>
              <a:gd name="connsiteX7" fmla="*/ 0 w 5084301"/>
              <a:gd name="connsiteY7" fmla="*/ 0 h 6228679"/>
              <a:gd name="connsiteX0" fmla="*/ 0 w 5084301"/>
              <a:gd name="connsiteY0" fmla="*/ 0 h 6228679"/>
              <a:gd name="connsiteX1" fmla="*/ 4381289 w 5084301"/>
              <a:gd name="connsiteY1" fmla="*/ 663677 h 6228679"/>
              <a:gd name="connsiteX2" fmla="*/ 5084301 w 5084301"/>
              <a:gd name="connsiteY2" fmla="*/ 1366689 h 6228679"/>
              <a:gd name="connsiteX3" fmla="*/ 5084301 w 5084301"/>
              <a:gd name="connsiteY3" fmla="*/ 4881665 h 6228679"/>
              <a:gd name="connsiteX4" fmla="*/ 2503333 w 5084301"/>
              <a:gd name="connsiteY4" fmla="*/ 1445291 h 6228679"/>
              <a:gd name="connsiteX5" fmla="*/ 1145463 w 5084301"/>
              <a:gd name="connsiteY5" fmla="*/ 4881665 h 6228679"/>
              <a:gd name="connsiteX6" fmla="*/ 14748 w 5084301"/>
              <a:gd name="connsiteY6" fmla="*/ 6228679 h 6228679"/>
              <a:gd name="connsiteX7" fmla="*/ 0 w 5084301"/>
              <a:gd name="connsiteY7" fmla="*/ 0 h 6228679"/>
              <a:gd name="connsiteX0" fmla="*/ 0 w 5084301"/>
              <a:gd name="connsiteY0" fmla="*/ 0 h 6228679"/>
              <a:gd name="connsiteX1" fmla="*/ 4381289 w 5084301"/>
              <a:gd name="connsiteY1" fmla="*/ 663677 h 6228679"/>
              <a:gd name="connsiteX2" fmla="*/ 5084301 w 5084301"/>
              <a:gd name="connsiteY2" fmla="*/ 1366689 h 6228679"/>
              <a:gd name="connsiteX3" fmla="*/ 4140404 w 5084301"/>
              <a:gd name="connsiteY3" fmla="*/ 1135575 h 6228679"/>
              <a:gd name="connsiteX4" fmla="*/ 2503333 w 5084301"/>
              <a:gd name="connsiteY4" fmla="*/ 1445291 h 6228679"/>
              <a:gd name="connsiteX5" fmla="*/ 1145463 w 5084301"/>
              <a:gd name="connsiteY5" fmla="*/ 4881665 h 6228679"/>
              <a:gd name="connsiteX6" fmla="*/ 14748 w 5084301"/>
              <a:gd name="connsiteY6" fmla="*/ 6228679 h 6228679"/>
              <a:gd name="connsiteX7" fmla="*/ 0 w 5084301"/>
              <a:gd name="connsiteY7" fmla="*/ 0 h 6228679"/>
              <a:gd name="connsiteX0" fmla="*/ 0 w 5584727"/>
              <a:gd name="connsiteY0" fmla="*/ 0 h 6228679"/>
              <a:gd name="connsiteX1" fmla="*/ 4381289 w 5584727"/>
              <a:gd name="connsiteY1" fmla="*/ 663677 h 6228679"/>
              <a:gd name="connsiteX2" fmla="*/ 5084301 w 5584727"/>
              <a:gd name="connsiteY2" fmla="*/ 1366689 h 6228679"/>
              <a:gd name="connsiteX3" fmla="*/ 4140404 w 5584727"/>
              <a:gd name="connsiteY3" fmla="*/ 1135575 h 6228679"/>
              <a:gd name="connsiteX4" fmla="*/ 2503333 w 5584727"/>
              <a:gd name="connsiteY4" fmla="*/ 1445291 h 6228679"/>
              <a:gd name="connsiteX5" fmla="*/ 5584727 w 5584727"/>
              <a:gd name="connsiteY5" fmla="*/ 3038116 h 6228679"/>
              <a:gd name="connsiteX6" fmla="*/ 14748 w 5584727"/>
              <a:gd name="connsiteY6" fmla="*/ 6228679 h 6228679"/>
              <a:gd name="connsiteX7" fmla="*/ 0 w 5584727"/>
              <a:gd name="connsiteY7" fmla="*/ 0 h 6228679"/>
              <a:gd name="connsiteX0" fmla="*/ 0 w 5584727"/>
              <a:gd name="connsiteY0" fmla="*/ 0 h 6154937"/>
              <a:gd name="connsiteX1" fmla="*/ 4381289 w 5584727"/>
              <a:gd name="connsiteY1" fmla="*/ 663677 h 6154937"/>
              <a:gd name="connsiteX2" fmla="*/ 5084301 w 5584727"/>
              <a:gd name="connsiteY2" fmla="*/ 1366689 h 6154937"/>
              <a:gd name="connsiteX3" fmla="*/ 4140404 w 5584727"/>
              <a:gd name="connsiteY3" fmla="*/ 1135575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84727"/>
              <a:gd name="connsiteY0" fmla="*/ 0 h 6154937"/>
              <a:gd name="connsiteX1" fmla="*/ 1461108 w 5584727"/>
              <a:gd name="connsiteY1" fmla="*/ 766916 h 6154937"/>
              <a:gd name="connsiteX2" fmla="*/ 5084301 w 5584727"/>
              <a:gd name="connsiteY2" fmla="*/ 1366689 h 6154937"/>
              <a:gd name="connsiteX3" fmla="*/ 4140404 w 5584727"/>
              <a:gd name="connsiteY3" fmla="*/ 1135575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84727"/>
              <a:gd name="connsiteY0" fmla="*/ 0 h 6154937"/>
              <a:gd name="connsiteX1" fmla="*/ 1461108 w 5584727"/>
              <a:gd name="connsiteY1" fmla="*/ 766916 h 6154937"/>
              <a:gd name="connsiteX2" fmla="*/ 1397204 w 5584727"/>
              <a:gd name="connsiteY2" fmla="*/ 1735399 h 6154937"/>
              <a:gd name="connsiteX3" fmla="*/ 4140404 w 5584727"/>
              <a:gd name="connsiteY3" fmla="*/ 1135575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84727"/>
              <a:gd name="connsiteY0" fmla="*/ 0 h 6154937"/>
              <a:gd name="connsiteX1" fmla="*/ 1461108 w 5584727"/>
              <a:gd name="connsiteY1" fmla="*/ 766916 h 6154937"/>
              <a:gd name="connsiteX2" fmla="*/ 1397204 w 5584727"/>
              <a:gd name="connsiteY2" fmla="*/ 1735399 h 6154937"/>
              <a:gd name="connsiteX3" fmla="*/ 2370598 w 5584727"/>
              <a:gd name="connsiteY3" fmla="*/ 1238813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40482"/>
              <a:gd name="connsiteY0" fmla="*/ 0 h 6154937"/>
              <a:gd name="connsiteX1" fmla="*/ 1461108 w 5540482"/>
              <a:gd name="connsiteY1" fmla="*/ 766916 h 6154937"/>
              <a:gd name="connsiteX2" fmla="*/ 1397204 w 5540482"/>
              <a:gd name="connsiteY2" fmla="*/ 1735399 h 6154937"/>
              <a:gd name="connsiteX3" fmla="*/ 2370598 w 5540482"/>
              <a:gd name="connsiteY3" fmla="*/ 1238813 h 6154937"/>
              <a:gd name="connsiteX4" fmla="*/ 2503333 w 5540482"/>
              <a:gd name="connsiteY4" fmla="*/ 1445291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397204 w 5540482"/>
              <a:gd name="connsiteY2" fmla="*/ 1735399 h 6154937"/>
              <a:gd name="connsiteX3" fmla="*/ 2370598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397204 w 5540482"/>
              <a:gd name="connsiteY2" fmla="*/ 1735399 h 6154937"/>
              <a:gd name="connsiteX3" fmla="*/ 2311605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397204 w 5540482"/>
              <a:gd name="connsiteY2" fmla="*/ 1794393 h 6154937"/>
              <a:gd name="connsiteX3" fmla="*/ 2311605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456198 w 5540482"/>
              <a:gd name="connsiteY2" fmla="*/ 1779645 h 6154937"/>
              <a:gd name="connsiteX3" fmla="*/ 2311605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1 w 5525734"/>
              <a:gd name="connsiteY0" fmla="*/ 0 h 6199182"/>
              <a:gd name="connsiteX1" fmla="*/ 1446360 w 5525734"/>
              <a:gd name="connsiteY1" fmla="*/ 811161 h 6199182"/>
              <a:gd name="connsiteX2" fmla="*/ 1441450 w 5525734"/>
              <a:gd name="connsiteY2" fmla="*/ 1823890 h 6199182"/>
              <a:gd name="connsiteX3" fmla="*/ 2296857 w 5525734"/>
              <a:gd name="connsiteY3" fmla="*/ 1283058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46360 w 5525734"/>
              <a:gd name="connsiteY1" fmla="*/ 811161 h 6199182"/>
              <a:gd name="connsiteX2" fmla="*/ 1437386 w 5525734"/>
              <a:gd name="connsiteY2" fmla="*/ 1787314 h 6199182"/>
              <a:gd name="connsiteX3" fmla="*/ 2296857 w 5525734"/>
              <a:gd name="connsiteY3" fmla="*/ 1283058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46360 w 5525734"/>
              <a:gd name="connsiteY1" fmla="*/ 811161 h 6199182"/>
              <a:gd name="connsiteX2" fmla="*/ 1437386 w 5525734"/>
              <a:gd name="connsiteY2" fmla="*/ 1787314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34168 w 5525734"/>
              <a:gd name="connsiteY1" fmla="*/ 803033 h 6199182"/>
              <a:gd name="connsiteX2" fmla="*/ 1437386 w 5525734"/>
              <a:gd name="connsiteY2" fmla="*/ 1787314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34168 w 5525734"/>
              <a:gd name="connsiteY1" fmla="*/ 803033 h 6199182"/>
              <a:gd name="connsiteX2" fmla="*/ 1364234 w 5525734"/>
              <a:gd name="connsiteY2" fmla="*/ 1949874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34168 w 5525734"/>
              <a:gd name="connsiteY1" fmla="*/ 803033 h 6199182"/>
              <a:gd name="connsiteX2" fmla="*/ 1433322 w 5525734"/>
              <a:gd name="connsiteY2" fmla="*/ 1799506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25734" h="6199182">
                <a:moveTo>
                  <a:pt x="1" y="0"/>
                </a:moveTo>
                <a:lnTo>
                  <a:pt x="1434168" y="803033"/>
                </a:lnTo>
                <a:cubicBezTo>
                  <a:pt x="1432531" y="1140609"/>
                  <a:pt x="1434959" y="1461930"/>
                  <a:pt x="1433322" y="1799506"/>
                </a:cubicBezTo>
                <a:lnTo>
                  <a:pt x="2333433" y="1299314"/>
                </a:lnTo>
                <a:lnTo>
                  <a:pt x="3801191" y="2138465"/>
                </a:lnTo>
                <a:lnTo>
                  <a:pt x="5525734" y="3111857"/>
                </a:lnTo>
                <a:lnTo>
                  <a:pt x="0" y="6199182"/>
                </a:lnTo>
                <a:cubicBezTo>
                  <a:pt x="0" y="4132788"/>
                  <a:pt x="1" y="2066394"/>
                  <a:pt x="1" y="0"/>
                </a:cubicBezTo>
                <a:close/>
              </a:path>
            </a:pathLst>
          </a:custGeom>
        </p:spPr>
        <p:txBody>
          <a:bodyPr>
            <a:normAutofit/>
          </a:bodyPr>
          <a:lstStyle>
            <a:lvl1pPr>
              <a:defRPr sz="2800">
                <a:solidFill>
                  <a:srgbClr val="6D6E6C"/>
                </a:solidFill>
              </a:defRPr>
            </a:lvl1pPr>
          </a:lstStyle>
          <a:p>
            <a:r>
              <a:rPr lang="en-US" dirty="0"/>
              <a:t> </a:t>
            </a:r>
          </a:p>
          <a:p>
            <a:endParaRPr lang="en-US" dirty="0"/>
          </a:p>
          <a:p>
            <a:endParaRPr lang="en-US" dirty="0"/>
          </a:p>
          <a:p>
            <a:endParaRPr lang="en-US" dirty="0"/>
          </a:p>
          <a:p>
            <a:endParaRPr lang="en-US" dirty="0"/>
          </a:p>
          <a:p>
            <a:r>
              <a:rPr lang="en-US" dirty="0"/>
              <a:t>    </a:t>
            </a:r>
          </a:p>
          <a:p>
            <a:r>
              <a:rPr lang="en-US" dirty="0"/>
              <a:t>Click here to add photo</a:t>
            </a:r>
          </a:p>
        </p:txBody>
      </p:sp>
      <p:sp>
        <p:nvSpPr>
          <p:cNvPr id="10" name="Text Placeholder 25"/>
          <p:cNvSpPr>
            <a:spLocks noGrp="1"/>
          </p:cNvSpPr>
          <p:nvPr>
            <p:ph type="body" sz="quarter" idx="20" hasCustomPrompt="1"/>
          </p:nvPr>
        </p:nvSpPr>
        <p:spPr>
          <a:xfrm>
            <a:off x="5934177" y="2157413"/>
            <a:ext cx="5551386" cy="3631644"/>
          </a:xfrm>
        </p:spPr>
        <p:txBody>
          <a:bodyPr>
            <a:noAutofit/>
          </a:bodyPr>
          <a:lstStyle>
            <a:lvl1pPr marL="0" indent="0" algn="l">
              <a:buClr>
                <a:srgbClr val="EA1D76"/>
              </a:buClr>
              <a:buFont typeface="Arial" charset="0"/>
              <a:buNone/>
              <a:defRPr sz="24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cxnSp>
        <p:nvCxnSpPr>
          <p:cNvPr id="11" name="Straight Connector 10"/>
          <p:cNvCxnSpPr/>
          <p:nvPr userDrawn="1"/>
        </p:nvCxnSpPr>
        <p:spPr>
          <a:xfrm flipH="1">
            <a:off x="-3076" y="1613918"/>
            <a:ext cx="12192000" cy="0"/>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12" name="Text Placeholder 23"/>
          <p:cNvSpPr>
            <a:spLocks noGrp="1"/>
          </p:cNvSpPr>
          <p:nvPr>
            <p:ph type="body" sz="quarter" idx="22" hasCustomPrompt="1"/>
          </p:nvPr>
        </p:nvSpPr>
        <p:spPr>
          <a:xfrm>
            <a:off x="5905665" y="602783"/>
            <a:ext cx="5579898" cy="857158"/>
          </a:xfrm>
          <a:noFill/>
        </p:spPr>
        <p:txBody>
          <a:bodyPr anchor="t">
            <a:normAutofit/>
          </a:bodyPr>
          <a:lstStyle>
            <a:lvl1pPr marL="0" indent="0" algn="l">
              <a:buNone/>
              <a:defRPr sz="3600" i="0">
                <a:solidFill>
                  <a:srgbClr val="EE7123"/>
                </a:solidFill>
                <a:latin typeface="+mn-lt"/>
              </a:defRPr>
            </a:lvl1pPr>
          </a:lstStyle>
          <a:p>
            <a:pPr lvl="0"/>
            <a:r>
              <a:rPr lang="en-US" dirty="0"/>
              <a:t>TITLE</a:t>
            </a:r>
          </a:p>
        </p:txBody>
      </p:sp>
      <p:sp>
        <p:nvSpPr>
          <p:cNvPr id="13" name="Triangle 12"/>
          <p:cNvSpPr/>
          <p:nvPr userDrawn="1"/>
        </p:nvSpPr>
        <p:spPr>
          <a:xfrm rot="5400000">
            <a:off x="1350698" y="875157"/>
            <a:ext cx="1671483" cy="1499766"/>
          </a:xfrm>
          <a:prstGeom prst="triangle">
            <a:avLst>
              <a:gd name="adj" fmla="val 50241"/>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5" name="Picture 1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Plain Quote Slide - BLUE">
    <p:spTree>
      <p:nvGrpSpPr>
        <p:cNvPr id="1" name=""/>
        <p:cNvGrpSpPr/>
        <p:nvPr/>
      </p:nvGrpSpPr>
      <p:grpSpPr>
        <a:xfrm>
          <a:off x="0" y="0"/>
          <a:ext cx="0" cy="0"/>
          <a:chOff x="0" y="0"/>
          <a:chExt cx="0" cy="0"/>
        </a:xfrm>
      </p:grpSpPr>
      <p:cxnSp>
        <p:nvCxnSpPr>
          <p:cNvPr id="3" name="Straight Connector 2"/>
          <p:cNvCxnSpPr/>
          <p:nvPr userDrawn="1"/>
        </p:nvCxnSpPr>
        <p:spPr>
          <a:xfrm flipV="1">
            <a:off x="6099983" y="-14288"/>
            <a:ext cx="0" cy="1008418"/>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10" name="Triangle 9"/>
          <p:cNvSpPr/>
          <p:nvPr userDrawn="1"/>
        </p:nvSpPr>
        <p:spPr>
          <a:xfrm rot="10800000">
            <a:off x="5269077" y="616308"/>
            <a:ext cx="1671483" cy="1240741"/>
          </a:xfrm>
          <a:prstGeom prst="triangle">
            <a:avLst>
              <a:gd name="adj" fmla="val 50241"/>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ext Placeholder 23"/>
          <p:cNvSpPr>
            <a:spLocks noGrp="1"/>
          </p:cNvSpPr>
          <p:nvPr>
            <p:ph type="body" sz="quarter" idx="22" hasCustomPrompt="1"/>
          </p:nvPr>
        </p:nvSpPr>
        <p:spPr>
          <a:xfrm>
            <a:off x="0" y="2081261"/>
            <a:ext cx="12192000" cy="3862339"/>
          </a:xfrm>
        </p:spPr>
        <p:txBody>
          <a:bodyPr anchor="ctr">
            <a:normAutofit/>
          </a:bodyPr>
          <a:lstStyle>
            <a:lvl1pPr marL="0" indent="0" algn="ctr">
              <a:buNone/>
              <a:defRPr sz="3000" i="1" baseline="0">
                <a:solidFill>
                  <a:srgbClr val="6D6E6C"/>
                </a:solidFill>
                <a:latin typeface="+mn-lt"/>
              </a:defRPr>
            </a:lvl1pPr>
          </a:lstStyle>
          <a:p>
            <a:pPr lvl="0"/>
            <a:r>
              <a:rPr lang="en-US" dirty="0"/>
              <a:t>Quote Here</a:t>
            </a:r>
          </a:p>
        </p:txBody>
      </p:sp>
      <p:sp>
        <p:nvSpPr>
          <p:cNvPr id="30" name="Text Placeholder 23"/>
          <p:cNvSpPr>
            <a:spLocks noGrp="1"/>
          </p:cNvSpPr>
          <p:nvPr>
            <p:ph type="body" sz="quarter" idx="14" hasCustomPrompt="1"/>
          </p:nvPr>
        </p:nvSpPr>
        <p:spPr>
          <a:xfrm>
            <a:off x="5728901" y="616307"/>
            <a:ext cx="785328" cy="964819"/>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34"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n-US" sz="1100" b="0" kern="1200" dirty="0">
                <a:solidFill>
                  <a:srgbClr val="6D6E6C"/>
                </a:solidFill>
                <a:effectLst/>
                <a:latin typeface="+mn-lt"/>
                <a:ea typeface="MS PGothic" charset="-128"/>
                <a:cs typeface="Geneva" charset="0"/>
              </a:rPr>
              <a:t>training model for teaching entrepreneurial competences to sole-traders </a:t>
            </a:r>
            <a:endParaRPr kumimoji="1" lang="ja-JP" altLang="en-US" sz="1100" b="0" kern="1200" dirty="0">
              <a:solidFill>
                <a:srgbClr val="6D6E6C"/>
              </a:solidFill>
              <a:latin typeface="+mn-lt"/>
              <a:ea typeface="MS PGothic" charset="-128"/>
              <a:cs typeface="Geneva" charset="0"/>
            </a:endParaRPr>
          </a:p>
        </p:txBody>
      </p:sp>
      <p:pic>
        <p:nvPicPr>
          <p:cNvPr id="9" name="Picture 8"/>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16200000">
            <a:off x="5919401" y="6115051"/>
            <a:ext cx="345438" cy="389895"/>
          </a:xfrm>
          <a:prstGeom prst="rect">
            <a:avLst/>
          </a:prstGeom>
        </p:spPr>
      </p:pic>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Plain Quote Slide - PINK">
    <p:spTree>
      <p:nvGrpSpPr>
        <p:cNvPr id="1" name=""/>
        <p:cNvGrpSpPr/>
        <p:nvPr/>
      </p:nvGrpSpPr>
      <p:grpSpPr>
        <a:xfrm>
          <a:off x="0" y="0"/>
          <a:ext cx="0" cy="0"/>
          <a:chOff x="0" y="0"/>
          <a:chExt cx="0" cy="0"/>
        </a:xfrm>
      </p:grpSpPr>
      <p:cxnSp>
        <p:nvCxnSpPr>
          <p:cNvPr id="8" name="Straight Connector 7"/>
          <p:cNvCxnSpPr/>
          <p:nvPr userDrawn="1"/>
        </p:nvCxnSpPr>
        <p:spPr>
          <a:xfrm flipV="1">
            <a:off x="6099983" y="-14288"/>
            <a:ext cx="0" cy="1008418"/>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9" name="Triangle 8"/>
          <p:cNvSpPr/>
          <p:nvPr userDrawn="1"/>
        </p:nvSpPr>
        <p:spPr>
          <a:xfrm rot="10800000">
            <a:off x="5269077" y="616308"/>
            <a:ext cx="1671483" cy="1240741"/>
          </a:xfrm>
          <a:prstGeom prst="triangle">
            <a:avLst>
              <a:gd name="adj" fmla="val 50241"/>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Placeholder 23"/>
          <p:cNvSpPr>
            <a:spLocks noGrp="1"/>
          </p:cNvSpPr>
          <p:nvPr>
            <p:ph type="body" sz="quarter" idx="22" hasCustomPrompt="1"/>
          </p:nvPr>
        </p:nvSpPr>
        <p:spPr>
          <a:xfrm>
            <a:off x="0" y="2081261"/>
            <a:ext cx="12192000" cy="3862339"/>
          </a:xfrm>
        </p:spPr>
        <p:txBody>
          <a:bodyPr anchor="ctr">
            <a:normAutofit/>
          </a:bodyPr>
          <a:lstStyle>
            <a:lvl1pPr marL="0" indent="0" algn="ctr">
              <a:buNone/>
              <a:defRPr sz="3000" i="1" baseline="0">
                <a:solidFill>
                  <a:srgbClr val="6D6E6C"/>
                </a:solidFill>
                <a:latin typeface="+mn-lt"/>
              </a:defRPr>
            </a:lvl1pPr>
          </a:lstStyle>
          <a:p>
            <a:pPr lvl="0"/>
            <a:r>
              <a:rPr lang="en-US" dirty="0"/>
              <a:t>Quote Here</a:t>
            </a:r>
          </a:p>
        </p:txBody>
      </p:sp>
      <p:sp>
        <p:nvSpPr>
          <p:cNvPr id="11" name="Text Placeholder 23"/>
          <p:cNvSpPr>
            <a:spLocks noGrp="1"/>
          </p:cNvSpPr>
          <p:nvPr>
            <p:ph type="body" sz="quarter" idx="14" hasCustomPrompt="1"/>
          </p:nvPr>
        </p:nvSpPr>
        <p:spPr>
          <a:xfrm>
            <a:off x="5728901" y="616307"/>
            <a:ext cx="785328" cy="964819"/>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12"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n-US" sz="1100" b="0" kern="1200" dirty="0">
                <a:solidFill>
                  <a:srgbClr val="6D6E6C"/>
                </a:solidFill>
                <a:effectLst/>
                <a:latin typeface="+mn-lt"/>
                <a:ea typeface="MS PGothic" charset="-128"/>
                <a:cs typeface="Geneva" charset="0"/>
              </a:rPr>
              <a:t>training model for teaching entrepreneurial competences to sole-traders </a:t>
            </a:r>
            <a:endParaRPr kumimoji="1" lang="ja-JP" altLang="en-US" sz="1100" b="0" kern="1200" dirty="0">
              <a:solidFill>
                <a:srgbClr val="6D6E6C"/>
              </a:solidFill>
              <a:latin typeface="+mn-lt"/>
              <a:ea typeface="MS PGothic" charset="-128"/>
              <a:cs typeface="Geneva" charset="0"/>
            </a:endParaRPr>
          </a:p>
        </p:txBody>
      </p:sp>
      <p:pic>
        <p:nvPicPr>
          <p:cNvPr id="13" name="Picture 12"/>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16200000">
            <a:off x="5919401" y="6115051"/>
            <a:ext cx="345438" cy="389895"/>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ver Design 1">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8547237" y="0"/>
            <a:ext cx="3759200" cy="2121496"/>
          </a:xfrm>
          <a:prstGeom prst="rect">
            <a:avLst/>
          </a:prstGeom>
        </p:spPr>
      </p:pic>
      <p:pic>
        <p:nvPicPr>
          <p:cNvPr id="5" name="Picture 4"/>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49299" y="495300"/>
            <a:ext cx="4504469" cy="1219200"/>
          </a:xfrm>
          <a:prstGeom prst="rect">
            <a:avLst/>
          </a:prstGeom>
        </p:spPr>
      </p:pic>
      <p:sp>
        <p:nvSpPr>
          <p:cNvPr id="6" name="Footer Placeholder 6"/>
          <p:cNvSpPr txBox="1">
            <a:spLocks noGrp="1"/>
          </p:cNvSpPr>
          <p:nvPr userDrawn="1"/>
        </p:nvSpPr>
        <p:spPr bwMode="auto">
          <a:xfrm>
            <a:off x="2565741" y="6149514"/>
            <a:ext cx="2462212" cy="35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spcBef>
                <a:spcPct val="0"/>
              </a:spcBef>
              <a:buFontTx/>
              <a:buNone/>
            </a:pPr>
            <a:r>
              <a:rPr lang="en-IE" altLang="en-US" sz="1000" dirty="0">
                <a:solidFill>
                  <a:schemeClr val="tx1"/>
                </a:solidFill>
                <a:latin typeface="Calibri" charset="0"/>
              </a:rPr>
              <a:t> This programme has been funded with support from the European Commission </a:t>
            </a:r>
          </a:p>
        </p:txBody>
      </p:sp>
      <p:pic>
        <p:nvPicPr>
          <p:cNvPr id="7" name="Picture 8"/>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749299" y="6053138"/>
            <a:ext cx="16256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2"/>
          <p:cNvPicPr>
            <a:picLocks noChangeAspect="1"/>
          </p:cNvPicPr>
          <p:nvPr userDrawn="1"/>
        </p:nvPicPr>
        <p:blipFill rotWithShape="1">
          <a:blip r:embed="rId5" cstate="screen">
            <a:extLst>
              <a:ext uri="{28A0092B-C50C-407E-A947-70E740481C1C}">
                <a14:useLocalDpi xmlns:a14="http://schemas.microsoft.com/office/drawing/2010/main"/>
              </a:ext>
            </a:extLst>
          </a:blip>
          <a:srcRect l="-7382" t="-7635" r="-1"/>
          <a:stretch/>
        </p:blipFill>
        <p:spPr>
          <a:xfrm>
            <a:off x="4662932" y="4546600"/>
            <a:ext cx="4036705" cy="2311400"/>
          </a:xfrm>
          <a:prstGeom prst="rect">
            <a:avLst/>
          </a:prstGeom>
        </p:spPr>
      </p:pic>
      <p:sp>
        <p:nvSpPr>
          <p:cNvPr id="17" name="Picture Placeholder 16">
            <a:extLst>
              <a:ext uri="{FF2B5EF4-FFF2-40B4-BE49-F238E27FC236}">
                <a16:creationId xmlns:a16="http://schemas.microsoft.com/office/drawing/2014/main" id="{062A2511-CB50-0D4B-A8EE-A8C6AB37358D}"/>
              </a:ext>
            </a:extLst>
          </p:cNvPr>
          <p:cNvSpPr>
            <a:spLocks noGrp="1"/>
          </p:cNvSpPr>
          <p:nvPr>
            <p:ph type="pic" sz="quarter" idx="10"/>
          </p:nvPr>
        </p:nvSpPr>
        <p:spPr>
          <a:xfrm>
            <a:off x="5466248" y="38783"/>
            <a:ext cx="6723803" cy="6824907"/>
          </a:xfrm>
          <a:custGeom>
            <a:avLst/>
            <a:gdLst>
              <a:gd name="connsiteX0" fmla="*/ 6723802 w 6723803"/>
              <a:gd name="connsiteY0" fmla="*/ 0 h 6824907"/>
              <a:gd name="connsiteX1" fmla="*/ 6723803 w 6723803"/>
              <a:gd name="connsiteY1" fmla="*/ 6824907 h 6824907"/>
              <a:gd name="connsiteX2" fmla="*/ 2829368 w 6723803"/>
              <a:gd name="connsiteY2" fmla="*/ 6824907 h 6824907"/>
              <a:gd name="connsiteX3" fmla="*/ 0 w 6723803"/>
              <a:gd name="connsiteY3" fmla="*/ 4877830 h 6824907"/>
            </a:gdLst>
            <a:ahLst/>
            <a:cxnLst>
              <a:cxn ang="0">
                <a:pos x="connsiteX0" y="connsiteY0"/>
              </a:cxn>
              <a:cxn ang="0">
                <a:pos x="connsiteX1" y="connsiteY1"/>
              </a:cxn>
              <a:cxn ang="0">
                <a:pos x="connsiteX2" y="connsiteY2"/>
              </a:cxn>
              <a:cxn ang="0">
                <a:pos x="connsiteX3" y="connsiteY3"/>
              </a:cxn>
            </a:cxnLst>
            <a:rect l="l" t="t" r="r" b="b"/>
            <a:pathLst>
              <a:path w="6723803" h="6824907">
                <a:moveTo>
                  <a:pt x="6723802" y="0"/>
                </a:moveTo>
                <a:lnTo>
                  <a:pt x="6723803" y="6824907"/>
                </a:lnTo>
                <a:lnTo>
                  <a:pt x="2829368" y="6824907"/>
                </a:lnTo>
                <a:lnTo>
                  <a:pt x="0" y="4877830"/>
                </a:lnTo>
                <a:close/>
              </a:path>
            </a:pathLst>
          </a:custGeom>
          <a:noFill/>
        </p:spPr>
        <p:txBody>
          <a:bodyPr wrap="square">
            <a:noAutofit/>
          </a:bodyPr>
          <a:lstStyle>
            <a:lvl1pPr>
              <a:defRPr sz="3200" baseline="0">
                <a:solidFill>
                  <a:srgbClr val="6D6E6C"/>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        Click here to add photo</a:t>
            </a:r>
          </a:p>
        </p:txBody>
      </p:sp>
      <p:sp>
        <p:nvSpPr>
          <p:cNvPr id="15" name="Text Placeholder 23"/>
          <p:cNvSpPr>
            <a:spLocks noGrp="1"/>
          </p:cNvSpPr>
          <p:nvPr>
            <p:ph type="body" sz="quarter" idx="12" hasCustomPrompt="1"/>
          </p:nvPr>
        </p:nvSpPr>
        <p:spPr>
          <a:xfrm>
            <a:off x="673903" y="2775739"/>
            <a:ext cx="4354050" cy="1650628"/>
          </a:xfrm>
        </p:spPr>
        <p:txBody>
          <a:bodyPr>
            <a:normAutofit/>
          </a:bodyPr>
          <a:lstStyle>
            <a:lvl1pPr marL="0" indent="0" algn="l">
              <a:lnSpc>
                <a:spcPts val="4000"/>
              </a:lnSpc>
              <a:buNone/>
              <a:defRPr sz="3600" b="0" baseline="0">
                <a:solidFill>
                  <a:srgbClr val="6D6E6C"/>
                </a:solidFill>
              </a:defRPr>
            </a:lvl1pPr>
            <a:lvl2pPr marL="457200" indent="0">
              <a:buNone/>
              <a:defRPr b="1">
                <a:solidFill>
                  <a:schemeClr val="bg1"/>
                </a:solidFill>
              </a:defRPr>
            </a:lvl2pPr>
            <a:lvl3pPr marL="914400" indent="0">
              <a:buNone/>
              <a:defRPr b="1">
                <a:solidFill>
                  <a:schemeClr val="bg1"/>
                </a:solidFill>
              </a:defRPr>
            </a:lvl3pPr>
            <a:lvl4pPr marL="1371600" indent="0">
              <a:buNone/>
              <a:defRPr b="1">
                <a:solidFill>
                  <a:schemeClr val="bg1"/>
                </a:solidFill>
              </a:defRPr>
            </a:lvl4pPr>
            <a:lvl5pPr marL="1828800" indent="0">
              <a:buNone/>
              <a:defRPr b="1">
                <a:solidFill>
                  <a:schemeClr val="bg1"/>
                </a:solidFill>
              </a:defRPr>
            </a:lvl5pPr>
          </a:lstStyle>
          <a:p>
            <a:pPr lvl="0"/>
            <a:r>
              <a:rPr lang="en-US" dirty="0"/>
              <a:t>Title</a:t>
            </a: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Plain Quote Slide - ORANGE">
    <p:spTree>
      <p:nvGrpSpPr>
        <p:cNvPr id="1" name=""/>
        <p:cNvGrpSpPr/>
        <p:nvPr/>
      </p:nvGrpSpPr>
      <p:grpSpPr>
        <a:xfrm>
          <a:off x="0" y="0"/>
          <a:ext cx="0" cy="0"/>
          <a:chOff x="0" y="0"/>
          <a:chExt cx="0" cy="0"/>
        </a:xfrm>
      </p:grpSpPr>
      <p:cxnSp>
        <p:nvCxnSpPr>
          <p:cNvPr id="8" name="Straight Connector 7"/>
          <p:cNvCxnSpPr/>
          <p:nvPr userDrawn="1"/>
        </p:nvCxnSpPr>
        <p:spPr>
          <a:xfrm flipV="1">
            <a:off x="6099983" y="-14288"/>
            <a:ext cx="0" cy="1008418"/>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9" name="Triangle 8"/>
          <p:cNvSpPr/>
          <p:nvPr userDrawn="1"/>
        </p:nvSpPr>
        <p:spPr>
          <a:xfrm rot="10800000">
            <a:off x="5269077" y="616308"/>
            <a:ext cx="1671483" cy="1240741"/>
          </a:xfrm>
          <a:prstGeom prst="triangle">
            <a:avLst>
              <a:gd name="adj" fmla="val 50241"/>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Placeholder 23"/>
          <p:cNvSpPr>
            <a:spLocks noGrp="1"/>
          </p:cNvSpPr>
          <p:nvPr>
            <p:ph type="body" sz="quarter" idx="22" hasCustomPrompt="1"/>
          </p:nvPr>
        </p:nvSpPr>
        <p:spPr>
          <a:xfrm>
            <a:off x="0" y="2081261"/>
            <a:ext cx="12192000" cy="3862339"/>
          </a:xfrm>
        </p:spPr>
        <p:txBody>
          <a:bodyPr anchor="ctr">
            <a:normAutofit/>
          </a:bodyPr>
          <a:lstStyle>
            <a:lvl1pPr marL="0" indent="0" algn="ctr">
              <a:buNone/>
              <a:defRPr sz="3000" i="1" baseline="0">
                <a:solidFill>
                  <a:srgbClr val="6D6E6C"/>
                </a:solidFill>
                <a:latin typeface="+mn-lt"/>
              </a:defRPr>
            </a:lvl1pPr>
          </a:lstStyle>
          <a:p>
            <a:pPr lvl="0"/>
            <a:r>
              <a:rPr lang="en-US" dirty="0"/>
              <a:t>Quote Here</a:t>
            </a:r>
          </a:p>
        </p:txBody>
      </p:sp>
      <p:sp>
        <p:nvSpPr>
          <p:cNvPr id="11" name="Text Placeholder 23"/>
          <p:cNvSpPr>
            <a:spLocks noGrp="1"/>
          </p:cNvSpPr>
          <p:nvPr>
            <p:ph type="body" sz="quarter" idx="14" hasCustomPrompt="1"/>
          </p:nvPr>
        </p:nvSpPr>
        <p:spPr>
          <a:xfrm>
            <a:off x="5728901" y="616307"/>
            <a:ext cx="785328" cy="964819"/>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12"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n-US" sz="1100" b="0" kern="1200" dirty="0">
                <a:solidFill>
                  <a:srgbClr val="6D6E6C"/>
                </a:solidFill>
                <a:effectLst/>
                <a:latin typeface="+mn-lt"/>
                <a:ea typeface="MS PGothic" charset="-128"/>
                <a:cs typeface="Geneva" charset="0"/>
              </a:rPr>
              <a:t>training model for teaching entrepreneurial competences to sole-traders </a:t>
            </a:r>
            <a:endParaRPr kumimoji="1" lang="ja-JP" altLang="en-US" sz="1100" b="0" kern="1200" dirty="0">
              <a:solidFill>
                <a:srgbClr val="6D6E6C"/>
              </a:solidFill>
              <a:latin typeface="+mn-lt"/>
              <a:ea typeface="MS PGothic" charset="-128"/>
              <a:cs typeface="Geneva" charset="0"/>
            </a:endParaRPr>
          </a:p>
        </p:txBody>
      </p:sp>
      <p:pic>
        <p:nvPicPr>
          <p:cNvPr id="13" name="Picture 12"/>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16200000">
            <a:off x="5919401" y="6115051"/>
            <a:ext cx="345438" cy="389895"/>
          </a:xfrm>
          <a:prstGeom prst="rect">
            <a:avLst/>
          </a:prstGeom>
        </p:spPr>
      </p:pic>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Quote slide - BLUE">
    <p:spTree>
      <p:nvGrpSpPr>
        <p:cNvPr id="1" name=""/>
        <p:cNvGrpSpPr/>
        <p:nvPr/>
      </p:nvGrpSpPr>
      <p:grpSpPr>
        <a:xfrm>
          <a:off x="0" y="0"/>
          <a:ext cx="0" cy="0"/>
          <a:chOff x="0" y="0"/>
          <a:chExt cx="0" cy="0"/>
        </a:xfrm>
      </p:grpSpPr>
      <p:sp>
        <p:nvSpPr>
          <p:cNvPr id="33" name="Freeform 32"/>
          <p:cNvSpPr/>
          <p:nvPr userDrawn="1"/>
        </p:nvSpPr>
        <p:spPr>
          <a:xfrm rot="5400000">
            <a:off x="2666997" y="-2667003"/>
            <a:ext cx="6858001" cy="12192005"/>
          </a:xfrm>
          <a:custGeom>
            <a:avLst/>
            <a:gdLst>
              <a:gd name="connsiteX0" fmla="*/ 0 w 6858001"/>
              <a:gd name="connsiteY0" fmla="*/ 12192005 h 12192005"/>
              <a:gd name="connsiteX1" fmla="*/ 4707729 w 6858001"/>
              <a:gd name="connsiteY1" fmla="*/ 0 h 12192005"/>
              <a:gd name="connsiteX2" fmla="*/ 5326371 w 6858001"/>
              <a:gd name="connsiteY2" fmla="*/ 0 h 12192005"/>
              <a:gd name="connsiteX3" fmla="*/ 6858001 w 6858001"/>
              <a:gd name="connsiteY3" fmla="*/ 7366532 h 12192005"/>
              <a:gd name="connsiteX4" fmla="*/ 6858001 w 6858001"/>
              <a:gd name="connsiteY4" fmla="*/ 12192005 h 121920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8001" h="12192005">
                <a:moveTo>
                  <a:pt x="0" y="12192005"/>
                </a:moveTo>
                <a:lnTo>
                  <a:pt x="4707729" y="0"/>
                </a:lnTo>
                <a:lnTo>
                  <a:pt x="5326371" y="0"/>
                </a:lnTo>
                <a:lnTo>
                  <a:pt x="6858001" y="7366532"/>
                </a:lnTo>
                <a:lnTo>
                  <a:pt x="6858001" y="12192005"/>
                </a:lnTo>
                <a:close/>
              </a:path>
            </a:pathLst>
          </a:custGeom>
          <a:solidFill>
            <a:srgbClr val="2E95D2">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7" name="Text Placeholder 23"/>
          <p:cNvSpPr>
            <a:spLocks noGrp="1"/>
          </p:cNvSpPr>
          <p:nvPr>
            <p:ph type="body" sz="quarter" idx="14" hasCustomPrompt="1"/>
          </p:nvPr>
        </p:nvSpPr>
        <p:spPr>
          <a:xfrm>
            <a:off x="6113164" y="5333555"/>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18" name="Text Placeholder 23"/>
          <p:cNvSpPr>
            <a:spLocks noGrp="1"/>
          </p:cNvSpPr>
          <p:nvPr>
            <p:ph type="body" sz="quarter" idx="13" hasCustomPrompt="1"/>
          </p:nvPr>
        </p:nvSpPr>
        <p:spPr>
          <a:xfrm>
            <a:off x="411614" y="1598377"/>
            <a:ext cx="6398462" cy="4496164"/>
          </a:xfrm>
        </p:spPr>
        <p:txBody>
          <a:bodyPr anchor="ctr">
            <a:normAutofit/>
          </a:bodyPr>
          <a:lstStyle>
            <a:lvl1pPr marL="0" indent="0" algn="ctr">
              <a:buNone/>
              <a:defRPr sz="3000" i="1" baseline="0">
                <a:solidFill>
                  <a:schemeClr val="bg1"/>
                </a:solidFill>
                <a:latin typeface="+mn-lt"/>
              </a:defRPr>
            </a:lvl1pPr>
          </a:lstStyle>
          <a:p>
            <a:pPr lvl="0"/>
            <a:r>
              <a:rPr lang="en-US" dirty="0"/>
              <a:t>Quote Here</a:t>
            </a:r>
          </a:p>
        </p:txBody>
      </p:sp>
      <p:sp>
        <p:nvSpPr>
          <p:cNvPr id="21"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22" name="Picture 2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
        <p:nvSpPr>
          <p:cNvPr id="23" name="Text Placeholder 23"/>
          <p:cNvSpPr>
            <a:spLocks noGrp="1"/>
          </p:cNvSpPr>
          <p:nvPr>
            <p:ph type="body" sz="quarter" idx="15" hasCustomPrompt="1"/>
          </p:nvPr>
        </p:nvSpPr>
        <p:spPr>
          <a:xfrm>
            <a:off x="323198" y="1401059"/>
            <a:ext cx="2613204" cy="1221666"/>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pic>
        <p:nvPicPr>
          <p:cNvPr id="38" name="Picture 37"/>
          <p:cNvPicPr>
            <a:picLocks noChangeAspect="1"/>
          </p:cNvPicPr>
          <p:nvPr userDrawn="1"/>
        </p:nvPicPr>
        <p:blipFill rotWithShape="1">
          <a:blip r:embed="rId3" cstate="screen">
            <a:alphaModFix amt="93000"/>
            <a:extLst>
              <a:ext uri="{28A0092B-C50C-407E-A947-70E740481C1C}">
                <a14:useLocalDpi xmlns:a14="http://schemas.microsoft.com/office/drawing/2010/main"/>
              </a:ext>
            </a:extLst>
          </a:blip>
          <a:srcRect l="-2845" r="-4537" b="-2561"/>
          <a:stretch/>
        </p:blipFill>
        <p:spPr>
          <a:xfrm rot="14094074" flipH="1">
            <a:off x="9007406" y="1142923"/>
            <a:ext cx="4276427" cy="4597553"/>
          </a:xfrm>
          <a:prstGeom prst="rect">
            <a:avLst/>
          </a:prstGeom>
        </p:spPr>
      </p:pic>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Quote slide - PINK">
    <p:spTree>
      <p:nvGrpSpPr>
        <p:cNvPr id="1" name=""/>
        <p:cNvGrpSpPr/>
        <p:nvPr/>
      </p:nvGrpSpPr>
      <p:grpSpPr>
        <a:xfrm>
          <a:off x="0" y="0"/>
          <a:ext cx="0" cy="0"/>
          <a:chOff x="0" y="0"/>
          <a:chExt cx="0" cy="0"/>
        </a:xfrm>
      </p:grpSpPr>
      <p:sp>
        <p:nvSpPr>
          <p:cNvPr id="13" name="Freeform 12"/>
          <p:cNvSpPr/>
          <p:nvPr userDrawn="1"/>
        </p:nvSpPr>
        <p:spPr>
          <a:xfrm rot="5400000">
            <a:off x="2666997" y="-2667003"/>
            <a:ext cx="6858001" cy="12192005"/>
          </a:xfrm>
          <a:custGeom>
            <a:avLst/>
            <a:gdLst>
              <a:gd name="connsiteX0" fmla="*/ 0 w 6858001"/>
              <a:gd name="connsiteY0" fmla="*/ 12192005 h 12192005"/>
              <a:gd name="connsiteX1" fmla="*/ 4707729 w 6858001"/>
              <a:gd name="connsiteY1" fmla="*/ 0 h 12192005"/>
              <a:gd name="connsiteX2" fmla="*/ 5326371 w 6858001"/>
              <a:gd name="connsiteY2" fmla="*/ 0 h 12192005"/>
              <a:gd name="connsiteX3" fmla="*/ 6858001 w 6858001"/>
              <a:gd name="connsiteY3" fmla="*/ 7366532 h 12192005"/>
              <a:gd name="connsiteX4" fmla="*/ 6858001 w 6858001"/>
              <a:gd name="connsiteY4" fmla="*/ 12192005 h 121920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8001" h="12192005">
                <a:moveTo>
                  <a:pt x="0" y="12192005"/>
                </a:moveTo>
                <a:lnTo>
                  <a:pt x="4707729" y="0"/>
                </a:lnTo>
                <a:lnTo>
                  <a:pt x="5326371" y="0"/>
                </a:lnTo>
                <a:lnTo>
                  <a:pt x="6858001" y="7366532"/>
                </a:lnTo>
                <a:lnTo>
                  <a:pt x="6858001" y="12192005"/>
                </a:lnTo>
                <a:close/>
              </a:path>
            </a:pathLst>
          </a:custGeom>
          <a:solidFill>
            <a:srgbClr val="CE1779">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4" name="Text Placeholder 23"/>
          <p:cNvSpPr>
            <a:spLocks noGrp="1"/>
          </p:cNvSpPr>
          <p:nvPr>
            <p:ph type="body" sz="quarter" idx="14" hasCustomPrompt="1"/>
          </p:nvPr>
        </p:nvSpPr>
        <p:spPr>
          <a:xfrm>
            <a:off x="6113164" y="5333555"/>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15" name="Text Placeholder 23"/>
          <p:cNvSpPr>
            <a:spLocks noGrp="1"/>
          </p:cNvSpPr>
          <p:nvPr>
            <p:ph type="body" sz="quarter" idx="13" hasCustomPrompt="1"/>
          </p:nvPr>
        </p:nvSpPr>
        <p:spPr>
          <a:xfrm>
            <a:off x="411614" y="1598377"/>
            <a:ext cx="6398462" cy="4496164"/>
          </a:xfrm>
        </p:spPr>
        <p:txBody>
          <a:bodyPr anchor="ctr">
            <a:normAutofit/>
          </a:bodyPr>
          <a:lstStyle>
            <a:lvl1pPr marL="0" indent="0" algn="ctr">
              <a:buNone/>
              <a:defRPr sz="3000" i="1" baseline="0">
                <a:solidFill>
                  <a:schemeClr val="bg1"/>
                </a:solidFill>
                <a:latin typeface="+mn-lt"/>
              </a:defRPr>
            </a:lvl1pPr>
          </a:lstStyle>
          <a:p>
            <a:pPr lvl="0"/>
            <a:r>
              <a:rPr lang="en-US" dirty="0"/>
              <a:t>Quote Here</a:t>
            </a:r>
          </a:p>
        </p:txBody>
      </p:sp>
      <p:sp>
        <p:nvSpPr>
          <p:cNvPr id="17"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9" name="Picture 18"/>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
        <p:nvSpPr>
          <p:cNvPr id="20" name="Text Placeholder 23"/>
          <p:cNvSpPr>
            <a:spLocks noGrp="1"/>
          </p:cNvSpPr>
          <p:nvPr>
            <p:ph type="body" sz="quarter" idx="15" hasCustomPrompt="1"/>
          </p:nvPr>
        </p:nvSpPr>
        <p:spPr>
          <a:xfrm>
            <a:off x="323198" y="1401059"/>
            <a:ext cx="2613204" cy="1221666"/>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pic>
        <p:nvPicPr>
          <p:cNvPr id="22" name="Picture 21"/>
          <p:cNvPicPr>
            <a:picLocks noChangeAspect="1"/>
          </p:cNvPicPr>
          <p:nvPr userDrawn="1"/>
        </p:nvPicPr>
        <p:blipFill rotWithShape="1">
          <a:blip r:embed="rId3" cstate="screen">
            <a:alphaModFix amt="93000"/>
            <a:extLst>
              <a:ext uri="{28A0092B-C50C-407E-A947-70E740481C1C}">
                <a14:useLocalDpi xmlns:a14="http://schemas.microsoft.com/office/drawing/2010/main"/>
              </a:ext>
            </a:extLst>
          </a:blip>
          <a:srcRect l="-2845" r="-4537" b="-2561"/>
          <a:stretch/>
        </p:blipFill>
        <p:spPr>
          <a:xfrm rot="14094074" flipH="1">
            <a:off x="9007406" y="1142923"/>
            <a:ext cx="4276427" cy="4597553"/>
          </a:xfrm>
          <a:prstGeom prst="rect">
            <a:avLst/>
          </a:prstGeom>
        </p:spPr>
      </p:pic>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Quote slide - Orange">
    <p:spTree>
      <p:nvGrpSpPr>
        <p:cNvPr id="1" name=""/>
        <p:cNvGrpSpPr/>
        <p:nvPr/>
      </p:nvGrpSpPr>
      <p:grpSpPr>
        <a:xfrm>
          <a:off x="0" y="0"/>
          <a:ext cx="0" cy="0"/>
          <a:chOff x="0" y="0"/>
          <a:chExt cx="0" cy="0"/>
        </a:xfrm>
      </p:grpSpPr>
      <p:sp>
        <p:nvSpPr>
          <p:cNvPr id="13" name="Freeform 12"/>
          <p:cNvSpPr/>
          <p:nvPr userDrawn="1"/>
        </p:nvSpPr>
        <p:spPr>
          <a:xfrm rot="5400000">
            <a:off x="2666997" y="-2667003"/>
            <a:ext cx="6858001" cy="12192005"/>
          </a:xfrm>
          <a:custGeom>
            <a:avLst/>
            <a:gdLst>
              <a:gd name="connsiteX0" fmla="*/ 0 w 6858001"/>
              <a:gd name="connsiteY0" fmla="*/ 12192005 h 12192005"/>
              <a:gd name="connsiteX1" fmla="*/ 4707729 w 6858001"/>
              <a:gd name="connsiteY1" fmla="*/ 0 h 12192005"/>
              <a:gd name="connsiteX2" fmla="*/ 5326371 w 6858001"/>
              <a:gd name="connsiteY2" fmla="*/ 0 h 12192005"/>
              <a:gd name="connsiteX3" fmla="*/ 6858001 w 6858001"/>
              <a:gd name="connsiteY3" fmla="*/ 7366532 h 12192005"/>
              <a:gd name="connsiteX4" fmla="*/ 6858001 w 6858001"/>
              <a:gd name="connsiteY4" fmla="*/ 12192005 h 121920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8001" h="12192005">
                <a:moveTo>
                  <a:pt x="0" y="12192005"/>
                </a:moveTo>
                <a:lnTo>
                  <a:pt x="4707729" y="0"/>
                </a:lnTo>
                <a:lnTo>
                  <a:pt x="5326371" y="0"/>
                </a:lnTo>
                <a:lnTo>
                  <a:pt x="6858001" y="7366532"/>
                </a:lnTo>
                <a:lnTo>
                  <a:pt x="6858001" y="12192005"/>
                </a:lnTo>
                <a:close/>
              </a:path>
            </a:pathLst>
          </a:custGeom>
          <a:solidFill>
            <a:srgbClr val="EE7123">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4" name="Text Placeholder 23"/>
          <p:cNvSpPr>
            <a:spLocks noGrp="1"/>
          </p:cNvSpPr>
          <p:nvPr>
            <p:ph type="body" sz="quarter" idx="14" hasCustomPrompt="1"/>
          </p:nvPr>
        </p:nvSpPr>
        <p:spPr>
          <a:xfrm>
            <a:off x="6113164" y="5333555"/>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15" name="Text Placeholder 23"/>
          <p:cNvSpPr>
            <a:spLocks noGrp="1"/>
          </p:cNvSpPr>
          <p:nvPr>
            <p:ph type="body" sz="quarter" idx="13" hasCustomPrompt="1"/>
          </p:nvPr>
        </p:nvSpPr>
        <p:spPr>
          <a:xfrm>
            <a:off x="411614" y="1598377"/>
            <a:ext cx="6398462" cy="4496164"/>
          </a:xfrm>
        </p:spPr>
        <p:txBody>
          <a:bodyPr anchor="ctr">
            <a:normAutofit/>
          </a:bodyPr>
          <a:lstStyle>
            <a:lvl1pPr marL="0" indent="0" algn="ctr">
              <a:buNone/>
              <a:defRPr sz="3000" i="1" baseline="0">
                <a:solidFill>
                  <a:schemeClr val="bg1"/>
                </a:solidFill>
                <a:latin typeface="+mn-lt"/>
              </a:defRPr>
            </a:lvl1pPr>
          </a:lstStyle>
          <a:p>
            <a:pPr lvl="0"/>
            <a:r>
              <a:rPr lang="en-US" dirty="0"/>
              <a:t>Quote Here</a:t>
            </a:r>
          </a:p>
        </p:txBody>
      </p:sp>
      <p:sp>
        <p:nvSpPr>
          <p:cNvPr id="17"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20" name="Picture 19"/>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
        <p:nvSpPr>
          <p:cNvPr id="24" name="Text Placeholder 23"/>
          <p:cNvSpPr>
            <a:spLocks noGrp="1"/>
          </p:cNvSpPr>
          <p:nvPr>
            <p:ph type="body" sz="quarter" idx="15" hasCustomPrompt="1"/>
          </p:nvPr>
        </p:nvSpPr>
        <p:spPr>
          <a:xfrm>
            <a:off x="323198" y="1401059"/>
            <a:ext cx="2613204" cy="1221666"/>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pic>
        <p:nvPicPr>
          <p:cNvPr id="26" name="Picture 25"/>
          <p:cNvPicPr>
            <a:picLocks noChangeAspect="1"/>
          </p:cNvPicPr>
          <p:nvPr userDrawn="1"/>
        </p:nvPicPr>
        <p:blipFill rotWithShape="1">
          <a:blip r:embed="rId3" cstate="screen">
            <a:alphaModFix amt="93000"/>
            <a:extLst>
              <a:ext uri="{28A0092B-C50C-407E-A947-70E740481C1C}">
                <a14:useLocalDpi xmlns:a14="http://schemas.microsoft.com/office/drawing/2010/main"/>
              </a:ext>
            </a:extLst>
          </a:blip>
          <a:srcRect l="-2845" r="-4537" b="-2561"/>
          <a:stretch/>
        </p:blipFill>
        <p:spPr>
          <a:xfrm rot="14094074" flipH="1">
            <a:off x="9007406" y="1142923"/>
            <a:ext cx="4276427" cy="4597553"/>
          </a:xfrm>
          <a:prstGeom prst="rect">
            <a:avLst/>
          </a:prstGeom>
        </p:spPr>
      </p:pic>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4 column with icons slide - layout 1">
    <p:spTree>
      <p:nvGrpSpPr>
        <p:cNvPr id="1" name=""/>
        <p:cNvGrpSpPr/>
        <p:nvPr/>
      </p:nvGrpSpPr>
      <p:grpSpPr>
        <a:xfrm>
          <a:off x="0" y="0"/>
          <a:ext cx="0" cy="0"/>
          <a:chOff x="0" y="0"/>
          <a:chExt cx="0" cy="0"/>
        </a:xfrm>
      </p:grpSpPr>
      <p:cxnSp>
        <p:nvCxnSpPr>
          <p:cNvPr id="21" name="Straight Connector 20"/>
          <p:cNvCxnSpPr/>
          <p:nvPr userDrawn="1"/>
        </p:nvCxnSpPr>
        <p:spPr>
          <a:xfrm>
            <a:off x="-36415" y="2997017"/>
            <a:ext cx="12192000" cy="0"/>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3" name="Text Placeholder 2"/>
          <p:cNvSpPr>
            <a:spLocks noGrp="1"/>
          </p:cNvSpPr>
          <p:nvPr>
            <p:ph type="body" sz="quarter" idx="10" hasCustomPrompt="1"/>
          </p:nvPr>
        </p:nvSpPr>
        <p:spPr>
          <a:xfrm>
            <a:off x="303467" y="3332327"/>
            <a:ext cx="2672815" cy="2391758"/>
          </a:xfrm>
        </p:spPr>
        <p:txBody>
          <a:bodyPr>
            <a:normAutofit/>
          </a:bodyPr>
          <a:lstStyle>
            <a:lvl1pPr marL="0" indent="0" algn="ctr">
              <a:buNone/>
              <a:defRPr sz="2400" baseline="0">
                <a:solidFill>
                  <a:srgbClr val="6D6E6C"/>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32" name="Text Placeholder 2"/>
          <p:cNvSpPr>
            <a:spLocks noGrp="1"/>
          </p:cNvSpPr>
          <p:nvPr>
            <p:ph type="body" sz="quarter" idx="11" hasCustomPrompt="1"/>
          </p:nvPr>
        </p:nvSpPr>
        <p:spPr>
          <a:xfrm>
            <a:off x="3243611" y="383455"/>
            <a:ext cx="2672815" cy="2224632"/>
          </a:xfrm>
        </p:spPr>
        <p:txBody>
          <a:bodyPr anchor="b">
            <a:normAutofit/>
          </a:bodyPr>
          <a:lstStyle>
            <a:lvl1pPr marL="0" indent="0" algn="ctr">
              <a:buNone/>
              <a:defRPr sz="2400" baseline="0">
                <a:solidFill>
                  <a:srgbClr val="6D6E6C"/>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34" name="Text Placeholder 2"/>
          <p:cNvSpPr>
            <a:spLocks noGrp="1"/>
          </p:cNvSpPr>
          <p:nvPr>
            <p:ph type="body" sz="quarter" idx="12" hasCustomPrompt="1"/>
          </p:nvPr>
        </p:nvSpPr>
        <p:spPr>
          <a:xfrm>
            <a:off x="6115112" y="3320233"/>
            <a:ext cx="2672815" cy="2448096"/>
          </a:xfrm>
        </p:spPr>
        <p:txBody>
          <a:bodyPr>
            <a:normAutofit/>
          </a:bodyPr>
          <a:lstStyle>
            <a:lvl1pPr marL="0" indent="0" algn="ctr">
              <a:buNone/>
              <a:defRPr sz="2400" baseline="0">
                <a:solidFill>
                  <a:srgbClr val="6D6E6C"/>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36" name="Text Placeholder 2"/>
          <p:cNvSpPr>
            <a:spLocks noGrp="1"/>
          </p:cNvSpPr>
          <p:nvPr>
            <p:ph type="body" sz="quarter" idx="13" hasCustomPrompt="1"/>
          </p:nvPr>
        </p:nvSpPr>
        <p:spPr>
          <a:xfrm>
            <a:off x="9068395" y="383458"/>
            <a:ext cx="2672815" cy="2224632"/>
          </a:xfrm>
        </p:spPr>
        <p:txBody>
          <a:bodyPr anchor="b">
            <a:normAutofit/>
          </a:bodyPr>
          <a:lstStyle>
            <a:lvl1pPr marL="0" indent="0" algn="ctr">
              <a:buNone/>
              <a:defRPr sz="2400" baseline="0">
                <a:solidFill>
                  <a:srgbClr val="6D6E6C"/>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14"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n-US" sz="1100" b="0" kern="1200" dirty="0">
                <a:solidFill>
                  <a:srgbClr val="6D6E6C"/>
                </a:solidFill>
                <a:effectLst/>
                <a:latin typeface="+mn-lt"/>
                <a:ea typeface="MS PGothic" charset="-128"/>
                <a:cs typeface="Geneva" charset="0"/>
              </a:rPr>
              <a:t>training model for teaching entrepreneurial competences to sole-traders </a:t>
            </a:r>
            <a:endParaRPr kumimoji="1" lang="ja-JP" altLang="en-US" sz="1100" b="0" kern="1200" dirty="0">
              <a:solidFill>
                <a:srgbClr val="6D6E6C"/>
              </a:solidFill>
              <a:latin typeface="+mn-lt"/>
              <a:ea typeface="MS PGothic" charset="-128"/>
              <a:cs typeface="Geneva" charset="0"/>
            </a:endParaRPr>
          </a:p>
        </p:txBody>
      </p:sp>
      <p:pic>
        <p:nvPicPr>
          <p:cNvPr id="15" name="Picture 1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16200000">
            <a:off x="5919401" y="6115051"/>
            <a:ext cx="345438" cy="389895"/>
          </a:xfrm>
          <a:prstGeom prst="rect">
            <a:avLst/>
          </a:prstGeom>
        </p:spPr>
      </p:pic>
      <p:sp>
        <p:nvSpPr>
          <p:cNvPr id="4" name="Triangle 3"/>
          <p:cNvSpPr/>
          <p:nvPr userDrawn="1"/>
        </p:nvSpPr>
        <p:spPr>
          <a:xfrm rot="10800000">
            <a:off x="3720197" y="2997014"/>
            <a:ext cx="1651000" cy="1423276"/>
          </a:xfrm>
          <a:prstGeom prst="triangle">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riangle 18"/>
          <p:cNvSpPr/>
          <p:nvPr userDrawn="1"/>
        </p:nvSpPr>
        <p:spPr>
          <a:xfrm rot="10800000">
            <a:off x="9603595" y="3013755"/>
            <a:ext cx="1651000" cy="1423276"/>
          </a:xfrm>
          <a:prstGeom prst="triangle">
            <a:avLst/>
          </a:prstGeom>
          <a:solidFill>
            <a:srgbClr val="FDC0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riangle 19"/>
          <p:cNvSpPr/>
          <p:nvPr userDrawn="1"/>
        </p:nvSpPr>
        <p:spPr>
          <a:xfrm>
            <a:off x="761097" y="1577778"/>
            <a:ext cx="1651000" cy="1423276"/>
          </a:xfrm>
          <a:prstGeom prst="triangle">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riangle 21"/>
          <p:cNvSpPr/>
          <p:nvPr userDrawn="1"/>
        </p:nvSpPr>
        <p:spPr>
          <a:xfrm>
            <a:off x="6644495" y="1594519"/>
            <a:ext cx="1651000" cy="1423276"/>
          </a:xfrm>
          <a:prstGeom prst="triangle">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6 column with icons slide - layout 1">
    <p:spTree>
      <p:nvGrpSpPr>
        <p:cNvPr id="1" name=""/>
        <p:cNvGrpSpPr/>
        <p:nvPr/>
      </p:nvGrpSpPr>
      <p:grpSpPr>
        <a:xfrm>
          <a:off x="0" y="0"/>
          <a:ext cx="0" cy="0"/>
          <a:chOff x="0" y="0"/>
          <a:chExt cx="0" cy="0"/>
        </a:xfrm>
      </p:grpSpPr>
      <p:cxnSp>
        <p:nvCxnSpPr>
          <p:cNvPr id="31" name="Straight Connector 30">
            <a:extLst>
              <a:ext uri="{FF2B5EF4-FFF2-40B4-BE49-F238E27FC236}">
                <a16:creationId xmlns:a16="http://schemas.microsoft.com/office/drawing/2014/main" id="{5503DB59-D7D5-0049-BEDC-8E055EA52870}"/>
              </a:ext>
            </a:extLst>
          </p:cNvPr>
          <p:cNvCxnSpPr/>
          <p:nvPr userDrawn="1"/>
        </p:nvCxnSpPr>
        <p:spPr>
          <a:xfrm>
            <a:off x="-16352" y="3984569"/>
            <a:ext cx="12192000" cy="0"/>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39" name="テキスト プレースホルダー 36">
            <a:extLst>
              <a:ext uri="{FF2B5EF4-FFF2-40B4-BE49-F238E27FC236}">
                <a16:creationId xmlns:a16="http://schemas.microsoft.com/office/drawing/2014/main" id="{65933281-45EB-3640-903C-5A0A5A815D2A}"/>
              </a:ext>
            </a:extLst>
          </p:cNvPr>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n-US" sz="1100" b="0" kern="1200" dirty="0">
                <a:solidFill>
                  <a:srgbClr val="6D6E6C"/>
                </a:solidFill>
                <a:effectLst/>
                <a:latin typeface="+mn-lt"/>
                <a:ea typeface="MS PGothic" charset="-128"/>
                <a:cs typeface="Geneva" charset="0"/>
              </a:rPr>
              <a:t>training model for teaching entrepreneurial competences to sole-traders </a:t>
            </a:r>
            <a:endParaRPr kumimoji="1" lang="ja-JP" altLang="en-US" sz="1100" b="0" kern="1200" dirty="0">
              <a:solidFill>
                <a:srgbClr val="6D6E6C"/>
              </a:solidFill>
              <a:latin typeface="+mn-lt"/>
              <a:ea typeface="MS PGothic" charset="-128"/>
              <a:cs typeface="Geneva" charset="0"/>
            </a:endParaRPr>
          </a:p>
        </p:txBody>
      </p:sp>
      <p:pic>
        <p:nvPicPr>
          <p:cNvPr id="40" name="Picture 39">
            <a:extLst>
              <a:ext uri="{FF2B5EF4-FFF2-40B4-BE49-F238E27FC236}">
                <a16:creationId xmlns:a16="http://schemas.microsoft.com/office/drawing/2014/main" id="{43460853-3FC6-3640-B1F1-44CD760CC7D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16200000">
            <a:off x="5919401" y="6115051"/>
            <a:ext cx="345438" cy="389895"/>
          </a:xfrm>
          <a:prstGeom prst="rect">
            <a:avLst/>
          </a:prstGeom>
        </p:spPr>
      </p:pic>
      <p:sp>
        <p:nvSpPr>
          <p:cNvPr id="46" name="Text Placeholder 2">
            <a:extLst>
              <a:ext uri="{FF2B5EF4-FFF2-40B4-BE49-F238E27FC236}">
                <a16:creationId xmlns:a16="http://schemas.microsoft.com/office/drawing/2014/main" id="{F2379B95-7D4C-A44C-8441-979EC41BA209}"/>
              </a:ext>
            </a:extLst>
          </p:cNvPr>
          <p:cNvSpPr>
            <a:spLocks noGrp="1"/>
          </p:cNvSpPr>
          <p:nvPr>
            <p:ph type="body" sz="quarter" idx="13" hasCustomPrompt="1"/>
          </p:nvPr>
        </p:nvSpPr>
        <p:spPr>
          <a:xfrm>
            <a:off x="6307130" y="1595577"/>
            <a:ext cx="1616199" cy="2224632"/>
          </a:xfrm>
        </p:spPr>
        <p:txBody>
          <a:bodyPr anchor="b">
            <a:normAutofit/>
          </a:bodyPr>
          <a:lstStyle>
            <a:lvl1pPr marL="0" indent="0" algn="ctr">
              <a:buNone/>
              <a:defRPr sz="2400" baseline="0">
                <a:solidFill>
                  <a:srgbClr val="FDC010"/>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47" name="Triangle 46">
            <a:extLst>
              <a:ext uri="{FF2B5EF4-FFF2-40B4-BE49-F238E27FC236}">
                <a16:creationId xmlns:a16="http://schemas.microsoft.com/office/drawing/2014/main" id="{F6215A52-44A3-854A-B70D-3FC03E8DD78B}"/>
              </a:ext>
            </a:extLst>
          </p:cNvPr>
          <p:cNvSpPr/>
          <p:nvPr userDrawn="1"/>
        </p:nvSpPr>
        <p:spPr>
          <a:xfrm rot="10800000">
            <a:off x="6307131" y="4002857"/>
            <a:ext cx="1651000" cy="1423276"/>
          </a:xfrm>
          <a:prstGeom prst="triangle">
            <a:avLst/>
          </a:prstGeom>
          <a:solidFill>
            <a:srgbClr val="FDC0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Text Placeholder 2">
            <a:extLst>
              <a:ext uri="{FF2B5EF4-FFF2-40B4-BE49-F238E27FC236}">
                <a16:creationId xmlns:a16="http://schemas.microsoft.com/office/drawing/2014/main" id="{D1519147-0D10-3544-A67C-2692135BF0E5}"/>
              </a:ext>
            </a:extLst>
          </p:cNvPr>
          <p:cNvSpPr>
            <a:spLocks noGrp="1"/>
          </p:cNvSpPr>
          <p:nvPr>
            <p:ph type="body" sz="quarter" idx="14" hasCustomPrompt="1"/>
          </p:nvPr>
        </p:nvSpPr>
        <p:spPr>
          <a:xfrm>
            <a:off x="8333286" y="4248541"/>
            <a:ext cx="1631052" cy="2391758"/>
          </a:xfrm>
        </p:spPr>
        <p:txBody>
          <a:bodyPr>
            <a:normAutofit/>
          </a:bodyPr>
          <a:lstStyle>
            <a:lvl1pPr marL="0" indent="0" algn="ctr">
              <a:buNone/>
              <a:defRPr sz="2400" baseline="0">
                <a:solidFill>
                  <a:srgbClr val="2E95D2"/>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50" name="Text Placeholder 2">
            <a:extLst>
              <a:ext uri="{FF2B5EF4-FFF2-40B4-BE49-F238E27FC236}">
                <a16:creationId xmlns:a16="http://schemas.microsoft.com/office/drawing/2014/main" id="{22ACC1BC-A7F7-D646-9564-6F9FD561BA61}"/>
              </a:ext>
            </a:extLst>
          </p:cNvPr>
          <p:cNvSpPr>
            <a:spLocks noGrp="1"/>
          </p:cNvSpPr>
          <p:nvPr>
            <p:ph type="body" sz="quarter" idx="15" hasCustomPrompt="1"/>
          </p:nvPr>
        </p:nvSpPr>
        <p:spPr>
          <a:xfrm>
            <a:off x="10320914" y="1595577"/>
            <a:ext cx="1616199" cy="2224632"/>
          </a:xfrm>
        </p:spPr>
        <p:txBody>
          <a:bodyPr anchor="b">
            <a:normAutofit/>
          </a:bodyPr>
          <a:lstStyle>
            <a:lvl1pPr marL="0" indent="0" algn="ctr">
              <a:buNone/>
              <a:defRPr sz="2400" baseline="0">
                <a:solidFill>
                  <a:srgbClr val="CE1779"/>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51" name="Triangle 50">
            <a:extLst>
              <a:ext uri="{FF2B5EF4-FFF2-40B4-BE49-F238E27FC236}">
                <a16:creationId xmlns:a16="http://schemas.microsoft.com/office/drawing/2014/main" id="{809F2C8C-0EA9-1244-9321-8F90D6B1BA2C}"/>
              </a:ext>
            </a:extLst>
          </p:cNvPr>
          <p:cNvSpPr/>
          <p:nvPr userDrawn="1"/>
        </p:nvSpPr>
        <p:spPr>
          <a:xfrm rot="10800000">
            <a:off x="10320915" y="4002857"/>
            <a:ext cx="1651000" cy="1423276"/>
          </a:xfrm>
          <a:prstGeom prst="triangle">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Triangle 51">
            <a:extLst>
              <a:ext uri="{FF2B5EF4-FFF2-40B4-BE49-F238E27FC236}">
                <a16:creationId xmlns:a16="http://schemas.microsoft.com/office/drawing/2014/main" id="{EBB0FE5E-1698-314B-AD0A-A2C803A50C0F}"/>
              </a:ext>
            </a:extLst>
          </p:cNvPr>
          <p:cNvSpPr/>
          <p:nvPr userDrawn="1"/>
        </p:nvSpPr>
        <p:spPr>
          <a:xfrm>
            <a:off x="8333286" y="2579580"/>
            <a:ext cx="1651000" cy="1423276"/>
          </a:xfrm>
          <a:prstGeom prst="triangle">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Text Placeholder 2">
            <a:extLst>
              <a:ext uri="{FF2B5EF4-FFF2-40B4-BE49-F238E27FC236}">
                <a16:creationId xmlns:a16="http://schemas.microsoft.com/office/drawing/2014/main" id="{2818968D-074C-604A-9AC8-3A65BE432D57}"/>
              </a:ext>
            </a:extLst>
          </p:cNvPr>
          <p:cNvSpPr>
            <a:spLocks noGrp="1"/>
          </p:cNvSpPr>
          <p:nvPr>
            <p:ph type="body" sz="quarter" idx="16" hasCustomPrompt="1"/>
          </p:nvPr>
        </p:nvSpPr>
        <p:spPr>
          <a:xfrm>
            <a:off x="2220016" y="1595577"/>
            <a:ext cx="1616199" cy="2224632"/>
          </a:xfrm>
        </p:spPr>
        <p:txBody>
          <a:bodyPr anchor="b">
            <a:normAutofit/>
          </a:bodyPr>
          <a:lstStyle>
            <a:lvl1pPr marL="0" indent="0" algn="ctr">
              <a:buNone/>
              <a:defRPr sz="2400" baseline="0">
                <a:solidFill>
                  <a:srgbClr val="CE1779"/>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54" name="Triangle 53">
            <a:extLst>
              <a:ext uri="{FF2B5EF4-FFF2-40B4-BE49-F238E27FC236}">
                <a16:creationId xmlns:a16="http://schemas.microsoft.com/office/drawing/2014/main" id="{D5A92096-985D-E240-AD66-801D60B038F0}"/>
              </a:ext>
            </a:extLst>
          </p:cNvPr>
          <p:cNvSpPr/>
          <p:nvPr userDrawn="1"/>
        </p:nvSpPr>
        <p:spPr>
          <a:xfrm rot="10800000">
            <a:off x="2220017" y="4002857"/>
            <a:ext cx="1651000" cy="1423276"/>
          </a:xfrm>
          <a:prstGeom prst="triangle">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Text Placeholder 2">
            <a:extLst>
              <a:ext uri="{FF2B5EF4-FFF2-40B4-BE49-F238E27FC236}">
                <a16:creationId xmlns:a16="http://schemas.microsoft.com/office/drawing/2014/main" id="{28849DE5-5280-794A-977E-F25DE95EBDBF}"/>
              </a:ext>
            </a:extLst>
          </p:cNvPr>
          <p:cNvSpPr>
            <a:spLocks noGrp="1"/>
          </p:cNvSpPr>
          <p:nvPr>
            <p:ph type="body" sz="quarter" idx="17" hasCustomPrompt="1"/>
          </p:nvPr>
        </p:nvSpPr>
        <p:spPr>
          <a:xfrm>
            <a:off x="4246172" y="4248541"/>
            <a:ext cx="1631052" cy="2391758"/>
          </a:xfrm>
        </p:spPr>
        <p:txBody>
          <a:bodyPr>
            <a:normAutofit/>
          </a:bodyPr>
          <a:lstStyle>
            <a:lvl1pPr marL="0" indent="0" algn="ctr">
              <a:buNone/>
              <a:defRPr sz="2400" baseline="0">
                <a:solidFill>
                  <a:srgbClr val="EE7123"/>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58" name="Triangle 57">
            <a:extLst>
              <a:ext uri="{FF2B5EF4-FFF2-40B4-BE49-F238E27FC236}">
                <a16:creationId xmlns:a16="http://schemas.microsoft.com/office/drawing/2014/main" id="{C8C71C43-2564-9949-B8EC-B6E492828570}"/>
              </a:ext>
            </a:extLst>
          </p:cNvPr>
          <p:cNvSpPr/>
          <p:nvPr userDrawn="1"/>
        </p:nvSpPr>
        <p:spPr>
          <a:xfrm>
            <a:off x="4246172" y="2579580"/>
            <a:ext cx="1651000" cy="1423276"/>
          </a:xfrm>
          <a:prstGeom prst="triangle">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Text Placeholder 2">
            <a:extLst>
              <a:ext uri="{FF2B5EF4-FFF2-40B4-BE49-F238E27FC236}">
                <a16:creationId xmlns:a16="http://schemas.microsoft.com/office/drawing/2014/main" id="{D09F3077-198E-3B47-B50B-5AC670A1302E}"/>
              </a:ext>
            </a:extLst>
          </p:cNvPr>
          <p:cNvSpPr>
            <a:spLocks noGrp="1"/>
          </p:cNvSpPr>
          <p:nvPr>
            <p:ph type="body" sz="quarter" idx="18" hasCustomPrompt="1"/>
          </p:nvPr>
        </p:nvSpPr>
        <p:spPr>
          <a:xfrm>
            <a:off x="252336" y="4230254"/>
            <a:ext cx="1631052" cy="2391758"/>
          </a:xfrm>
        </p:spPr>
        <p:txBody>
          <a:bodyPr>
            <a:normAutofit/>
          </a:bodyPr>
          <a:lstStyle>
            <a:lvl1pPr marL="0" indent="0" algn="ctr">
              <a:buNone/>
              <a:defRPr sz="2400" baseline="0">
                <a:solidFill>
                  <a:srgbClr val="2E95D2"/>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60" name="Triangle 59">
            <a:extLst>
              <a:ext uri="{FF2B5EF4-FFF2-40B4-BE49-F238E27FC236}">
                <a16:creationId xmlns:a16="http://schemas.microsoft.com/office/drawing/2014/main" id="{01885070-E58F-7544-B91A-17853B8D6DEA}"/>
              </a:ext>
            </a:extLst>
          </p:cNvPr>
          <p:cNvSpPr/>
          <p:nvPr userDrawn="1"/>
        </p:nvSpPr>
        <p:spPr>
          <a:xfrm>
            <a:off x="252336" y="2561293"/>
            <a:ext cx="1651000" cy="1423276"/>
          </a:xfrm>
          <a:prstGeom prst="triangle">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Text Placeholder 23">
            <a:extLst>
              <a:ext uri="{FF2B5EF4-FFF2-40B4-BE49-F238E27FC236}">
                <a16:creationId xmlns:a16="http://schemas.microsoft.com/office/drawing/2014/main" id="{1253AEA5-EA77-E446-B498-F3EB5FD79F9F}"/>
              </a:ext>
            </a:extLst>
          </p:cNvPr>
          <p:cNvSpPr>
            <a:spLocks noGrp="1"/>
          </p:cNvSpPr>
          <p:nvPr>
            <p:ph type="body" sz="quarter" idx="19" hasCustomPrompt="1"/>
          </p:nvPr>
        </p:nvSpPr>
        <p:spPr>
          <a:xfrm>
            <a:off x="0" y="581242"/>
            <a:ext cx="12192000" cy="697353"/>
          </a:xfrm>
        </p:spPr>
        <p:txBody>
          <a:bodyPr>
            <a:normAutofit/>
          </a:bodyPr>
          <a:lstStyle>
            <a:lvl1pPr marL="0" indent="0" algn="ctr">
              <a:buNone/>
              <a:defRPr sz="3600">
                <a:solidFill>
                  <a:srgbClr val="6D6E6C"/>
                </a:solidFill>
                <a:latin typeface="+mn-lt"/>
              </a:defRPr>
            </a:lvl1pPr>
          </a:lstStyle>
          <a:p>
            <a:pPr lvl="0"/>
            <a:r>
              <a:rPr lang="en-US" dirty="0"/>
              <a:t>TITLE</a:t>
            </a:r>
          </a:p>
        </p:txBody>
      </p:sp>
    </p:spTree>
    <p:extLst>
      <p:ext uri="{BB962C8B-B14F-4D97-AF65-F5344CB8AC3E}">
        <p14:creationId xmlns:p14="http://schemas.microsoft.com/office/powerpoint/2010/main" val="137041392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4 column with icons slide - layout 2">
    <p:spTree>
      <p:nvGrpSpPr>
        <p:cNvPr id="1" name=""/>
        <p:cNvGrpSpPr/>
        <p:nvPr/>
      </p:nvGrpSpPr>
      <p:grpSpPr>
        <a:xfrm>
          <a:off x="0" y="0"/>
          <a:ext cx="0" cy="0"/>
          <a:chOff x="0" y="0"/>
          <a:chExt cx="0" cy="0"/>
        </a:xfrm>
      </p:grpSpPr>
      <p:cxnSp>
        <p:nvCxnSpPr>
          <p:cNvPr id="18" name="Straight Connector 17"/>
          <p:cNvCxnSpPr/>
          <p:nvPr userDrawn="1"/>
        </p:nvCxnSpPr>
        <p:spPr>
          <a:xfrm>
            <a:off x="0" y="477911"/>
            <a:ext cx="12192000" cy="0"/>
          </a:xfrm>
          <a:prstGeom prst="line">
            <a:avLst/>
          </a:prstGeom>
          <a:ln>
            <a:solidFill>
              <a:srgbClr val="353E47"/>
            </a:solidFill>
          </a:ln>
        </p:spPr>
        <p:style>
          <a:lnRef idx="1">
            <a:schemeClr val="accent1"/>
          </a:lnRef>
          <a:fillRef idx="0">
            <a:schemeClr val="accent1"/>
          </a:fillRef>
          <a:effectRef idx="0">
            <a:schemeClr val="accent1"/>
          </a:effectRef>
          <a:fontRef idx="minor">
            <a:schemeClr val="tx1"/>
          </a:fontRef>
        </p:style>
      </p:cxnSp>
      <p:sp>
        <p:nvSpPr>
          <p:cNvPr id="19" name="Text Placeholder 2"/>
          <p:cNvSpPr>
            <a:spLocks noGrp="1"/>
          </p:cNvSpPr>
          <p:nvPr>
            <p:ph type="body" sz="quarter" idx="10" hasCustomPrompt="1"/>
          </p:nvPr>
        </p:nvSpPr>
        <p:spPr>
          <a:xfrm>
            <a:off x="333621" y="2090693"/>
            <a:ext cx="2672815" cy="3712088"/>
          </a:xfrm>
        </p:spPr>
        <p:txBody>
          <a:bodyPr>
            <a:normAutofit/>
          </a:bodyPr>
          <a:lstStyle>
            <a:lvl1pPr marL="0" indent="0" algn="ctr">
              <a:buNone/>
              <a:defRPr sz="2400" baseline="0">
                <a:solidFill>
                  <a:srgbClr val="6D6E6C"/>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20" name="Text Placeholder 2"/>
          <p:cNvSpPr>
            <a:spLocks noGrp="1"/>
          </p:cNvSpPr>
          <p:nvPr>
            <p:ph type="body" sz="quarter" idx="11" hasCustomPrompt="1"/>
          </p:nvPr>
        </p:nvSpPr>
        <p:spPr>
          <a:xfrm>
            <a:off x="3273765" y="2090693"/>
            <a:ext cx="2672815" cy="3712088"/>
          </a:xfrm>
        </p:spPr>
        <p:txBody>
          <a:bodyPr anchor="t">
            <a:normAutofit/>
          </a:bodyPr>
          <a:lstStyle>
            <a:lvl1pPr marL="0" indent="0" algn="ctr">
              <a:buNone/>
              <a:defRPr sz="2400" baseline="0">
                <a:solidFill>
                  <a:srgbClr val="6D6E6C"/>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21" name="Text Placeholder 2"/>
          <p:cNvSpPr>
            <a:spLocks noGrp="1"/>
          </p:cNvSpPr>
          <p:nvPr>
            <p:ph type="body" sz="quarter" idx="12" hasCustomPrompt="1"/>
          </p:nvPr>
        </p:nvSpPr>
        <p:spPr>
          <a:xfrm>
            <a:off x="6145266" y="2090693"/>
            <a:ext cx="2672815" cy="3712088"/>
          </a:xfrm>
        </p:spPr>
        <p:txBody>
          <a:bodyPr>
            <a:normAutofit/>
          </a:bodyPr>
          <a:lstStyle>
            <a:lvl1pPr marL="0" indent="0" algn="ctr">
              <a:buNone/>
              <a:defRPr sz="2400" baseline="0">
                <a:solidFill>
                  <a:srgbClr val="6D6E6C"/>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22" name="Text Placeholder 2"/>
          <p:cNvSpPr>
            <a:spLocks noGrp="1"/>
          </p:cNvSpPr>
          <p:nvPr>
            <p:ph type="body" sz="quarter" idx="13" hasCustomPrompt="1"/>
          </p:nvPr>
        </p:nvSpPr>
        <p:spPr>
          <a:xfrm>
            <a:off x="9098549" y="2090693"/>
            <a:ext cx="2672815" cy="3712088"/>
          </a:xfrm>
        </p:spPr>
        <p:txBody>
          <a:bodyPr anchor="t">
            <a:normAutofit/>
          </a:bodyPr>
          <a:lstStyle>
            <a:lvl1pPr marL="0" indent="0" algn="ctr">
              <a:buNone/>
              <a:defRPr sz="2400" baseline="0">
                <a:solidFill>
                  <a:srgbClr val="6D6E6C"/>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13"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n-US" sz="1100" b="0" kern="1200" dirty="0">
                <a:solidFill>
                  <a:srgbClr val="6D6E6C"/>
                </a:solidFill>
                <a:effectLst/>
                <a:latin typeface="+mn-lt"/>
                <a:ea typeface="MS PGothic" charset="-128"/>
                <a:cs typeface="Geneva" charset="0"/>
              </a:rPr>
              <a:t>training model for teaching entrepreneurial competences to sole-traders </a:t>
            </a:r>
            <a:endParaRPr kumimoji="1" lang="ja-JP" altLang="en-US" sz="1100" b="0" kern="1200" dirty="0">
              <a:solidFill>
                <a:srgbClr val="6D6E6C"/>
              </a:solidFill>
              <a:latin typeface="+mn-lt"/>
              <a:ea typeface="MS PGothic" charset="-128"/>
              <a:cs typeface="Geneva" charset="0"/>
            </a:endParaRPr>
          </a:p>
        </p:txBody>
      </p:sp>
      <p:pic>
        <p:nvPicPr>
          <p:cNvPr id="14" name="Picture 1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16200000">
            <a:off x="5919401" y="6115051"/>
            <a:ext cx="345438" cy="389895"/>
          </a:xfrm>
          <a:prstGeom prst="rect">
            <a:avLst/>
          </a:prstGeom>
        </p:spPr>
      </p:pic>
      <p:sp>
        <p:nvSpPr>
          <p:cNvPr id="15" name="Triangle 14"/>
          <p:cNvSpPr/>
          <p:nvPr userDrawn="1"/>
        </p:nvSpPr>
        <p:spPr>
          <a:xfrm rot="10800000">
            <a:off x="3726458" y="486571"/>
            <a:ext cx="1651000" cy="1423276"/>
          </a:xfrm>
          <a:prstGeom prst="triangle">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riangle 15"/>
          <p:cNvSpPr/>
          <p:nvPr userDrawn="1"/>
        </p:nvSpPr>
        <p:spPr>
          <a:xfrm rot="10800000">
            <a:off x="9609856" y="490612"/>
            <a:ext cx="1651000" cy="1423276"/>
          </a:xfrm>
          <a:prstGeom prst="triangle">
            <a:avLst/>
          </a:prstGeom>
          <a:solidFill>
            <a:srgbClr val="FDC0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riangle 16"/>
          <p:cNvSpPr/>
          <p:nvPr userDrawn="1"/>
        </p:nvSpPr>
        <p:spPr>
          <a:xfrm rot="10800000">
            <a:off x="734413" y="477911"/>
            <a:ext cx="1651000" cy="1423276"/>
          </a:xfrm>
          <a:prstGeom prst="triangle">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riangle 28"/>
          <p:cNvSpPr/>
          <p:nvPr userDrawn="1"/>
        </p:nvSpPr>
        <p:spPr>
          <a:xfrm rot="10800000">
            <a:off x="6617811" y="494652"/>
            <a:ext cx="1651000" cy="1423276"/>
          </a:xfrm>
          <a:prstGeom prst="triangle">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3 column with icons slide">
    <p:spTree>
      <p:nvGrpSpPr>
        <p:cNvPr id="1" name=""/>
        <p:cNvGrpSpPr/>
        <p:nvPr/>
      </p:nvGrpSpPr>
      <p:grpSpPr>
        <a:xfrm>
          <a:off x="0" y="0"/>
          <a:ext cx="0" cy="0"/>
          <a:chOff x="0" y="0"/>
          <a:chExt cx="0" cy="0"/>
        </a:xfrm>
      </p:grpSpPr>
      <p:sp>
        <p:nvSpPr>
          <p:cNvPr id="12" name="Rectangle 11"/>
          <p:cNvSpPr/>
          <p:nvPr userDrawn="1"/>
        </p:nvSpPr>
        <p:spPr>
          <a:xfrm>
            <a:off x="0" y="0"/>
            <a:ext cx="12192000" cy="2374900"/>
          </a:xfrm>
          <a:prstGeom prst="rect">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E3C55"/>
              </a:solidFill>
            </a:endParaRPr>
          </a:p>
        </p:txBody>
      </p:sp>
      <p:sp>
        <p:nvSpPr>
          <p:cNvPr id="18" name="Text Placeholder 23"/>
          <p:cNvSpPr>
            <a:spLocks noGrp="1"/>
          </p:cNvSpPr>
          <p:nvPr>
            <p:ph type="body" sz="quarter" idx="13" hasCustomPrompt="1"/>
          </p:nvPr>
        </p:nvSpPr>
        <p:spPr>
          <a:xfrm>
            <a:off x="0" y="445647"/>
            <a:ext cx="12192000" cy="697353"/>
          </a:xfrm>
        </p:spPr>
        <p:txBody>
          <a:bodyPr>
            <a:normAutofit/>
          </a:bodyPr>
          <a:lstStyle>
            <a:lvl1pPr marL="0" indent="0" algn="ctr">
              <a:buNone/>
              <a:defRPr sz="3600">
                <a:solidFill>
                  <a:schemeClr val="bg1"/>
                </a:solidFill>
                <a:latin typeface="+mn-lt"/>
              </a:defRPr>
            </a:lvl1pPr>
          </a:lstStyle>
          <a:p>
            <a:pPr lvl="0"/>
            <a:r>
              <a:rPr lang="en-US" dirty="0"/>
              <a:t>TITLE</a:t>
            </a:r>
          </a:p>
        </p:txBody>
      </p:sp>
      <p:sp>
        <p:nvSpPr>
          <p:cNvPr id="22" name="Text Placeholder 23"/>
          <p:cNvSpPr>
            <a:spLocks noGrp="1"/>
          </p:cNvSpPr>
          <p:nvPr>
            <p:ph type="body" sz="quarter" idx="14" hasCustomPrompt="1"/>
          </p:nvPr>
        </p:nvSpPr>
        <p:spPr>
          <a:xfrm>
            <a:off x="684287" y="3376016"/>
            <a:ext cx="3408830" cy="1045795"/>
          </a:xfrm>
        </p:spPr>
        <p:txBody>
          <a:bodyPr anchor="ctr">
            <a:normAutofit/>
          </a:bodyPr>
          <a:lstStyle>
            <a:lvl1pPr marL="0" indent="0" algn="ctr">
              <a:buNone/>
              <a:defRPr sz="3000">
                <a:solidFill>
                  <a:srgbClr val="6D6E6C"/>
                </a:solidFill>
                <a:latin typeface="+mn-lt"/>
              </a:defRPr>
            </a:lvl1pPr>
          </a:lstStyle>
          <a:p>
            <a:pPr lvl="0"/>
            <a:r>
              <a:rPr lang="en-US" dirty="0"/>
              <a:t>Sub Title</a:t>
            </a:r>
          </a:p>
        </p:txBody>
      </p:sp>
      <p:sp>
        <p:nvSpPr>
          <p:cNvPr id="23" name="Text Placeholder 23"/>
          <p:cNvSpPr>
            <a:spLocks noGrp="1"/>
          </p:cNvSpPr>
          <p:nvPr>
            <p:ph type="body" sz="quarter" idx="15" hasCustomPrompt="1"/>
          </p:nvPr>
        </p:nvSpPr>
        <p:spPr>
          <a:xfrm>
            <a:off x="684287" y="4571947"/>
            <a:ext cx="3408830" cy="1412740"/>
          </a:xfrm>
        </p:spPr>
        <p:txBody>
          <a:bodyPr>
            <a:normAutofit/>
          </a:bodyPr>
          <a:lstStyle>
            <a:lvl1pPr marL="0" indent="0" algn="ctr">
              <a:buNone/>
              <a:defRPr sz="2400">
                <a:solidFill>
                  <a:srgbClr val="6D6E6C"/>
                </a:solidFill>
                <a:latin typeface="+mn-lt"/>
              </a:defRPr>
            </a:lvl1pPr>
          </a:lstStyle>
          <a:p>
            <a:pPr lvl="0"/>
            <a:r>
              <a:rPr lang="en-US" dirty="0"/>
              <a:t>Main Body Text</a:t>
            </a:r>
          </a:p>
        </p:txBody>
      </p:sp>
      <p:cxnSp>
        <p:nvCxnSpPr>
          <p:cNvPr id="4" name="Straight Connector 3"/>
          <p:cNvCxnSpPr/>
          <p:nvPr userDrawn="1"/>
        </p:nvCxnSpPr>
        <p:spPr>
          <a:xfrm flipH="1">
            <a:off x="555813" y="4482302"/>
            <a:ext cx="3591091"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26" name="Text Placeholder 23"/>
          <p:cNvSpPr>
            <a:spLocks noGrp="1"/>
          </p:cNvSpPr>
          <p:nvPr>
            <p:ph type="body" sz="quarter" idx="16" hasCustomPrompt="1"/>
          </p:nvPr>
        </p:nvSpPr>
        <p:spPr>
          <a:xfrm>
            <a:off x="4512216" y="3376016"/>
            <a:ext cx="3408830" cy="1045795"/>
          </a:xfrm>
        </p:spPr>
        <p:txBody>
          <a:bodyPr anchor="ctr">
            <a:normAutofit/>
          </a:bodyPr>
          <a:lstStyle>
            <a:lvl1pPr marL="0" indent="0" algn="ctr">
              <a:buNone/>
              <a:defRPr sz="3000">
                <a:solidFill>
                  <a:srgbClr val="6D6E6C"/>
                </a:solidFill>
                <a:latin typeface="+mn-lt"/>
              </a:defRPr>
            </a:lvl1pPr>
          </a:lstStyle>
          <a:p>
            <a:pPr lvl="0"/>
            <a:r>
              <a:rPr lang="en-US" dirty="0"/>
              <a:t>Sub Title</a:t>
            </a:r>
          </a:p>
        </p:txBody>
      </p:sp>
      <p:sp>
        <p:nvSpPr>
          <p:cNvPr id="27" name="Text Placeholder 23"/>
          <p:cNvSpPr>
            <a:spLocks noGrp="1"/>
          </p:cNvSpPr>
          <p:nvPr>
            <p:ph type="body" sz="quarter" idx="17" hasCustomPrompt="1"/>
          </p:nvPr>
        </p:nvSpPr>
        <p:spPr>
          <a:xfrm>
            <a:off x="4512216" y="4571947"/>
            <a:ext cx="3408830" cy="1412740"/>
          </a:xfrm>
        </p:spPr>
        <p:txBody>
          <a:bodyPr>
            <a:normAutofit/>
          </a:bodyPr>
          <a:lstStyle>
            <a:lvl1pPr marL="0" indent="0" algn="ctr">
              <a:buNone/>
              <a:defRPr sz="2400">
                <a:solidFill>
                  <a:srgbClr val="6D6E6C"/>
                </a:solidFill>
                <a:latin typeface="+mn-lt"/>
              </a:defRPr>
            </a:lvl1pPr>
          </a:lstStyle>
          <a:p>
            <a:pPr lvl="0"/>
            <a:r>
              <a:rPr lang="en-US" dirty="0"/>
              <a:t>Main Body Text</a:t>
            </a:r>
          </a:p>
        </p:txBody>
      </p:sp>
      <p:cxnSp>
        <p:nvCxnSpPr>
          <p:cNvPr id="28" name="Straight Connector 27"/>
          <p:cNvCxnSpPr/>
          <p:nvPr userDrawn="1"/>
        </p:nvCxnSpPr>
        <p:spPr>
          <a:xfrm flipH="1">
            <a:off x="4383742" y="4482302"/>
            <a:ext cx="3591091"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30" name="Text Placeholder 23"/>
          <p:cNvSpPr>
            <a:spLocks noGrp="1"/>
          </p:cNvSpPr>
          <p:nvPr>
            <p:ph type="body" sz="quarter" idx="18" hasCustomPrompt="1"/>
          </p:nvPr>
        </p:nvSpPr>
        <p:spPr>
          <a:xfrm>
            <a:off x="8228086" y="3376016"/>
            <a:ext cx="3408830" cy="1045795"/>
          </a:xfrm>
        </p:spPr>
        <p:txBody>
          <a:bodyPr anchor="ctr">
            <a:normAutofit/>
          </a:bodyPr>
          <a:lstStyle>
            <a:lvl1pPr marL="0" indent="0" algn="ctr">
              <a:buNone/>
              <a:defRPr sz="3000">
                <a:solidFill>
                  <a:srgbClr val="6D6E6C"/>
                </a:solidFill>
                <a:latin typeface="+mn-lt"/>
              </a:defRPr>
            </a:lvl1pPr>
          </a:lstStyle>
          <a:p>
            <a:pPr lvl="0"/>
            <a:r>
              <a:rPr lang="en-US" dirty="0"/>
              <a:t>Sub Title</a:t>
            </a:r>
          </a:p>
        </p:txBody>
      </p:sp>
      <p:sp>
        <p:nvSpPr>
          <p:cNvPr id="31" name="Text Placeholder 23"/>
          <p:cNvSpPr>
            <a:spLocks noGrp="1"/>
          </p:cNvSpPr>
          <p:nvPr>
            <p:ph type="body" sz="quarter" idx="19" hasCustomPrompt="1"/>
          </p:nvPr>
        </p:nvSpPr>
        <p:spPr>
          <a:xfrm>
            <a:off x="8228086" y="4571947"/>
            <a:ext cx="3408830" cy="1412740"/>
          </a:xfrm>
        </p:spPr>
        <p:txBody>
          <a:bodyPr>
            <a:normAutofit/>
          </a:bodyPr>
          <a:lstStyle>
            <a:lvl1pPr marL="0" indent="0" algn="ctr">
              <a:buNone/>
              <a:defRPr sz="2400">
                <a:solidFill>
                  <a:srgbClr val="6D6E6C"/>
                </a:solidFill>
                <a:latin typeface="+mn-lt"/>
              </a:defRPr>
            </a:lvl1pPr>
          </a:lstStyle>
          <a:p>
            <a:pPr lvl="0"/>
            <a:r>
              <a:rPr lang="en-US" dirty="0"/>
              <a:t>Main Body Text</a:t>
            </a:r>
          </a:p>
        </p:txBody>
      </p:sp>
      <p:cxnSp>
        <p:nvCxnSpPr>
          <p:cNvPr id="35" name="Straight Connector 34"/>
          <p:cNvCxnSpPr/>
          <p:nvPr userDrawn="1"/>
        </p:nvCxnSpPr>
        <p:spPr>
          <a:xfrm flipH="1">
            <a:off x="8099612" y="4482302"/>
            <a:ext cx="3591091"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34" name="Triangle 33"/>
          <p:cNvSpPr/>
          <p:nvPr userDrawn="1"/>
        </p:nvSpPr>
        <p:spPr>
          <a:xfrm rot="5400000">
            <a:off x="5461568" y="1673914"/>
            <a:ext cx="1651000" cy="1423276"/>
          </a:xfrm>
          <a:prstGeom prst="triangle">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riangle 36"/>
          <p:cNvSpPr/>
          <p:nvPr userDrawn="1"/>
        </p:nvSpPr>
        <p:spPr>
          <a:xfrm rot="5400000">
            <a:off x="1613532" y="1655489"/>
            <a:ext cx="1651000" cy="1423276"/>
          </a:xfrm>
          <a:prstGeom prst="triangle">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riangle 37"/>
          <p:cNvSpPr/>
          <p:nvPr userDrawn="1"/>
        </p:nvSpPr>
        <p:spPr>
          <a:xfrm rot="5400000">
            <a:off x="9107001" y="1673914"/>
            <a:ext cx="1651000" cy="1423276"/>
          </a:xfrm>
          <a:prstGeom prst="triangle">
            <a:avLst/>
          </a:prstGeom>
          <a:solidFill>
            <a:srgbClr val="FDC0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n-US" sz="1100" b="0" kern="1200" dirty="0">
                <a:solidFill>
                  <a:srgbClr val="6D6E6C"/>
                </a:solidFill>
                <a:effectLst/>
                <a:latin typeface="+mn-lt"/>
                <a:ea typeface="MS PGothic" charset="-128"/>
                <a:cs typeface="Geneva" charset="0"/>
              </a:rPr>
              <a:t>training model for teaching entrepreneurial competences to sole-traders </a:t>
            </a:r>
            <a:endParaRPr kumimoji="1" lang="ja-JP" altLang="en-US" sz="1100" b="0" kern="1200" dirty="0">
              <a:solidFill>
                <a:srgbClr val="6D6E6C"/>
              </a:solidFill>
              <a:latin typeface="+mn-lt"/>
              <a:ea typeface="MS PGothic" charset="-128"/>
              <a:cs typeface="Geneva" charset="0"/>
            </a:endParaRPr>
          </a:p>
        </p:txBody>
      </p:sp>
      <p:pic>
        <p:nvPicPr>
          <p:cNvPr id="40" name="Picture 39"/>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16200000">
            <a:off x="5919401" y="6115051"/>
            <a:ext cx="345438" cy="389895"/>
          </a:xfrm>
          <a:prstGeom prst="rect">
            <a:avLst/>
          </a:prstGeom>
        </p:spPr>
      </p:pic>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_3 column with icons slide">
    <p:spTree>
      <p:nvGrpSpPr>
        <p:cNvPr id="1" name=""/>
        <p:cNvGrpSpPr/>
        <p:nvPr/>
      </p:nvGrpSpPr>
      <p:grpSpPr>
        <a:xfrm>
          <a:off x="0" y="0"/>
          <a:ext cx="0" cy="0"/>
          <a:chOff x="0" y="0"/>
          <a:chExt cx="0" cy="0"/>
        </a:xfrm>
      </p:grpSpPr>
      <p:cxnSp>
        <p:nvCxnSpPr>
          <p:cNvPr id="19" name="Straight Connector 18">
            <a:extLst>
              <a:ext uri="{FF2B5EF4-FFF2-40B4-BE49-F238E27FC236}">
                <a16:creationId xmlns:a16="http://schemas.microsoft.com/office/drawing/2014/main" id="{CF9D0D72-C3F8-584A-8699-47CDAC0A99C9}"/>
              </a:ext>
            </a:extLst>
          </p:cNvPr>
          <p:cNvCxnSpPr>
            <a:cxnSpLocks/>
          </p:cNvCxnSpPr>
          <p:nvPr userDrawn="1"/>
        </p:nvCxnSpPr>
        <p:spPr>
          <a:xfrm>
            <a:off x="-3880" y="2086593"/>
            <a:ext cx="12192000" cy="0"/>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18" name="Text Placeholder 23"/>
          <p:cNvSpPr>
            <a:spLocks noGrp="1"/>
          </p:cNvSpPr>
          <p:nvPr>
            <p:ph type="body" sz="quarter" idx="13" hasCustomPrompt="1"/>
          </p:nvPr>
        </p:nvSpPr>
        <p:spPr>
          <a:xfrm>
            <a:off x="0" y="581242"/>
            <a:ext cx="12192000" cy="697353"/>
          </a:xfrm>
        </p:spPr>
        <p:txBody>
          <a:bodyPr>
            <a:normAutofit/>
          </a:bodyPr>
          <a:lstStyle>
            <a:lvl1pPr marL="0" indent="0" algn="ctr">
              <a:buNone/>
              <a:defRPr sz="3600">
                <a:solidFill>
                  <a:srgbClr val="6D6E6C"/>
                </a:solidFill>
                <a:latin typeface="+mn-lt"/>
              </a:defRPr>
            </a:lvl1pPr>
          </a:lstStyle>
          <a:p>
            <a:pPr lvl="0"/>
            <a:r>
              <a:rPr lang="en-US" dirty="0"/>
              <a:t>TITLE</a:t>
            </a:r>
          </a:p>
        </p:txBody>
      </p:sp>
      <p:sp>
        <p:nvSpPr>
          <p:cNvPr id="22" name="Text Placeholder 23"/>
          <p:cNvSpPr>
            <a:spLocks noGrp="1"/>
          </p:cNvSpPr>
          <p:nvPr>
            <p:ph type="body" sz="quarter" idx="14" hasCustomPrompt="1"/>
          </p:nvPr>
        </p:nvSpPr>
        <p:spPr>
          <a:xfrm>
            <a:off x="704165" y="3376016"/>
            <a:ext cx="4563574" cy="1045795"/>
          </a:xfrm>
        </p:spPr>
        <p:txBody>
          <a:bodyPr anchor="ctr">
            <a:normAutofit/>
          </a:bodyPr>
          <a:lstStyle>
            <a:lvl1pPr marL="0" indent="0" algn="ctr">
              <a:buNone/>
              <a:defRPr sz="3000">
                <a:solidFill>
                  <a:srgbClr val="6D6E6C"/>
                </a:solidFill>
                <a:latin typeface="+mn-lt"/>
              </a:defRPr>
            </a:lvl1pPr>
          </a:lstStyle>
          <a:p>
            <a:pPr lvl="0"/>
            <a:r>
              <a:rPr lang="en-US" dirty="0"/>
              <a:t>Sub Title</a:t>
            </a:r>
          </a:p>
        </p:txBody>
      </p:sp>
      <p:sp>
        <p:nvSpPr>
          <p:cNvPr id="39"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n-US" sz="1100" b="0" kern="1200" dirty="0">
                <a:solidFill>
                  <a:srgbClr val="6D6E6C"/>
                </a:solidFill>
                <a:effectLst/>
                <a:latin typeface="+mn-lt"/>
                <a:ea typeface="MS PGothic" charset="-128"/>
                <a:cs typeface="Geneva" charset="0"/>
              </a:rPr>
              <a:t>training model for teaching entrepreneurial competences to sole-traders </a:t>
            </a:r>
            <a:endParaRPr kumimoji="1" lang="ja-JP" altLang="en-US" sz="1100" b="0" kern="1200" dirty="0">
              <a:solidFill>
                <a:srgbClr val="6D6E6C"/>
              </a:solidFill>
              <a:latin typeface="+mn-lt"/>
              <a:ea typeface="MS PGothic" charset="-128"/>
              <a:cs typeface="Geneva" charset="0"/>
            </a:endParaRPr>
          </a:p>
        </p:txBody>
      </p:sp>
      <p:pic>
        <p:nvPicPr>
          <p:cNvPr id="40" name="Picture 39"/>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16200000">
            <a:off x="5919401" y="6115051"/>
            <a:ext cx="345438" cy="389895"/>
          </a:xfrm>
          <a:prstGeom prst="rect">
            <a:avLst/>
          </a:prstGeom>
        </p:spPr>
      </p:pic>
      <p:sp>
        <p:nvSpPr>
          <p:cNvPr id="21" name="Text Placeholder 23">
            <a:extLst>
              <a:ext uri="{FF2B5EF4-FFF2-40B4-BE49-F238E27FC236}">
                <a16:creationId xmlns:a16="http://schemas.microsoft.com/office/drawing/2014/main" id="{46EB5BD2-E95A-9D49-86A1-BBE510B33216}"/>
              </a:ext>
            </a:extLst>
          </p:cNvPr>
          <p:cNvSpPr>
            <a:spLocks noGrp="1"/>
          </p:cNvSpPr>
          <p:nvPr>
            <p:ph type="body" sz="quarter" idx="16" hasCustomPrompt="1"/>
          </p:nvPr>
        </p:nvSpPr>
        <p:spPr>
          <a:xfrm>
            <a:off x="6765237" y="3346647"/>
            <a:ext cx="4563574" cy="1045795"/>
          </a:xfrm>
        </p:spPr>
        <p:txBody>
          <a:bodyPr anchor="ctr">
            <a:normAutofit/>
          </a:bodyPr>
          <a:lstStyle>
            <a:lvl1pPr marL="0" indent="0" algn="ctr">
              <a:buNone/>
              <a:defRPr sz="3000">
                <a:solidFill>
                  <a:srgbClr val="6D6E6C"/>
                </a:solidFill>
                <a:latin typeface="+mn-lt"/>
              </a:defRPr>
            </a:lvl1pPr>
          </a:lstStyle>
          <a:p>
            <a:pPr lvl="0"/>
            <a:r>
              <a:rPr lang="en-US" dirty="0"/>
              <a:t>Sub Title</a:t>
            </a:r>
          </a:p>
        </p:txBody>
      </p:sp>
    </p:spTree>
    <p:extLst>
      <p:ext uri="{BB962C8B-B14F-4D97-AF65-F5344CB8AC3E}">
        <p14:creationId xmlns:p14="http://schemas.microsoft.com/office/powerpoint/2010/main" val="334221377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2_3 column with icons slide">
    <p:spTree>
      <p:nvGrpSpPr>
        <p:cNvPr id="1" name=""/>
        <p:cNvGrpSpPr/>
        <p:nvPr/>
      </p:nvGrpSpPr>
      <p:grpSpPr>
        <a:xfrm>
          <a:off x="0" y="0"/>
          <a:ext cx="0" cy="0"/>
          <a:chOff x="0" y="0"/>
          <a:chExt cx="0" cy="0"/>
        </a:xfrm>
      </p:grpSpPr>
      <p:sp>
        <p:nvSpPr>
          <p:cNvPr id="18" name="Text Placeholder 23"/>
          <p:cNvSpPr>
            <a:spLocks noGrp="1"/>
          </p:cNvSpPr>
          <p:nvPr>
            <p:ph type="body" sz="quarter" idx="13" hasCustomPrompt="1"/>
          </p:nvPr>
        </p:nvSpPr>
        <p:spPr>
          <a:xfrm>
            <a:off x="0" y="581242"/>
            <a:ext cx="12192000" cy="697353"/>
          </a:xfrm>
        </p:spPr>
        <p:txBody>
          <a:bodyPr>
            <a:normAutofit/>
          </a:bodyPr>
          <a:lstStyle>
            <a:lvl1pPr marL="0" indent="0" algn="ctr">
              <a:buNone/>
              <a:defRPr sz="3600">
                <a:solidFill>
                  <a:srgbClr val="6D6E6C"/>
                </a:solidFill>
                <a:latin typeface="+mn-lt"/>
              </a:defRPr>
            </a:lvl1pPr>
          </a:lstStyle>
          <a:p>
            <a:pPr lvl="0"/>
            <a:r>
              <a:rPr lang="en-US" dirty="0"/>
              <a:t>TITLE</a:t>
            </a:r>
          </a:p>
        </p:txBody>
      </p:sp>
      <p:sp>
        <p:nvSpPr>
          <p:cNvPr id="39"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n-US" sz="1100" b="0" kern="1200" dirty="0">
                <a:solidFill>
                  <a:srgbClr val="6D6E6C"/>
                </a:solidFill>
                <a:effectLst/>
                <a:latin typeface="+mn-lt"/>
                <a:ea typeface="MS PGothic" charset="-128"/>
                <a:cs typeface="Geneva" charset="0"/>
              </a:rPr>
              <a:t>training model for teaching entrepreneurial competences to sole-traders </a:t>
            </a:r>
            <a:endParaRPr kumimoji="1" lang="ja-JP" altLang="en-US" sz="1100" b="0" kern="1200" dirty="0">
              <a:solidFill>
                <a:srgbClr val="6D6E6C"/>
              </a:solidFill>
              <a:latin typeface="+mn-lt"/>
              <a:ea typeface="MS PGothic" charset="-128"/>
              <a:cs typeface="Geneva" charset="0"/>
            </a:endParaRPr>
          </a:p>
        </p:txBody>
      </p:sp>
      <p:pic>
        <p:nvPicPr>
          <p:cNvPr id="40" name="Picture 39"/>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16200000">
            <a:off x="5919401" y="6115051"/>
            <a:ext cx="345438" cy="389895"/>
          </a:xfrm>
          <a:prstGeom prst="rect">
            <a:avLst/>
          </a:prstGeom>
        </p:spPr>
      </p:pic>
    </p:spTree>
    <p:extLst>
      <p:ext uri="{BB962C8B-B14F-4D97-AF65-F5344CB8AC3E}">
        <p14:creationId xmlns:p14="http://schemas.microsoft.com/office/powerpoint/2010/main" val="27665040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ver Design 2">
    <p:spTree>
      <p:nvGrpSpPr>
        <p:cNvPr id="1" name=""/>
        <p:cNvGrpSpPr/>
        <p:nvPr/>
      </p:nvGrpSpPr>
      <p:grpSpPr>
        <a:xfrm>
          <a:off x="0" y="0"/>
          <a:ext cx="0" cy="0"/>
          <a:chOff x="0" y="0"/>
          <a:chExt cx="0" cy="0"/>
        </a:xfrm>
      </p:grpSpPr>
      <p:sp>
        <p:nvSpPr>
          <p:cNvPr id="9" name="Rectangle 8"/>
          <p:cNvSpPr/>
          <p:nvPr userDrawn="1"/>
        </p:nvSpPr>
        <p:spPr>
          <a:xfrm>
            <a:off x="0" y="2320257"/>
            <a:ext cx="12192000" cy="2794000"/>
          </a:xfrm>
          <a:prstGeom prst="rect">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150100" y="677143"/>
            <a:ext cx="4467719" cy="1209253"/>
          </a:xfrm>
          <a:prstGeom prst="rect">
            <a:avLst/>
          </a:prstGeom>
        </p:spPr>
      </p:pic>
      <p:sp>
        <p:nvSpPr>
          <p:cNvPr id="11" name="Footer Placeholder 6"/>
          <p:cNvSpPr txBox="1">
            <a:spLocks noGrp="1"/>
          </p:cNvSpPr>
          <p:nvPr userDrawn="1"/>
        </p:nvSpPr>
        <p:spPr bwMode="auto">
          <a:xfrm>
            <a:off x="9625579" y="6235377"/>
            <a:ext cx="2462212" cy="35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spcBef>
                <a:spcPct val="0"/>
              </a:spcBef>
              <a:buFontTx/>
              <a:buNone/>
            </a:pPr>
            <a:r>
              <a:rPr lang="en-IE" altLang="en-US" sz="1000" dirty="0">
                <a:solidFill>
                  <a:schemeClr val="tx1"/>
                </a:solidFill>
                <a:latin typeface="Calibri" charset="0"/>
              </a:rPr>
              <a:t> This programme has been funded with support from the European Commission </a:t>
            </a:r>
          </a:p>
        </p:txBody>
      </p:sp>
      <p:pic>
        <p:nvPicPr>
          <p:cNvPr id="12" name="Picture 8"/>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7809137" y="6139001"/>
            <a:ext cx="16256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2"/>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104900" y="923006"/>
            <a:ext cx="5773175" cy="6516158"/>
          </a:xfrm>
          <a:prstGeom prst="rect">
            <a:avLst/>
          </a:prstGeom>
        </p:spPr>
      </p:pic>
      <p:sp>
        <p:nvSpPr>
          <p:cNvPr id="14" name="Picture Placeholder 7"/>
          <p:cNvSpPr>
            <a:spLocks noGrp="1"/>
          </p:cNvSpPr>
          <p:nvPr>
            <p:ph type="pic" sz="quarter" idx="10"/>
          </p:nvPr>
        </p:nvSpPr>
        <p:spPr>
          <a:xfrm>
            <a:off x="-1219200" y="-241300"/>
            <a:ext cx="7797799" cy="8856914"/>
          </a:xfrm>
          <a:custGeom>
            <a:avLst/>
            <a:gdLst>
              <a:gd name="connsiteX0" fmla="*/ 0 w 6845300"/>
              <a:gd name="connsiteY0" fmla="*/ 1108471 h 3784600"/>
              <a:gd name="connsiteX1" fmla="*/ 1108471 w 6845300"/>
              <a:gd name="connsiteY1" fmla="*/ 0 h 3784600"/>
              <a:gd name="connsiteX2" fmla="*/ 5736829 w 6845300"/>
              <a:gd name="connsiteY2" fmla="*/ 0 h 3784600"/>
              <a:gd name="connsiteX3" fmla="*/ 6845300 w 6845300"/>
              <a:gd name="connsiteY3" fmla="*/ 1108471 h 3784600"/>
              <a:gd name="connsiteX4" fmla="*/ 6845300 w 6845300"/>
              <a:gd name="connsiteY4" fmla="*/ 2676129 h 3784600"/>
              <a:gd name="connsiteX5" fmla="*/ 5736829 w 6845300"/>
              <a:gd name="connsiteY5" fmla="*/ 3784600 h 3784600"/>
              <a:gd name="connsiteX6" fmla="*/ 1108471 w 6845300"/>
              <a:gd name="connsiteY6" fmla="*/ 3784600 h 3784600"/>
              <a:gd name="connsiteX7" fmla="*/ 0 w 6845300"/>
              <a:gd name="connsiteY7" fmla="*/ 2676129 h 3784600"/>
              <a:gd name="connsiteX8" fmla="*/ 0 w 6845300"/>
              <a:gd name="connsiteY8" fmla="*/ 1108471 h 3784600"/>
              <a:gd name="connsiteX0" fmla="*/ 0 w 6845300"/>
              <a:gd name="connsiteY0" fmla="*/ 1819671 h 4495800"/>
              <a:gd name="connsiteX1" fmla="*/ 4893071 w 6845300"/>
              <a:gd name="connsiteY1" fmla="*/ 0 h 4495800"/>
              <a:gd name="connsiteX2" fmla="*/ 5736829 w 6845300"/>
              <a:gd name="connsiteY2" fmla="*/ 711200 h 4495800"/>
              <a:gd name="connsiteX3" fmla="*/ 6845300 w 6845300"/>
              <a:gd name="connsiteY3" fmla="*/ 1819671 h 4495800"/>
              <a:gd name="connsiteX4" fmla="*/ 6845300 w 6845300"/>
              <a:gd name="connsiteY4" fmla="*/ 3387329 h 4495800"/>
              <a:gd name="connsiteX5" fmla="*/ 5736829 w 6845300"/>
              <a:gd name="connsiteY5" fmla="*/ 4495800 h 4495800"/>
              <a:gd name="connsiteX6" fmla="*/ 1108471 w 6845300"/>
              <a:gd name="connsiteY6" fmla="*/ 4495800 h 4495800"/>
              <a:gd name="connsiteX7" fmla="*/ 0 w 6845300"/>
              <a:gd name="connsiteY7" fmla="*/ 3387329 h 4495800"/>
              <a:gd name="connsiteX8" fmla="*/ 0 w 6845300"/>
              <a:gd name="connsiteY8" fmla="*/ 1819671 h 4495800"/>
              <a:gd name="connsiteX0" fmla="*/ 0 w 7645400"/>
              <a:gd name="connsiteY0" fmla="*/ 1819671 h 4495800"/>
              <a:gd name="connsiteX1" fmla="*/ 4893071 w 7645400"/>
              <a:gd name="connsiteY1" fmla="*/ 0 h 4495800"/>
              <a:gd name="connsiteX2" fmla="*/ 5736829 w 7645400"/>
              <a:gd name="connsiteY2" fmla="*/ 711200 h 4495800"/>
              <a:gd name="connsiteX3" fmla="*/ 7645400 w 7645400"/>
              <a:gd name="connsiteY3" fmla="*/ 3750071 h 4495800"/>
              <a:gd name="connsiteX4" fmla="*/ 6845300 w 7645400"/>
              <a:gd name="connsiteY4" fmla="*/ 3387329 h 4495800"/>
              <a:gd name="connsiteX5" fmla="*/ 5736829 w 7645400"/>
              <a:gd name="connsiteY5" fmla="*/ 4495800 h 4495800"/>
              <a:gd name="connsiteX6" fmla="*/ 1108471 w 7645400"/>
              <a:gd name="connsiteY6" fmla="*/ 4495800 h 4495800"/>
              <a:gd name="connsiteX7" fmla="*/ 0 w 7645400"/>
              <a:gd name="connsiteY7" fmla="*/ 3387329 h 4495800"/>
              <a:gd name="connsiteX8" fmla="*/ 0 w 7645400"/>
              <a:gd name="connsiteY8" fmla="*/ 1819671 h 4495800"/>
              <a:gd name="connsiteX0" fmla="*/ 0 w 8937229"/>
              <a:gd name="connsiteY0" fmla="*/ 1819671 h 4495800"/>
              <a:gd name="connsiteX1" fmla="*/ 4893071 w 8937229"/>
              <a:gd name="connsiteY1" fmla="*/ 0 h 4495800"/>
              <a:gd name="connsiteX2" fmla="*/ 8937229 w 8937229"/>
              <a:gd name="connsiteY2" fmla="*/ 2844800 h 4495800"/>
              <a:gd name="connsiteX3" fmla="*/ 7645400 w 8937229"/>
              <a:gd name="connsiteY3" fmla="*/ 3750071 h 4495800"/>
              <a:gd name="connsiteX4" fmla="*/ 6845300 w 8937229"/>
              <a:gd name="connsiteY4" fmla="*/ 3387329 h 4495800"/>
              <a:gd name="connsiteX5" fmla="*/ 5736829 w 8937229"/>
              <a:gd name="connsiteY5" fmla="*/ 4495800 h 4495800"/>
              <a:gd name="connsiteX6" fmla="*/ 1108471 w 8937229"/>
              <a:gd name="connsiteY6" fmla="*/ 4495800 h 4495800"/>
              <a:gd name="connsiteX7" fmla="*/ 0 w 8937229"/>
              <a:gd name="connsiteY7" fmla="*/ 3387329 h 4495800"/>
              <a:gd name="connsiteX8" fmla="*/ 0 w 8937229"/>
              <a:gd name="connsiteY8" fmla="*/ 1819671 h 4495800"/>
              <a:gd name="connsiteX0" fmla="*/ 3530600 w 8937229"/>
              <a:gd name="connsiteY0" fmla="*/ 879871 h 4495800"/>
              <a:gd name="connsiteX1" fmla="*/ 4893071 w 8937229"/>
              <a:gd name="connsiteY1" fmla="*/ 0 h 4495800"/>
              <a:gd name="connsiteX2" fmla="*/ 8937229 w 8937229"/>
              <a:gd name="connsiteY2" fmla="*/ 2844800 h 4495800"/>
              <a:gd name="connsiteX3" fmla="*/ 7645400 w 8937229"/>
              <a:gd name="connsiteY3" fmla="*/ 3750071 h 4495800"/>
              <a:gd name="connsiteX4" fmla="*/ 6845300 w 8937229"/>
              <a:gd name="connsiteY4" fmla="*/ 3387329 h 4495800"/>
              <a:gd name="connsiteX5" fmla="*/ 5736829 w 8937229"/>
              <a:gd name="connsiteY5" fmla="*/ 4495800 h 4495800"/>
              <a:gd name="connsiteX6" fmla="*/ 1108471 w 8937229"/>
              <a:gd name="connsiteY6" fmla="*/ 4495800 h 4495800"/>
              <a:gd name="connsiteX7" fmla="*/ 0 w 8937229"/>
              <a:gd name="connsiteY7" fmla="*/ 3387329 h 4495800"/>
              <a:gd name="connsiteX8" fmla="*/ 3530600 w 8937229"/>
              <a:gd name="connsiteY8" fmla="*/ 879871 h 4495800"/>
              <a:gd name="connsiteX0" fmla="*/ 3848100 w 8937229"/>
              <a:gd name="connsiteY0" fmla="*/ 727471 h 4495800"/>
              <a:gd name="connsiteX1" fmla="*/ 4893071 w 8937229"/>
              <a:gd name="connsiteY1" fmla="*/ 0 h 4495800"/>
              <a:gd name="connsiteX2" fmla="*/ 8937229 w 8937229"/>
              <a:gd name="connsiteY2" fmla="*/ 2844800 h 4495800"/>
              <a:gd name="connsiteX3" fmla="*/ 7645400 w 8937229"/>
              <a:gd name="connsiteY3" fmla="*/ 3750071 h 4495800"/>
              <a:gd name="connsiteX4" fmla="*/ 6845300 w 8937229"/>
              <a:gd name="connsiteY4" fmla="*/ 3387329 h 4495800"/>
              <a:gd name="connsiteX5" fmla="*/ 5736829 w 8937229"/>
              <a:gd name="connsiteY5" fmla="*/ 4495800 h 4495800"/>
              <a:gd name="connsiteX6" fmla="*/ 1108471 w 8937229"/>
              <a:gd name="connsiteY6" fmla="*/ 4495800 h 4495800"/>
              <a:gd name="connsiteX7" fmla="*/ 0 w 8937229"/>
              <a:gd name="connsiteY7" fmla="*/ 3387329 h 4495800"/>
              <a:gd name="connsiteX8" fmla="*/ 3848100 w 8937229"/>
              <a:gd name="connsiteY8" fmla="*/ 727471 h 4495800"/>
              <a:gd name="connsiteX0" fmla="*/ 3848100 w 8937229"/>
              <a:gd name="connsiteY0" fmla="*/ 727471 h 4495800"/>
              <a:gd name="connsiteX1" fmla="*/ 4893071 w 8937229"/>
              <a:gd name="connsiteY1" fmla="*/ 0 h 4495800"/>
              <a:gd name="connsiteX2" fmla="*/ 8937229 w 8937229"/>
              <a:gd name="connsiteY2" fmla="*/ 2844800 h 4495800"/>
              <a:gd name="connsiteX3" fmla="*/ 7645400 w 8937229"/>
              <a:gd name="connsiteY3" fmla="*/ 3750071 h 4495800"/>
              <a:gd name="connsiteX4" fmla="*/ 6845300 w 8937229"/>
              <a:gd name="connsiteY4" fmla="*/ 3387329 h 4495800"/>
              <a:gd name="connsiteX5" fmla="*/ 3781029 w 8937229"/>
              <a:gd name="connsiteY5" fmla="*/ 3556000 h 4495800"/>
              <a:gd name="connsiteX6" fmla="*/ 1108471 w 8937229"/>
              <a:gd name="connsiteY6" fmla="*/ 4495800 h 4495800"/>
              <a:gd name="connsiteX7" fmla="*/ 0 w 8937229"/>
              <a:gd name="connsiteY7" fmla="*/ 3387329 h 4495800"/>
              <a:gd name="connsiteX8" fmla="*/ 3848100 w 8937229"/>
              <a:gd name="connsiteY8" fmla="*/ 727471 h 4495800"/>
              <a:gd name="connsiteX0" fmla="*/ 3848100 w 8937229"/>
              <a:gd name="connsiteY0" fmla="*/ 727471 h 5743971"/>
              <a:gd name="connsiteX1" fmla="*/ 4893071 w 8937229"/>
              <a:gd name="connsiteY1" fmla="*/ 0 h 5743971"/>
              <a:gd name="connsiteX2" fmla="*/ 8937229 w 8937229"/>
              <a:gd name="connsiteY2" fmla="*/ 2844800 h 5743971"/>
              <a:gd name="connsiteX3" fmla="*/ 4876800 w 8937229"/>
              <a:gd name="connsiteY3" fmla="*/ 5743971 h 5743971"/>
              <a:gd name="connsiteX4" fmla="*/ 6845300 w 8937229"/>
              <a:gd name="connsiteY4" fmla="*/ 3387329 h 5743971"/>
              <a:gd name="connsiteX5" fmla="*/ 3781029 w 8937229"/>
              <a:gd name="connsiteY5" fmla="*/ 3556000 h 5743971"/>
              <a:gd name="connsiteX6" fmla="*/ 1108471 w 8937229"/>
              <a:gd name="connsiteY6" fmla="*/ 4495800 h 5743971"/>
              <a:gd name="connsiteX7" fmla="*/ 0 w 8937229"/>
              <a:gd name="connsiteY7" fmla="*/ 3387329 h 5743971"/>
              <a:gd name="connsiteX8" fmla="*/ 3848100 w 8937229"/>
              <a:gd name="connsiteY8" fmla="*/ 727471 h 5743971"/>
              <a:gd name="connsiteX0" fmla="*/ 3848100 w 8937229"/>
              <a:gd name="connsiteY0" fmla="*/ 727471 h 5769371"/>
              <a:gd name="connsiteX1" fmla="*/ 4893071 w 8937229"/>
              <a:gd name="connsiteY1" fmla="*/ 0 h 5769371"/>
              <a:gd name="connsiteX2" fmla="*/ 8937229 w 8937229"/>
              <a:gd name="connsiteY2" fmla="*/ 2844800 h 5769371"/>
              <a:gd name="connsiteX3" fmla="*/ 4902200 w 8937229"/>
              <a:gd name="connsiteY3" fmla="*/ 5769371 h 5769371"/>
              <a:gd name="connsiteX4" fmla="*/ 6845300 w 8937229"/>
              <a:gd name="connsiteY4" fmla="*/ 3387329 h 5769371"/>
              <a:gd name="connsiteX5" fmla="*/ 3781029 w 8937229"/>
              <a:gd name="connsiteY5" fmla="*/ 3556000 h 5769371"/>
              <a:gd name="connsiteX6" fmla="*/ 1108471 w 8937229"/>
              <a:gd name="connsiteY6" fmla="*/ 4495800 h 5769371"/>
              <a:gd name="connsiteX7" fmla="*/ 0 w 8937229"/>
              <a:gd name="connsiteY7" fmla="*/ 3387329 h 5769371"/>
              <a:gd name="connsiteX8" fmla="*/ 3848100 w 8937229"/>
              <a:gd name="connsiteY8" fmla="*/ 727471 h 5769371"/>
              <a:gd name="connsiteX0" fmla="*/ 3848100 w 8949929"/>
              <a:gd name="connsiteY0" fmla="*/ 727471 h 5769371"/>
              <a:gd name="connsiteX1" fmla="*/ 4893071 w 8949929"/>
              <a:gd name="connsiteY1" fmla="*/ 0 h 5769371"/>
              <a:gd name="connsiteX2" fmla="*/ 8949929 w 8949929"/>
              <a:gd name="connsiteY2" fmla="*/ 2832100 h 5769371"/>
              <a:gd name="connsiteX3" fmla="*/ 4902200 w 8949929"/>
              <a:gd name="connsiteY3" fmla="*/ 5769371 h 5769371"/>
              <a:gd name="connsiteX4" fmla="*/ 6845300 w 8949929"/>
              <a:gd name="connsiteY4" fmla="*/ 3387329 h 5769371"/>
              <a:gd name="connsiteX5" fmla="*/ 3781029 w 8949929"/>
              <a:gd name="connsiteY5" fmla="*/ 3556000 h 5769371"/>
              <a:gd name="connsiteX6" fmla="*/ 1108471 w 8949929"/>
              <a:gd name="connsiteY6" fmla="*/ 4495800 h 5769371"/>
              <a:gd name="connsiteX7" fmla="*/ 0 w 8949929"/>
              <a:gd name="connsiteY7" fmla="*/ 3387329 h 5769371"/>
              <a:gd name="connsiteX8" fmla="*/ 3848100 w 8949929"/>
              <a:gd name="connsiteY8" fmla="*/ 727471 h 5769371"/>
              <a:gd name="connsiteX0" fmla="*/ 3848100 w 8949929"/>
              <a:gd name="connsiteY0" fmla="*/ 752871 h 5794771"/>
              <a:gd name="connsiteX1" fmla="*/ 4867671 w 8949929"/>
              <a:gd name="connsiteY1" fmla="*/ 0 h 5794771"/>
              <a:gd name="connsiteX2" fmla="*/ 8949929 w 8949929"/>
              <a:gd name="connsiteY2" fmla="*/ 2857500 h 5794771"/>
              <a:gd name="connsiteX3" fmla="*/ 4902200 w 8949929"/>
              <a:gd name="connsiteY3" fmla="*/ 5794771 h 5794771"/>
              <a:gd name="connsiteX4" fmla="*/ 6845300 w 8949929"/>
              <a:gd name="connsiteY4" fmla="*/ 3412729 h 5794771"/>
              <a:gd name="connsiteX5" fmla="*/ 3781029 w 8949929"/>
              <a:gd name="connsiteY5" fmla="*/ 3581400 h 5794771"/>
              <a:gd name="connsiteX6" fmla="*/ 1108471 w 8949929"/>
              <a:gd name="connsiteY6" fmla="*/ 4521200 h 5794771"/>
              <a:gd name="connsiteX7" fmla="*/ 0 w 8949929"/>
              <a:gd name="connsiteY7" fmla="*/ 3412729 h 5794771"/>
              <a:gd name="connsiteX8" fmla="*/ 3848100 w 8949929"/>
              <a:gd name="connsiteY8" fmla="*/ 752871 h 5794771"/>
              <a:gd name="connsiteX0" fmla="*/ 2739629 w 7841458"/>
              <a:gd name="connsiteY0" fmla="*/ 752871 h 5794771"/>
              <a:gd name="connsiteX1" fmla="*/ 3759200 w 7841458"/>
              <a:gd name="connsiteY1" fmla="*/ 0 h 5794771"/>
              <a:gd name="connsiteX2" fmla="*/ 7841458 w 7841458"/>
              <a:gd name="connsiteY2" fmla="*/ 2857500 h 5794771"/>
              <a:gd name="connsiteX3" fmla="*/ 3793729 w 7841458"/>
              <a:gd name="connsiteY3" fmla="*/ 5794771 h 5794771"/>
              <a:gd name="connsiteX4" fmla="*/ 5736829 w 7841458"/>
              <a:gd name="connsiteY4" fmla="*/ 3412729 h 5794771"/>
              <a:gd name="connsiteX5" fmla="*/ 2672558 w 7841458"/>
              <a:gd name="connsiteY5" fmla="*/ 3581400 h 5794771"/>
              <a:gd name="connsiteX6" fmla="*/ 0 w 7841458"/>
              <a:gd name="connsiteY6" fmla="*/ 4521200 h 5794771"/>
              <a:gd name="connsiteX7" fmla="*/ 4797029 w 7841458"/>
              <a:gd name="connsiteY7" fmla="*/ 2193529 h 5794771"/>
              <a:gd name="connsiteX8" fmla="*/ 2739629 w 7841458"/>
              <a:gd name="connsiteY8" fmla="*/ 752871 h 5794771"/>
              <a:gd name="connsiteX0" fmla="*/ 67071 w 5168900"/>
              <a:gd name="connsiteY0" fmla="*/ 752871 h 5794771"/>
              <a:gd name="connsiteX1" fmla="*/ 1086642 w 5168900"/>
              <a:gd name="connsiteY1" fmla="*/ 0 h 5794771"/>
              <a:gd name="connsiteX2" fmla="*/ 5168900 w 5168900"/>
              <a:gd name="connsiteY2" fmla="*/ 2857500 h 5794771"/>
              <a:gd name="connsiteX3" fmla="*/ 1121171 w 5168900"/>
              <a:gd name="connsiteY3" fmla="*/ 5794771 h 5794771"/>
              <a:gd name="connsiteX4" fmla="*/ 3064271 w 5168900"/>
              <a:gd name="connsiteY4" fmla="*/ 3412729 h 5794771"/>
              <a:gd name="connsiteX5" fmla="*/ 0 w 5168900"/>
              <a:gd name="connsiteY5" fmla="*/ 3581400 h 5794771"/>
              <a:gd name="connsiteX6" fmla="*/ 1073942 w 5168900"/>
              <a:gd name="connsiteY6" fmla="*/ 2959100 h 5794771"/>
              <a:gd name="connsiteX7" fmla="*/ 2124471 w 5168900"/>
              <a:gd name="connsiteY7" fmla="*/ 2193529 h 5794771"/>
              <a:gd name="connsiteX8" fmla="*/ 67071 w 5168900"/>
              <a:gd name="connsiteY8" fmla="*/ 752871 h 5794771"/>
              <a:gd name="connsiteX0" fmla="*/ 67071 w 5168900"/>
              <a:gd name="connsiteY0" fmla="*/ 752871 h 5794771"/>
              <a:gd name="connsiteX1" fmla="*/ 1086642 w 5168900"/>
              <a:gd name="connsiteY1" fmla="*/ 0 h 5794771"/>
              <a:gd name="connsiteX2" fmla="*/ 5168900 w 5168900"/>
              <a:gd name="connsiteY2" fmla="*/ 2857500 h 5794771"/>
              <a:gd name="connsiteX3" fmla="*/ 1121171 w 5168900"/>
              <a:gd name="connsiteY3" fmla="*/ 5794771 h 5794771"/>
              <a:gd name="connsiteX4" fmla="*/ 155971 w 5168900"/>
              <a:gd name="connsiteY4" fmla="*/ 5076429 h 5794771"/>
              <a:gd name="connsiteX5" fmla="*/ 0 w 5168900"/>
              <a:gd name="connsiteY5" fmla="*/ 3581400 h 5794771"/>
              <a:gd name="connsiteX6" fmla="*/ 1073942 w 5168900"/>
              <a:gd name="connsiteY6" fmla="*/ 2959100 h 5794771"/>
              <a:gd name="connsiteX7" fmla="*/ 2124471 w 5168900"/>
              <a:gd name="connsiteY7" fmla="*/ 2193529 h 5794771"/>
              <a:gd name="connsiteX8" fmla="*/ 67071 w 5168900"/>
              <a:gd name="connsiteY8" fmla="*/ 752871 h 5794771"/>
              <a:gd name="connsiteX0" fmla="*/ 0 w 5101829"/>
              <a:gd name="connsiteY0" fmla="*/ 752871 h 5794771"/>
              <a:gd name="connsiteX1" fmla="*/ 1019571 w 5101829"/>
              <a:gd name="connsiteY1" fmla="*/ 0 h 5794771"/>
              <a:gd name="connsiteX2" fmla="*/ 5101829 w 5101829"/>
              <a:gd name="connsiteY2" fmla="*/ 2857500 h 5794771"/>
              <a:gd name="connsiteX3" fmla="*/ 1054100 w 5101829"/>
              <a:gd name="connsiteY3" fmla="*/ 5794771 h 5794771"/>
              <a:gd name="connsiteX4" fmla="*/ 88900 w 5101829"/>
              <a:gd name="connsiteY4" fmla="*/ 5076429 h 5794771"/>
              <a:gd name="connsiteX5" fmla="*/ 1964929 w 5101829"/>
              <a:gd name="connsiteY5" fmla="*/ 3670300 h 5794771"/>
              <a:gd name="connsiteX6" fmla="*/ 1006871 w 5101829"/>
              <a:gd name="connsiteY6" fmla="*/ 2959100 h 5794771"/>
              <a:gd name="connsiteX7" fmla="*/ 2057400 w 5101829"/>
              <a:gd name="connsiteY7" fmla="*/ 2193529 h 5794771"/>
              <a:gd name="connsiteX8" fmla="*/ 0 w 5101829"/>
              <a:gd name="connsiteY8" fmla="*/ 752871 h 5794771"/>
              <a:gd name="connsiteX0" fmla="*/ 0 w 5101829"/>
              <a:gd name="connsiteY0" fmla="*/ 752871 h 5794771"/>
              <a:gd name="connsiteX1" fmla="*/ 1019571 w 5101829"/>
              <a:gd name="connsiteY1" fmla="*/ 0 h 5794771"/>
              <a:gd name="connsiteX2" fmla="*/ 5101829 w 5101829"/>
              <a:gd name="connsiteY2" fmla="*/ 2857500 h 5794771"/>
              <a:gd name="connsiteX3" fmla="*/ 1054100 w 5101829"/>
              <a:gd name="connsiteY3" fmla="*/ 5794771 h 5794771"/>
              <a:gd name="connsiteX4" fmla="*/ 50800 w 5101829"/>
              <a:gd name="connsiteY4" fmla="*/ 5038329 h 5794771"/>
              <a:gd name="connsiteX5" fmla="*/ 1964929 w 5101829"/>
              <a:gd name="connsiteY5" fmla="*/ 3670300 h 5794771"/>
              <a:gd name="connsiteX6" fmla="*/ 1006871 w 5101829"/>
              <a:gd name="connsiteY6" fmla="*/ 2959100 h 5794771"/>
              <a:gd name="connsiteX7" fmla="*/ 2057400 w 5101829"/>
              <a:gd name="connsiteY7" fmla="*/ 2193529 h 5794771"/>
              <a:gd name="connsiteX8" fmla="*/ 0 w 5101829"/>
              <a:gd name="connsiteY8" fmla="*/ 752871 h 5794771"/>
              <a:gd name="connsiteX0" fmla="*/ 0 w 5101829"/>
              <a:gd name="connsiteY0" fmla="*/ 752871 h 5794771"/>
              <a:gd name="connsiteX1" fmla="*/ 1019571 w 5101829"/>
              <a:gd name="connsiteY1" fmla="*/ 0 h 5794771"/>
              <a:gd name="connsiteX2" fmla="*/ 5101829 w 5101829"/>
              <a:gd name="connsiteY2" fmla="*/ 2857500 h 5794771"/>
              <a:gd name="connsiteX3" fmla="*/ 1104900 w 5101829"/>
              <a:gd name="connsiteY3" fmla="*/ 5794771 h 5794771"/>
              <a:gd name="connsiteX4" fmla="*/ 50800 w 5101829"/>
              <a:gd name="connsiteY4" fmla="*/ 5038329 h 5794771"/>
              <a:gd name="connsiteX5" fmla="*/ 1964929 w 5101829"/>
              <a:gd name="connsiteY5" fmla="*/ 3670300 h 5794771"/>
              <a:gd name="connsiteX6" fmla="*/ 1006871 w 5101829"/>
              <a:gd name="connsiteY6" fmla="*/ 2959100 h 5794771"/>
              <a:gd name="connsiteX7" fmla="*/ 2057400 w 5101829"/>
              <a:gd name="connsiteY7" fmla="*/ 2193529 h 5794771"/>
              <a:gd name="connsiteX8" fmla="*/ 0 w 5101829"/>
              <a:gd name="connsiteY8" fmla="*/ 752871 h 5794771"/>
              <a:gd name="connsiteX0" fmla="*/ 0 w 5101829"/>
              <a:gd name="connsiteY0" fmla="*/ 752871 h 5794771"/>
              <a:gd name="connsiteX1" fmla="*/ 1019571 w 5101829"/>
              <a:gd name="connsiteY1" fmla="*/ 0 h 5794771"/>
              <a:gd name="connsiteX2" fmla="*/ 5101829 w 5101829"/>
              <a:gd name="connsiteY2" fmla="*/ 2857500 h 5794771"/>
              <a:gd name="connsiteX3" fmla="*/ 1104900 w 5101829"/>
              <a:gd name="connsiteY3" fmla="*/ 5794771 h 5794771"/>
              <a:gd name="connsiteX4" fmla="*/ 50800 w 5101829"/>
              <a:gd name="connsiteY4" fmla="*/ 5038329 h 5794771"/>
              <a:gd name="connsiteX5" fmla="*/ 1964929 w 5101829"/>
              <a:gd name="connsiteY5" fmla="*/ 3670300 h 5794771"/>
              <a:gd name="connsiteX6" fmla="*/ 1006871 w 5101829"/>
              <a:gd name="connsiteY6" fmla="*/ 2997200 h 5794771"/>
              <a:gd name="connsiteX7" fmla="*/ 2057400 w 5101829"/>
              <a:gd name="connsiteY7" fmla="*/ 2193529 h 5794771"/>
              <a:gd name="connsiteX8" fmla="*/ 0 w 5101829"/>
              <a:gd name="connsiteY8" fmla="*/ 752871 h 5794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01829" h="5794771">
                <a:moveTo>
                  <a:pt x="0" y="752871"/>
                </a:moveTo>
                <a:lnTo>
                  <a:pt x="1019571" y="0"/>
                </a:lnTo>
                <a:lnTo>
                  <a:pt x="5101829" y="2857500"/>
                </a:lnTo>
                <a:lnTo>
                  <a:pt x="1104900" y="5794771"/>
                </a:lnTo>
                <a:lnTo>
                  <a:pt x="50800" y="5038329"/>
                </a:lnTo>
                <a:lnTo>
                  <a:pt x="1964929" y="3670300"/>
                </a:lnTo>
                <a:lnTo>
                  <a:pt x="1006871" y="2997200"/>
                </a:lnTo>
                <a:lnTo>
                  <a:pt x="2057400" y="2193529"/>
                </a:lnTo>
                <a:lnTo>
                  <a:pt x="0" y="752871"/>
                </a:lnTo>
                <a:close/>
              </a:path>
            </a:pathLst>
          </a:custGeom>
        </p:spPr>
        <p:txBody>
          <a:bodyPr>
            <a:normAutofit/>
          </a:bodyPr>
          <a:lstStyle>
            <a:lvl1pPr algn="l">
              <a:defRPr sz="3000">
                <a:solidFill>
                  <a:schemeClr val="bg1"/>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                    Click here</a:t>
            </a:r>
          </a:p>
          <a:p>
            <a:r>
              <a:rPr lang="en-US" dirty="0"/>
              <a:t>                 to add photo</a:t>
            </a:r>
          </a:p>
        </p:txBody>
      </p:sp>
      <p:sp>
        <p:nvSpPr>
          <p:cNvPr id="15" name="Text Placeholder 23"/>
          <p:cNvSpPr>
            <a:spLocks noGrp="1"/>
          </p:cNvSpPr>
          <p:nvPr>
            <p:ph type="body" sz="quarter" idx="12" hasCustomPrompt="1"/>
          </p:nvPr>
        </p:nvSpPr>
        <p:spPr>
          <a:xfrm>
            <a:off x="7469651" y="3051307"/>
            <a:ext cx="4354050" cy="1650628"/>
          </a:xfrm>
        </p:spPr>
        <p:txBody>
          <a:bodyPr>
            <a:normAutofit/>
          </a:bodyPr>
          <a:lstStyle>
            <a:lvl1pPr marL="0" indent="0" algn="ctr">
              <a:lnSpc>
                <a:spcPts val="4000"/>
              </a:lnSpc>
              <a:buNone/>
              <a:defRPr sz="3600" b="0" baseline="0">
                <a:solidFill>
                  <a:schemeClr val="bg1"/>
                </a:solidFill>
              </a:defRPr>
            </a:lvl1pPr>
            <a:lvl2pPr marL="457200" indent="0">
              <a:buNone/>
              <a:defRPr b="1">
                <a:solidFill>
                  <a:schemeClr val="bg1"/>
                </a:solidFill>
              </a:defRPr>
            </a:lvl2pPr>
            <a:lvl3pPr marL="914400" indent="0">
              <a:buNone/>
              <a:defRPr b="1">
                <a:solidFill>
                  <a:schemeClr val="bg1"/>
                </a:solidFill>
              </a:defRPr>
            </a:lvl3pPr>
            <a:lvl4pPr marL="1371600" indent="0">
              <a:buNone/>
              <a:defRPr b="1">
                <a:solidFill>
                  <a:schemeClr val="bg1"/>
                </a:solidFill>
              </a:defRPr>
            </a:lvl4pPr>
            <a:lvl5pPr marL="1828800" indent="0">
              <a:buNone/>
              <a:defRPr b="1">
                <a:solidFill>
                  <a:schemeClr val="bg1"/>
                </a:solidFill>
              </a:defRPr>
            </a:lvl5pPr>
          </a:lstStyle>
          <a:p>
            <a:pPr lvl="0"/>
            <a:r>
              <a:rPr lang="en-US" dirty="0"/>
              <a:t>Title</a:t>
            </a: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3_3 column with icons slide">
    <p:spTree>
      <p:nvGrpSpPr>
        <p:cNvPr id="1" name=""/>
        <p:cNvGrpSpPr/>
        <p:nvPr/>
      </p:nvGrpSpPr>
      <p:grpSpPr>
        <a:xfrm>
          <a:off x="0" y="0"/>
          <a:ext cx="0" cy="0"/>
          <a:chOff x="0" y="0"/>
          <a:chExt cx="0" cy="0"/>
        </a:xfrm>
      </p:grpSpPr>
      <p:sp>
        <p:nvSpPr>
          <p:cNvPr id="5" name="テキスト プレースホルダー 36">
            <a:extLst>
              <a:ext uri="{FF2B5EF4-FFF2-40B4-BE49-F238E27FC236}">
                <a16:creationId xmlns:a16="http://schemas.microsoft.com/office/drawing/2014/main" id="{E19FE0FC-3BBE-E240-9803-E2BB772EDF43}"/>
              </a:ext>
            </a:extLst>
          </p:cNvPr>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6" name="Picture 5">
            <a:extLst>
              <a:ext uri="{FF2B5EF4-FFF2-40B4-BE49-F238E27FC236}">
                <a16:creationId xmlns:a16="http://schemas.microsoft.com/office/drawing/2014/main" id="{50BADFF6-3BEA-404F-856C-C3498DF44FC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Tree>
    <p:extLst>
      <p:ext uri="{BB962C8B-B14F-4D97-AF65-F5344CB8AC3E}">
        <p14:creationId xmlns:p14="http://schemas.microsoft.com/office/powerpoint/2010/main" val="387639594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3 bullets slide">
    <p:spTree>
      <p:nvGrpSpPr>
        <p:cNvPr id="1" name=""/>
        <p:cNvGrpSpPr/>
        <p:nvPr/>
      </p:nvGrpSpPr>
      <p:grpSpPr>
        <a:xfrm>
          <a:off x="0" y="0"/>
          <a:ext cx="0" cy="0"/>
          <a:chOff x="0" y="0"/>
          <a:chExt cx="0" cy="0"/>
        </a:xfrm>
      </p:grpSpPr>
      <p:sp>
        <p:nvSpPr>
          <p:cNvPr id="34" name="Rectangle 33"/>
          <p:cNvSpPr/>
          <p:nvPr userDrawn="1"/>
        </p:nvSpPr>
        <p:spPr>
          <a:xfrm>
            <a:off x="4903304" y="1126433"/>
            <a:ext cx="7288696" cy="1302295"/>
          </a:xfrm>
          <a:prstGeom prst="rect">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Rectangle 35"/>
          <p:cNvSpPr/>
          <p:nvPr userDrawn="1"/>
        </p:nvSpPr>
        <p:spPr>
          <a:xfrm>
            <a:off x="4903304" y="2749824"/>
            <a:ext cx="7288696" cy="1302295"/>
          </a:xfrm>
          <a:prstGeom prst="rect">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Rectangle 36"/>
          <p:cNvSpPr/>
          <p:nvPr userDrawn="1"/>
        </p:nvSpPr>
        <p:spPr>
          <a:xfrm>
            <a:off x="4903304" y="4373215"/>
            <a:ext cx="7288696" cy="1544985"/>
          </a:xfrm>
          <a:prstGeom prst="rect">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38" name="Straight Connector 37"/>
          <p:cNvCxnSpPr/>
          <p:nvPr userDrawn="1"/>
        </p:nvCxnSpPr>
        <p:spPr>
          <a:xfrm>
            <a:off x="6175512" y="1223543"/>
            <a:ext cx="0" cy="1042579"/>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a:xfrm>
            <a:off x="6175512" y="2852059"/>
            <a:ext cx="0" cy="1042579"/>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a:cxnSpLocks/>
          </p:cNvCxnSpPr>
          <p:nvPr userDrawn="1"/>
        </p:nvCxnSpPr>
        <p:spPr>
          <a:xfrm>
            <a:off x="6175512" y="4509089"/>
            <a:ext cx="0" cy="1223889"/>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pic>
        <p:nvPicPr>
          <p:cNvPr id="41" name="Picture 40"/>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3954456" y="677649"/>
            <a:ext cx="1176669" cy="5446643"/>
          </a:xfrm>
          <a:prstGeom prst="rect">
            <a:avLst/>
          </a:prstGeom>
        </p:spPr>
      </p:pic>
      <p:sp>
        <p:nvSpPr>
          <p:cNvPr id="42" name="Text Placeholder 23"/>
          <p:cNvSpPr>
            <a:spLocks noGrp="1"/>
          </p:cNvSpPr>
          <p:nvPr>
            <p:ph type="body" sz="quarter" idx="13" hasCustomPrompt="1"/>
          </p:nvPr>
        </p:nvSpPr>
        <p:spPr>
          <a:xfrm>
            <a:off x="643223" y="1079254"/>
            <a:ext cx="3821205" cy="697353"/>
          </a:xfrm>
        </p:spPr>
        <p:txBody>
          <a:bodyPr>
            <a:normAutofit/>
          </a:bodyPr>
          <a:lstStyle>
            <a:lvl1pPr marL="0" indent="0" algn="l">
              <a:buNone/>
              <a:defRPr sz="3600">
                <a:solidFill>
                  <a:srgbClr val="6D6E6C"/>
                </a:solidFill>
                <a:latin typeface="+mn-lt"/>
              </a:defRPr>
            </a:lvl1pPr>
          </a:lstStyle>
          <a:p>
            <a:pPr lvl="0"/>
            <a:r>
              <a:rPr lang="en-US" dirty="0"/>
              <a:t>TITLE</a:t>
            </a:r>
          </a:p>
        </p:txBody>
      </p:sp>
      <p:sp>
        <p:nvSpPr>
          <p:cNvPr id="43" name="Text Placeholder 25"/>
          <p:cNvSpPr>
            <a:spLocks noGrp="1"/>
          </p:cNvSpPr>
          <p:nvPr>
            <p:ph type="body" sz="quarter" idx="14" hasCustomPrompt="1"/>
          </p:nvPr>
        </p:nvSpPr>
        <p:spPr>
          <a:xfrm>
            <a:off x="643223" y="2087287"/>
            <a:ext cx="3821205" cy="3642009"/>
          </a:xfrm>
        </p:spPr>
        <p:txBody>
          <a:bodyPr>
            <a:noAutofit/>
          </a:bodyPr>
          <a:lstStyle>
            <a:lvl1pPr marL="0" indent="0" algn="l">
              <a:buNone/>
              <a:defRPr sz="30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Sub Title</a:t>
            </a:r>
          </a:p>
        </p:txBody>
      </p:sp>
      <p:sp>
        <p:nvSpPr>
          <p:cNvPr id="44" name="Text Placeholder 23"/>
          <p:cNvSpPr>
            <a:spLocks noGrp="1"/>
          </p:cNvSpPr>
          <p:nvPr>
            <p:ph type="body" sz="quarter" idx="15" hasCustomPrompt="1"/>
          </p:nvPr>
        </p:nvSpPr>
        <p:spPr>
          <a:xfrm>
            <a:off x="4975024" y="1126433"/>
            <a:ext cx="1176670" cy="1292995"/>
          </a:xfrm>
        </p:spPr>
        <p:txBody>
          <a:bodyPr anchor="ctr">
            <a:normAutofit/>
          </a:bodyPr>
          <a:lstStyle>
            <a:lvl1pPr marL="0" indent="0" algn="ctr">
              <a:buNone/>
              <a:defRPr sz="4800">
                <a:solidFill>
                  <a:schemeClr val="bg1"/>
                </a:solidFill>
                <a:latin typeface="+mn-lt"/>
              </a:defRPr>
            </a:lvl1pPr>
          </a:lstStyle>
          <a:p>
            <a:pPr lvl="0"/>
            <a:r>
              <a:rPr lang="en-US" dirty="0"/>
              <a:t>01</a:t>
            </a:r>
          </a:p>
        </p:txBody>
      </p:sp>
      <p:sp>
        <p:nvSpPr>
          <p:cNvPr id="45" name="Text Placeholder 2"/>
          <p:cNvSpPr>
            <a:spLocks noGrp="1"/>
          </p:cNvSpPr>
          <p:nvPr>
            <p:ph type="body" sz="quarter" idx="12" hasCustomPrompt="1"/>
          </p:nvPr>
        </p:nvSpPr>
        <p:spPr>
          <a:xfrm>
            <a:off x="6271051" y="1126433"/>
            <a:ext cx="5353929" cy="1292995"/>
          </a:xfrm>
        </p:spPr>
        <p:txBody>
          <a:bodyPr anchor="ctr">
            <a:normAutofit/>
          </a:bodyPr>
          <a:lstStyle>
            <a:lvl1pPr marL="0" indent="0" algn="l">
              <a:buNone/>
              <a:defRPr sz="2400" baseline="0">
                <a:solidFill>
                  <a:schemeClr val="bg1"/>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cxnSp>
        <p:nvCxnSpPr>
          <p:cNvPr id="51" name="Straight Connector 50"/>
          <p:cNvCxnSpPr/>
          <p:nvPr userDrawn="1"/>
        </p:nvCxnSpPr>
        <p:spPr>
          <a:xfrm>
            <a:off x="417209" y="1920386"/>
            <a:ext cx="4287526"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52" name="Text Placeholder 23"/>
          <p:cNvSpPr>
            <a:spLocks noGrp="1"/>
          </p:cNvSpPr>
          <p:nvPr>
            <p:ph type="body" sz="quarter" idx="16" hasCustomPrompt="1"/>
          </p:nvPr>
        </p:nvSpPr>
        <p:spPr>
          <a:xfrm>
            <a:off x="4998842" y="2740524"/>
            <a:ext cx="1176670" cy="1292995"/>
          </a:xfrm>
        </p:spPr>
        <p:txBody>
          <a:bodyPr anchor="ctr">
            <a:normAutofit/>
          </a:bodyPr>
          <a:lstStyle>
            <a:lvl1pPr marL="0" indent="0" algn="ctr">
              <a:buNone/>
              <a:defRPr sz="4800">
                <a:solidFill>
                  <a:schemeClr val="bg1"/>
                </a:solidFill>
                <a:latin typeface="+mn-lt"/>
              </a:defRPr>
            </a:lvl1pPr>
          </a:lstStyle>
          <a:p>
            <a:pPr lvl="0"/>
            <a:r>
              <a:rPr lang="en-US" dirty="0"/>
              <a:t>02</a:t>
            </a:r>
          </a:p>
        </p:txBody>
      </p:sp>
      <p:sp>
        <p:nvSpPr>
          <p:cNvPr id="53" name="Text Placeholder 2"/>
          <p:cNvSpPr>
            <a:spLocks noGrp="1"/>
          </p:cNvSpPr>
          <p:nvPr>
            <p:ph type="body" sz="quarter" idx="17" hasCustomPrompt="1"/>
          </p:nvPr>
        </p:nvSpPr>
        <p:spPr>
          <a:xfrm>
            <a:off x="6294869" y="2740524"/>
            <a:ext cx="5353929" cy="1292995"/>
          </a:xfrm>
        </p:spPr>
        <p:txBody>
          <a:bodyPr anchor="ctr">
            <a:normAutofit/>
          </a:bodyPr>
          <a:lstStyle>
            <a:lvl1pPr marL="0" indent="0" algn="l">
              <a:buNone/>
              <a:defRPr sz="2400" baseline="0">
                <a:solidFill>
                  <a:schemeClr val="bg1"/>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54" name="Text Placeholder 23"/>
          <p:cNvSpPr>
            <a:spLocks noGrp="1"/>
          </p:cNvSpPr>
          <p:nvPr>
            <p:ph type="body" sz="quarter" idx="18" hasCustomPrompt="1"/>
          </p:nvPr>
        </p:nvSpPr>
        <p:spPr>
          <a:xfrm>
            <a:off x="4968894" y="4400346"/>
            <a:ext cx="1176670" cy="1517854"/>
          </a:xfrm>
        </p:spPr>
        <p:txBody>
          <a:bodyPr anchor="ctr">
            <a:normAutofit/>
          </a:bodyPr>
          <a:lstStyle>
            <a:lvl1pPr marL="0" indent="0" algn="ctr">
              <a:buNone/>
              <a:defRPr sz="4800">
                <a:solidFill>
                  <a:schemeClr val="bg1"/>
                </a:solidFill>
                <a:latin typeface="+mn-lt"/>
              </a:defRPr>
            </a:lvl1pPr>
          </a:lstStyle>
          <a:p>
            <a:pPr lvl="0"/>
            <a:r>
              <a:rPr lang="en-US" dirty="0"/>
              <a:t>03</a:t>
            </a:r>
          </a:p>
        </p:txBody>
      </p:sp>
      <p:sp>
        <p:nvSpPr>
          <p:cNvPr id="55" name="Text Placeholder 2"/>
          <p:cNvSpPr>
            <a:spLocks noGrp="1"/>
          </p:cNvSpPr>
          <p:nvPr>
            <p:ph type="body" sz="quarter" idx="19" hasCustomPrompt="1"/>
          </p:nvPr>
        </p:nvSpPr>
        <p:spPr>
          <a:xfrm>
            <a:off x="6264921" y="4400346"/>
            <a:ext cx="5353929" cy="1517854"/>
          </a:xfrm>
        </p:spPr>
        <p:txBody>
          <a:bodyPr anchor="ctr">
            <a:normAutofit/>
          </a:bodyPr>
          <a:lstStyle>
            <a:lvl1pPr marL="0" indent="0" algn="l">
              <a:buNone/>
              <a:defRPr sz="2400" baseline="0">
                <a:solidFill>
                  <a:schemeClr val="bg1"/>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23"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24" name="Picture 23"/>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rot="10800000">
            <a:off x="476270" y="6245726"/>
            <a:ext cx="345438" cy="389895"/>
          </a:xfrm>
          <a:prstGeom prst="rect">
            <a:avLst/>
          </a:prstGeom>
        </p:spPr>
      </p:pic>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Laptop slide 1">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000190" y="1447737"/>
            <a:ext cx="7941283" cy="4839954"/>
          </a:xfrm>
          <a:prstGeom prst="rect">
            <a:avLst/>
          </a:prstGeom>
        </p:spPr>
      </p:pic>
      <p:sp>
        <p:nvSpPr>
          <p:cNvPr id="25" name="Text Placeholder 23"/>
          <p:cNvSpPr>
            <a:spLocks noGrp="1"/>
          </p:cNvSpPr>
          <p:nvPr>
            <p:ph type="body" sz="quarter" idx="13" hasCustomPrompt="1"/>
          </p:nvPr>
        </p:nvSpPr>
        <p:spPr>
          <a:xfrm>
            <a:off x="0" y="213464"/>
            <a:ext cx="12192000" cy="704485"/>
          </a:xfrm>
        </p:spPr>
        <p:txBody>
          <a:bodyPr>
            <a:normAutofit/>
          </a:bodyPr>
          <a:lstStyle>
            <a:lvl1pPr marL="0" indent="0" algn="ctr">
              <a:buNone/>
              <a:defRPr sz="3600">
                <a:solidFill>
                  <a:srgbClr val="6D6E6C"/>
                </a:solidFill>
                <a:latin typeface="+mn-lt"/>
              </a:defRPr>
            </a:lvl1pPr>
          </a:lstStyle>
          <a:p>
            <a:pPr lvl="0"/>
            <a:r>
              <a:rPr lang="en-US" dirty="0"/>
              <a:t>TITLE</a:t>
            </a:r>
          </a:p>
        </p:txBody>
      </p:sp>
      <p:sp>
        <p:nvSpPr>
          <p:cNvPr id="26" name="Text Placeholder 25"/>
          <p:cNvSpPr>
            <a:spLocks noGrp="1"/>
          </p:cNvSpPr>
          <p:nvPr>
            <p:ph type="body" sz="quarter" idx="14" hasCustomPrompt="1"/>
          </p:nvPr>
        </p:nvSpPr>
        <p:spPr>
          <a:xfrm>
            <a:off x="0" y="1045042"/>
            <a:ext cx="12192000" cy="590599"/>
          </a:xfrm>
        </p:spPr>
        <p:txBody>
          <a:bodyPr>
            <a:noAutofit/>
          </a:bodyPr>
          <a:lstStyle>
            <a:lvl1pPr marL="0" indent="0" algn="ctr">
              <a:buNone/>
              <a:defRPr sz="30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Sub Title</a:t>
            </a:r>
          </a:p>
        </p:txBody>
      </p:sp>
      <p:cxnSp>
        <p:nvCxnSpPr>
          <p:cNvPr id="27" name="Straight Connector 26"/>
          <p:cNvCxnSpPr/>
          <p:nvPr userDrawn="1"/>
        </p:nvCxnSpPr>
        <p:spPr>
          <a:xfrm flipH="1">
            <a:off x="280404" y="945173"/>
            <a:ext cx="11623126"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8" name="Picture Placeholder 7"/>
          <p:cNvSpPr>
            <a:spLocks noGrp="1"/>
          </p:cNvSpPr>
          <p:nvPr>
            <p:ph type="pic" sz="quarter" idx="15" hasCustomPrompt="1"/>
          </p:nvPr>
        </p:nvSpPr>
        <p:spPr>
          <a:xfrm>
            <a:off x="3184071" y="1893434"/>
            <a:ext cx="5665788" cy="3478212"/>
          </a:xfrm>
          <a:prstGeom prst="rect">
            <a:avLst/>
          </a:prstGeom>
        </p:spPr>
        <p:txBody>
          <a:bodyPr anchor="t"/>
          <a:lstStyle>
            <a:lvl1pPr marL="228600" marR="0" indent="-228600" algn="ctr" defTabSz="914400" rtl="0" eaLnBrk="1" fontAlgn="auto" latinLnBrk="0" hangingPunct="1">
              <a:lnSpc>
                <a:spcPct val="90000"/>
              </a:lnSpc>
              <a:spcBef>
                <a:spcPts val="1000"/>
              </a:spcBef>
              <a:spcAft>
                <a:spcPts val="0"/>
              </a:spcAft>
              <a:buClrTx/>
              <a:buSzTx/>
              <a:buFont typeface="Arial"/>
              <a:buNone/>
              <a:tabLst/>
              <a:defRPr sz="2800" baseline="0">
                <a:solidFill>
                  <a:schemeClr val="bg1">
                    <a:lumMod val="50000"/>
                  </a:schemeClr>
                </a:solidFill>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dirty="0"/>
              <a:t>        </a:t>
            </a:r>
          </a:p>
          <a:p>
            <a:pPr marL="228600" marR="0" lvl="0" indent="-228600" algn="l" defTabSz="914400" rtl="0" eaLnBrk="1" fontAlgn="auto" latinLnBrk="0" hangingPunct="1">
              <a:lnSpc>
                <a:spcPct val="90000"/>
              </a:lnSpc>
              <a:spcBef>
                <a:spcPts val="1000"/>
              </a:spcBef>
              <a:spcAft>
                <a:spcPts val="0"/>
              </a:spcAft>
              <a:buClrTx/>
              <a:buSzTx/>
              <a:buFont typeface="Arial"/>
              <a:buNone/>
              <a:tabLst/>
              <a:defRPr/>
            </a:pPr>
            <a:endParaRPr lang="en-US" dirty="0"/>
          </a:p>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dirty="0"/>
              <a:t>            </a:t>
            </a:r>
          </a:p>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dirty="0"/>
              <a:t>            Click here  to add photo</a:t>
            </a:r>
          </a:p>
        </p:txBody>
      </p:sp>
      <p:sp>
        <p:nvSpPr>
          <p:cNvPr id="9"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n-US" sz="1100" b="0" kern="1200" dirty="0">
                <a:solidFill>
                  <a:srgbClr val="6D6E6C"/>
                </a:solidFill>
                <a:effectLst/>
                <a:latin typeface="+mn-lt"/>
                <a:ea typeface="MS PGothic" charset="-128"/>
                <a:cs typeface="Geneva" charset="0"/>
              </a:rPr>
              <a:t>training model for teaching entrepreneurial competences to sole-traders </a:t>
            </a:r>
            <a:endParaRPr kumimoji="1" lang="ja-JP" altLang="en-US" sz="1100" b="0" kern="1200" dirty="0">
              <a:solidFill>
                <a:srgbClr val="6D6E6C"/>
              </a:solidFill>
              <a:latin typeface="+mn-lt"/>
              <a:ea typeface="MS PGothic" charset="-128"/>
              <a:cs typeface="Geneva" charset="0"/>
            </a:endParaRPr>
          </a:p>
        </p:txBody>
      </p:sp>
      <p:pic>
        <p:nvPicPr>
          <p:cNvPr id="10" name="Picture 9"/>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rot="16200000">
            <a:off x="5919401" y="6115051"/>
            <a:ext cx="345438" cy="389895"/>
          </a:xfrm>
          <a:prstGeom prst="rect">
            <a:avLst/>
          </a:prstGeom>
        </p:spPr>
      </p:pic>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Laptop slide 2">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7429500" y="740153"/>
            <a:ext cx="4762500" cy="5612853"/>
          </a:xfrm>
          <a:prstGeom prst="rect">
            <a:avLst/>
          </a:prstGeom>
        </p:spPr>
      </p:pic>
      <p:cxnSp>
        <p:nvCxnSpPr>
          <p:cNvPr id="27" name="Straight Connector 26"/>
          <p:cNvCxnSpPr/>
          <p:nvPr userDrawn="1"/>
        </p:nvCxnSpPr>
        <p:spPr>
          <a:xfrm flipH="1">
            <a:off x="378379" y="1908558"/>
            <a:ext cx="6789867"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8" name="Picture Placeholder 7"/>
          <p:cNvSpPr>
            <a:spLocks noGrp="1"/>
          </p:cNvSpPr>
          <p:nvPr>
            <p:ph type="pic" sz="quarter" idx="15" hasCustomPrompt="1"/>
          </p:nvPr>
        </p:nvSpPr>
        <p:spPr>
          <a:xfrm>
            <a:off x="8802435" y="1223694"/>
            <a:ext cx="3389565" cy="4033653"/>
          </a:xfrm>
          <a:prstGeom prst="rect">
            <a:avLst/>
          </a:prstGeom>
        </p:spPr>
        <p:txBody>
          <a:bodyPr anchor="ctr">
            <a:normAutofit/>
          </a:bodyPr>
          <a:lstStyle>
            <a:lvl1pPr marL="0" marR="0" indent="0" algn="ctr" defTabSz="914400" rtl="0" eaLnBrk="1" fontAlgn="auto" latinLnBrk="0" hangingPunct="1">
              <a:lnSpc>
                <a:spcPct val="90000"/>
              </a:lnSpc>
              <a:spcBef>
                <a:spcPts val="1000"/>
              </a:spcBef>
              <a:spcAft>
                <a:spcPts val="0"/>
              </a:spcAft>
              <a:buClrTx/>
              <a:buSzTx/>
              <a:buFont typeface="Arial" charset="0"/>
              <a:buNone/>
              <a:tabLst/>
              <a:defRPr sz="2400" baseline="0">
                <a:solidFill>
                  <a:schemeClr val="bg1">
                    <a:lumMod val="50000"/>
                  </a:schemeClr>
                </a:solidFill>
              </a:defRPr>
            </a:lvl1pPr>
          </a:lstStyle>
          <a:p>
            <a:pPr marL="228600" marR="0" lvl="0" indent="-228600" algn="l" defTabSz="914400" rtl="0" eaLnBrk="1" fontAlgn="auto" latinLnBrk="0" hangingPunct="1">
              <a:lnSpc>
                <a:spcPct val="90000"/>
              </a:lnSpc>
              <a:spcBef>
                <a:spcPts val="1000"/>
              </a:spcBef>
              <a:spcAft>
                <a:spcPts val="0"/>
              </a:spcAft>
              <a:buClrTx/>
              <a:buSzTx/>
              <a:tabLst/>
              <a:defRPr/>
            </a:pPr>
            <a:r>
              <a:rPr lang="en-US" dirty="0"/>
              <a:t>Click here to add photo</a:t>
            </a:r>
          </a:p>
        </p:txBody>
      </p:sp>
      <p:sp>
        <p:nvSpPr>
          <p:cNvPr id="9" name="Text Placeholder 23"/>
          <p:cNvSpPr>
            <a:spLocks noGrp="1"/>
          </p:cNvSpPr>
          <p:nvPr>
            <p:ph type="body" sz="quarter" idx="16" hasCustomPrompt="1"/>
          </p:nvPr>
        </p:nvSpPr>
        <p:spPr>
          <a:xfrm>
            <a:off x="643223" y="1079254"/>
            <a:ext cx="6361734" cy="697353"/>
          </a:xfrm>
        </p:spPr>
        <p:txBody>
          <a:bodyPr>
            <a:normAutofit/>
          </a:bodyPr>
          <a:lstStyle>
            <a:lvl1pPr marL="0" indent="0" algn="l">
              <a:buNone/>
              <a:defRPr sz="3600">
                <a:solidFill>
                  <a:srgbClr val="6D6E6C"/>
                </a:solidFill>
                <a:latin typeface="+mn-lt"/>
              </a:defRPr>
            </a:lvl1pPr>
          </a:lstStyle>
          <a:p>
            <a:pPr lvl="0"/>
            <a:r>
              <a:rPr lang="en-US" dirty="0"/>
              <a:t>TITLE</a:t>
            </a:r>
          </a:p>
        </p:txBody>
      </p:sp>
      <p:sp>
        <p:nvSpPr>
          <p:cNvPr id="10" name="Text Placeholder 25"/>
          <p:cNvSpPr>
            <a:spLocks noGrp="1"/>
          </p:cNvSpPr>
          <p:nvPr>
            <p:ph type="body" sz="quarter" idx="17" hasCustomPrompt="1"/>
          </p:nvPr>
        </p:nvSpPr>
        <p:spPr>
          <a:xfrm>
            <a:off x="643223" y="2087287"/>
            <a:ext cx="6361734" cy="3642009"/>
          </a:xfrm>
        </p:spPr>
        <p:txBody>
          <a:bodyPr>
            <a:noAutofit/>
          </a:bodyPr>
          <a:lstStyle>
            <a:lvl1pPr marL="0" indent="0" algn="l">
              <a:buNone/>
              <a:defRPr sz="30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Sub Title</a:t>
            </a:r>
          </a:p>
        </p:txBody>
      </p:sp>
      <p:sp>
        <p:nvSpPr>
          <p:cNvPr id="13"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4" name="Picture 13"/>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rot="10800000">
            <a:off x="476270" y="6245726"/>
            <a:ext cx="345438" cy="389895"/>
          </a:xfrm>
          <a:prstGeom prst="rect">
            <a:avLst/>
          </a:prstGeom>
        </p:spPr>
      </p:pic>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Phone Slide 1">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screen">
            <a:extLst>
              <a:ext uri="{28A0092B-C50C-407E-A947-70E740481C1C}">
                <a14:useLocalDpi xmlns:a14="http://schemas.microsoft.com/office/drawing/2010/main"/>
              </a:ext>
            </a:extLst>
          </a:blip>
          <a:srcRect l="-3666" t="-1339"/>
          <a:stretch/>
        </p:blipFill>
        <p:spPr>
          <a:xfrm>
            <a:off x="2449287" y="1355271"/>
            <a:ext cx="9742714" cy="5502729"/>
          </a:xfrm>
          <a:prstGeom prst="rect">
            <a:avLst/>
          </a:prstGeom>
        </p:spPr>
      </p:pic>
      <p:sp>
        <p:nvSpPr>
          <p:cNvPr id="6" name="Picture Placeholder 5"/>
          <p:cNvSpPr>
            <a:spLocks noGrp="1"/>
          </p:cNvSpPr>
          <p:nvPr>
            <p:ph type="pic" sz="quarter" idx="18" hasCustomPrompt="1"/>
          </p:nvPr>
        </p:nvSpPr>
        <p:spPr>
          <a:xfrm>
            <a:off x="3731480" y="2335213"/>
            <a:ext cx="4098925" cy="2628900"/>
          </a:xfrm>
        </p:spPr>
        <p:txBody>
          <a:bodyPr anchor="ctr">
            <a:normAutofit/>
          </a:bodyPr>
          <a:lstStyle>
            <a:lvl1pPr marL="0" marR="0" indent="0" algn="ctr" defTabSz="914400" rtl="0" eaLnBrk="1" fontAlgn="auto" latinLnBrk="0" hangingPunct="1">
              <a:lnSpc>
                <a:spcPct val="90000"/>
              </a:lnSpc>
              <a:spcBef>
                <a:spcPts val="1000"/>
              </a:spcBef>
              <a:spcAft>
                <a:spcPts val="0"/>
              </a:spcAft>
              <a:buClrTx/>
              <a:buSzTx/>
              <a:buFont typeface="Arial" charset="0"/>
              <a:buNone/>
              <a:tabLst/>
              <a:defRPr sz="2400" baseline="0">
                <a:solidFill>
                  <a:schemeClr val="bg1">
                    <a:lumMod val="50000"/>
                  </a:schemeClr>
                </a:solidFill>
              </a:defRPr>
            </a:lvl1pPr>
          </a:lstStyle>
          <a:p>
            <a:r>
              <a:rPr lang="en-US" dirty="0"/>
              <a:t>Click here to add photo</a:t>
            </a:r>
          </a:p>
        </p:txBody>
      </p:sp>
      <p:sp>
        <p:nvSpPr>
          <p:cNvPr id="14" name="Text Placeholder 23"/>
          <p:cNvSpPr>
            <a:spLocks noGrp="1"/>
          </p:cNvSpPr>
          <p:nvPr>
            <p:ph type="body" sz="quarter" idx="13" hasCustomPrompt="1"/>
          </p:nvPr>
        </p:nvSpPr>
        <p:spPr>
          <a:xfrm>
            <a:off x="0" y="213464"/>
            <a:ext cx="12192000" cy="704485"/>
          </a:xfrm>
        </p:spPr>
        <p:txBody>
          <a:bodyPr>
            <a:normAutofit/>
          </a:bodyPr>
          <a:lstStyle>
            <a:lvl1pPr marL="0" indent="0" algn="ctr">
              <a:buNone/>
              <a:defRPr sz="3600">
                <a:solidFill>
                  <a:srgbClr val="6D6E6C"/>
                </a:solidFill>
                <a:latin typeface="+mn-lt"/>
              </a:defRPr>
            </a:lvl1pPr>
          </a:lstStyle>
          <a:p>
            <a:pPr lvl="0"/>
            <a:r>
              <a:rPr lang="en-US" dirty="0"/>
              <a:t>TITLE</a:t>
            </a:r>
          </a:p>
        </p:txBody>
      </p:sp>
      <p:cxnSp>
        <p:nvCxnSpPr>
          <p:cNvPr id="15" name="Straight Connector 14"/>
          <p:cNvCxnSpPr/>
          <p:nvPr userDrawn="1"/>
        </p:nvCxnSpPr>
        <p:spPr>
          <a:xfrm flipH="1">
            <a:off x="280404" y="945173"/>
            <a:ext cx="11623126"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8"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9" name="Picture 8"/>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rot="10800000">
            <a:off x="476270" y="6245726"/>
            <a:ext cx="345438" cy="389895"/>
          </a:xfrm>
          <a:prstGeom prst="rect">
            <a:avLst/>
          </a:prstGeom>
        </p:spPr>
      </p:pic>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Phone Slide 2">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cstate="screen">
            <a:extLst>
              <a:ext uri="{28A0092B-C50C-407E-A947-70E740481C1C}">
                <a14:useLocalDpi xmlns:a14="http://schemas.microsoft.com/office/drawing/2010/main"/>
              </a:ext>
            </a:extLst>
          </a:blip>
          <a:srcRect r="3454" b="8248"/>
          <a:stretch/>
        </p:blipFill>
        <p:spPr>
          <a:xfrm>
            <a:off x="6890657" y="550299"/>
            <a:ext cx="5479143" cy="6292294"/>
          </a:xfrm>
          <a:prstGeom prst="rect">
            <a:avLst/>
          </a:prstGeom>
        </p:spPr>
      </p:pic>
      <p:sp>
        <p:nvSpPr>
          <p:cNvPr id="7" name="Picture Placeholder 6"/>
          <p:cNvSpPr>
            <a:spLocks noGrp="1"/>
          </p:cNvSpPr>
          <p:nvPr>
            <p:ph type="pic" sz="quarter" idx="14" hasCustomPrompt="1"/>
          </p:nvPr>
        </p:nvSpPr>
        <p:spPr>
          <a:xfrm>
            <a:off x="7754938" y="1192681"/>
            <a:ext cx="2187575" cy="3886200"/>
          </a:xfrm>
        </p:spPr>
        <p:txBody>
          <a:bodyPr/>
          <a:lstStyle>
            <a:lvl1pPr marL="228600" marR="0" indent="-228600" algn="l" defTabSz="914400" rtl="0" eaLnBrk="1" fontAlgn="auto" latinLnBrk="0" hangingPunct="1">
              <a:lnSpc>
                <a:spcPct val="90000"/>
              </a:lnSpc>
              <a:spcBef>
                <a:spcPts val="1000"/>
              </a:spcBef>
              <a:spcAft>
                <a:spcPts val="0"/>
              </a:spcAft>
              <a:buClrTx/>
              <a:buSzTx/>
              <a:buFont typeface="Arial"/>
              <a:buNone/>
              <a:tabLst/>
              <a:defRPr>
                <a:solidFill>
                  <a:schemeClr val="bg1">
                    <a:lumMod val="50000"/>
                  </a:schemeClr>
                </a:solidFill>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dirty="0"/>
              <a:t>  </a:t>
            </a:r>
          </a:p>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dirty="0"/>
              <a:t> Click here to add photo</a:t>
            </a:r>
          </a:p>
        </p:txBody>
      </p:sp>
      <p:cxnSp>
        <p:nvCxnSpPr>
          <p:cNvPr id="11" name="Straight Connector 10"/>
          <p:cNvCxnSpPr/>
          <p:nvPr userDrawn="1"/>
        </p:nvCxnSpPr>
        <p:spPr>
          <a:xfrm flipH="1">
            <a:off x="378380" y="1908558"/>
            <a:ext cx="6348991"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12" name="Text Placeholder 23"/>
          <p:cNvSpPr>
            <a:spLocks noGrp="1"/>
          </p:cNvSpPr>
          <p:nvPr>
            <p:ph type="body" sz="quarter" idx="16" hasCustomPrompt="1"/>
          </p:nvPr>
        </p:nvSpPr>
        <p:spPr>
          <a:xfrm>
            <a:off x="643223" y="1079254"/>
            <a:ext cx="5839220" cy="697353"/>
          </a:xfrm>
        </p:spPr>
        <p:txBody>
          <a:bodyPr>
            <a:normAutofit/>
          </a:bodyPr>
          <a:lstStyle>
            <a:lvl1pPr marL="0" indent="0" algn="l">
              <a:buNone/>
              <a:defRPr sz="3600">
                <a:solidFill>
                  <a:srgbClr val="6D6E6C"/>
                </a:solidFill>
                <a:latin typeface="+mn-lt"/>
              </a:defRPr>
            </a:lvl1pPr>
          </a:lstStyle>
          <a:p>
            <a:pPr lvl="0"/>
            <a:r>
              <a:rPr lang="en-US" dirty="0"/>
              <a:t>TITLE</a:t>
            </a:r>
          </a:p>
        </p:txBody>
      </p:sp>
      <p:sp>
        <p:nvSpPr>
          <p:cNvPr id="13" name="Text Placeholder 25"/>
          <p:cNvSpPr>
            <a:spLocks noGrp="1"/>
          </p:cNvSpPr>
          <p:nvPr>
            <p:ph type="body" sz="quarter" idx="17" hasCustomPrompt="1"/>
          </p:nvPr>
        </p:nvSpPr>
        <p:spPr>
          <a:xfrm>
            <a:off x="643223" y="2087287"/>
            <a:ext cx="5839220" cy="3642009"/>
          </a:xfrm>
        </p:spPr>
        <p:txBody>
          <a:bodyPr>
            <a:noAutofit/>
          </a:bodyPr>
          <a:lstStyle>
            <a:lvl1pPr marL="0" indent="0" algn="l">
              <a:buNone/>
              <a:defRPr sz="30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Sub Title</a:t>
            </a:r>
          </a:p>
        </p:txBody>
      </p:sp>
      <p:sp>
        <p:nvSpPr>
          <p:cNvPr id="9"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4" name="Picture 13"/>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rot="10800000">
            <a:off x="476270" y="6245726"/>
            <a:ext cx="345438" cy="389895"/>
          </a:xfrm>
          <a:prstGeom prst="rect">
            <a:avLst/>
          </a:prstGeom>
        </p:spPr>
      </p:pic>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hank you slide">
    <p:spTree>
      <p:nvGrpSpPr>
        <p:cNvPr id="1" name=""/>
        <p:cNvGrpSpPr/>
        <p:nvPr/>
      </p:nvGrpSpPr>
      <p:grpSpPr>
        <a:xfrm>
          <a:off x="0" y="0"/>
          <a:ext cx="0" cy="0"/>
          <a:chOff x="0" y="0"/>
          <a:chExt cx="0" cy="0"/>
        </a:xfrm>
      </p:grpSpPr>
      <p:sp>
        <p:nvSpPr>
          <p:cNvPr id="24" name="Text Placeholder 23"/>
          <p:cNvSpPr>
            <a:spLocks noGrp="1"/>
          </p:cNvSpPr>
          <p:nvPr>
            <p:ph type="body" sz="quarter" idx="13" hasCustomPrompt="1"/>
          </p:nvPr>
        </p:nvSpPr>
        <p:spPr>
          <a:xfrm>
            <a:off x="427462" y="853210"/>
            <a:ext cx="2730297" cy="1841017"/>
          </a:xfrm>
        </p:spPr>
        <p:txBody>
          <a:bodyPr anchor="ctr">
            <a:noAutofit/>
          </a:bodyPr>
          <a:lstStyle>
            <a:lvl1pPr marL="0" indent="0" algn="l">
              <a:buNone/>
              <a:defRPr sz="5400" baseline="0">
                <a:solidFill>
                  <a:srgbClr val="6D6E6C"/>
                </a:solidFill>
                <a:latin typeface="+mn-lt"/>
              </a:defRPr>
            </a:lvl1pPr>
          </a:lstStyle>
          <a:p>
            <a:pPr lvl="0"/>
            <a:r>
              <a:rPr lang="en-US" dirty="0"/>
              <a:t>UP NEXT</a:t>
            </a:r>
          </a:p>
        </p:txBody>
      </p:sp>
      <p:sp>
        <p:nvSpPr>
          <p:cNvPr id="25" name="Text Placeholder 25"/>
          <p:cNvSpPr>
            <a:spLocks noGrp="1"/>
          </p:cNvSpPr>
          <p:nvPr>
            <p:ph type="body" sz="quarter" idx="14" hasCustomPrompt="1"/>
          </p:nvPr>
        </p:nvSpPr>
        <p:spPr>
          <a:xfrm>
            <a:off x="3474722" y="858821"/>
            <a:ext cx="4770814" cy="1841017"/>
          </a:xfrm>
        </p:spPr>
        <p:txBody>
          <a:bodyPr anchor="ctr">
            <a:noAutofit/>
          </a:bodyPr>
          <a:lstStyle>
            <a:lvl1pPr marL="0" indent="0" algn="l">
              <a:buNone/>
              <a:defRPr sz="2800" i="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Any Questions?</a:t>
            </a:r>
          </a:p>
        </p:txBody>
      </p:sp>
      <p:cxnSp>
        <p:nvCxnSpPr>
          <p:cNvPr id="26" name="Straight Connector 25"/>
          <p:cNvCxnSpPr>
            <a:cxnSpLocks/>
          </p:cNvCxnSpPr>
          <p:nvPr userDrawn="1"/>
        </p:nvCxnSpPr>
        <p:spPr>
          <a:xfrm>
            <a:off x="3304063" y="834922"/>
            <a:ext cx="0" cy="1999718"/>
          </a:xfrm>
          <a:prstGeom prst="line">
            <a:avLst/>
          </a:prstGeom>
          <a:ln w="19050">
            <a:solidFill>
              <a:srgbClr val="CE1779"/>
            </a:solidFill>
          </a:ln>
        </p:spPr>
        <p:style>
          <a:lnRef idx="1">
            <a:schemeClr val="accent1"/>
          </a:lnRef>
          <a:fillRef idx="0">
            <a:schemeClr val="accent1"/>
          </a:fillRef>
          <a:effectRef idx="0">
            <a:schemeClr val="accent1"/>
          </a:effectRef>
          <a:fontRef idx="minor">
            <a:schemeClr val="tx1"/>
          </a:fontRef>
        </p:style>
      </p:cxnSp>
      <p:sp>
        <p:nvSpPr>
          <p:cNvPr id="2" name="Freeform 1">
            <a:extLst>
              <a:ext uri="{FF2B5EF4-FFF2-40B4-BE49-F238E27FC236}">
                <a16:creationId xmlns:a16="http://schemas.microsoft.com/office/drawing/2014/main" id="{880D545A-B2E4-E04A-9869-68D29DE3E866}"/>
              </a:ext>
            </a:extLst>
          </p:cNvPr>
          <p:cNvSpPr/>
          <p:nvPr userDrawn="1"/>
        </p:nvSpPr>
        <p:spPr>
          <a:xfrm>
            <a:off x="3035808" y="566928"/>
            <a:ext cx="9198864" cy="6309360"/>
          </a:xfrm>
          <a:custGeom>
            <a:avLst/>
            <a:gdLst>
              <a:gd name="connsiteX0" fmla="*/ 9162288 w 9198864"/>
              <a:gd name="connsiteY0" fmla="*/ 0 h 6309360"/>
              <a:gd name="connsiteX1" fmla="*/ 9162288 w 9198864"/>
              <a:gd name="connsiteY1" fmla="*/ 0 h 6309360"/>
              <a:gd name="connsiteX2" fmla="*/ 0 w 9198864"/>
              <a:gd name="connsiteY2" fmla="*/ 6309360 h 6309360"/>
              <a:gd name="connsiteX3" fmla="*/ 9198864 w 9198864"/>
              <a:gd name="connsiteY3" fmla="*/ 6309360 h 6309360"/>
              <a:gd name="connsiteX4" fmla="*/ 9162288 w 9198864"/>
              <a:gd name="connsiteY4" fmla="*/ 0 h 63093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98864" h="6309360">
                <a:moveTo>
                  <a:pt x="9162288" y="0"/>
                </a:moveTo>
                <a:lnTo>
                  <a:pt x="9162288" y="0"/>
                </a:lnTo>
                <a:lnTo>
                  <a:pt x="0" y="6309360"/>
                </a:lnTo>
                <a:lnTo>
                  <a:pt x="9198864" y="6309360"/>
                </a:lnTo>
                <a:lnTo>
                  <a:pt x="9162288" y="0"/>
                </a:lnTo>
                <a:close/>
              </a:path>
            </a:pathLst>
          </a:cu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2E95D2"/>
              </a:solidFill>
            </a:endParaRPr>
          </a:p>
        </p:txBody>
      </p:sp>
      <p:pic>
        <p:nvPicPr>
          <p:cNvPr id="13" name="Picture 12">
            <a:extLst>
              <a:ext uri="{FF2B5EF4-FFF2-40B4-BE49-F238E27FC236}">
                <a16:creationId xmlns:a16="http://schemas.microsoft.com/office/drawing/2014/main" id="{E0F80F4D-8E9D-4E44-8C15-5A389442395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19496" y="4593271"/>
            <a:ext cx="4704093" cy="1273231"/>
          </a:xfrm>
          <a:prstGeom prst="rect">
            <a:avLst/>
          </a:prstGeom>
        </p:spPr>
      </p:pic>
      <p:sp>
        <p:nvSpPr>
          <p:cNvPr id="14" name="Text Placeholder 2">
            <a:extLst>
              <a:ext uri="{FF2B5EF4-FFF2-40B4-BE49-F238E27FC236}">
                <a16:creationId xmlns:a16="http://schemas.microsoft.com/office/drawing/2014/main" id="{EDC3F543-D829-4C4F-8BC0-87126215E886}"/>
              </a:ext>
            </a:extLst>
          </p:cNvPr>
          <p:cNvSpPr>
            <a:spLocks noGrp="1"/>
          </p:cNvSpPr>
          <p:nvPr>
            <p:ph type="body" sz="quarter" idx="18" hasCustomPrompt="1"/>
          </p:nvPr>
        </p:nvSpPr>
        <p:spPr>
          <a:xfrm>
            <a:off x="8173004" y="3523263"/>
            <a:ext cx="2812464" cy="323455"/>
          </a:xfrm>
        </p:spPr>
        <p:txBody>
          <a:bodyPr anchor="t">
            <a:normAutofit/>
          </a:bodyPr>
          <a:lstStyle>
            <a:lvl1pPr marL="0" indent="0">
              <a:buNone/>
              <a:defRPr sz="1600">
                <a:solidFill>
                  <a:schemeClr val="bg1"/>
                </a:solidFill>
              </a:defRPr>
            </a:lvl1pPr>
          </a:lstStyle>
          <a:p>
            <a:pPr lvl="0"/>
            <a:r>
              <a:rPr lang="en-US" dirty="0"/>
              <a:t>Text 1</a:t>
            </a:r>
          </a:p>
        </p:txBody>
      </p:sp>
      <p:sp>
        <p:nvSpPr>
          <p:cNvPr id="15" name="Diamond 14">
            <a:extLst>
              <a:ext uri="{FF2B5EF4-FFF2-40B4-BE49-F238E27FC236}">
                <a16:creationId xmlns:a16="http://schemas.microsoft.com/office/drawing/2014/main" id="{0D6CBF79-4370-F34F-9007-D1AA45DEEDB2}"/>
              </a:ext>
            </a:extLst>
          </p:cNvPr>
          <p:cNvSpPr/>
          <p:nvPr userDrawn="1"/>
        </p:nvSpPr>
        <p:spPr>
          <a:xfrm rot="341170">
            <a:off x="7432937" y="3077610"/>
            <a:ext cx="776064" cy="776064"/>
          </a:xfrm>
          <a:prstGeom prst="diamond">
            <a:avLst/>
          </a:prstGeom>
          <a:solidFill>
            <a:srgbClr val="FDC0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 Placeholder 2">
            <a:extLst>
              <a:ext uri="{FF2B5EF4-FFF2-40B4-BE49-F238E27FC236}">
                <a16:creationId xmlns:a16="http://schemas.microsoft.com/office/drawing/2014/main" id="{D1F57243-0F4E-AA4F-868C-347A56FC0669}"/>
              </a:ext>
            </a:extLst>
          </p:cNvPr>
          <p:cNvSpPr>
            <a:spLocks noGrp="1"/>
          </p:cNvSpPr>
          <p:nvPr>
            <p:ph type="body" sz="quarter" idx="19" hasCustomPrompt="1"/>
          </p:nvPr>
        </p:nvSpPr>
        <p:spPr>
          <a:xfrm>
            <a:off x="7195575" y="4231446"/>
            <a:ext cx="2812464" cy="323455"/>
          </a:xfrm>
        </p:spPr>
        <p:txBody>
          <a:bodyPr anchor="t">
            <a:normAutofit/>
          </a:bodyPr>
          <a:lstStyle>
            <a:lvl1pPr marL="0" indent="0">
              <a:buNone/>
              <a:defRPr sz="1600">
                <a:solidFill>
                  <a:schemeClr val="bg1"/>
                </a:solidFill>
              </a:defRPr>
            </a:lvl1pPr>
          </a:lstStyle>
          <a:p>
            <a:pPr lvl="0"/>
            <a:r>
              <a:rPr lang="en-US" dirty="0"/>
              <a:t>Text 1</a:t>
            </a:r>
          </a:p>
        </p:txBody>
      </p:sp>
      <p:sp>
        <p:nvSpPr>
          <p:cNvPr id="19" name="Diamond 18">
            <a:extLst>
              <a:ext uri="{FF2B5EF4-FFF2-40B4-BE49-F238E27FC236}">
                <a16:creationId xmlns:a16="http://schemas.microsoft.com/office/drawing/2014/main" id="{BA3808A1-2A98-1D4C-90F4-35D474687F46}"/>
              </a:ext>
            </a:extLst>
          </p:cNvPr>
          <p:cNvSpPr/>
          <p:nvPr userDrawn="1"/>
        </p:nvSpPr>
        <p:spPr>
          <a:xfrm rot="341170">
            <a:off x="6355812" y="3967076"/>
            <a:ext cx="776064" cy="776064"/>
          </a:xfrm>
          <a:prstGeom prst="diamond">
            <a:avLst/>
          </a:prstGeom>
          <a:solidFill>
            <a:srgbClr val="FDC0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15"/>
          <p:cNvPicPr>
            <a:picLocks noChangeAspect="1"/>
          </p:cNvPicPr>
          <p:nvPr userDrawn="1"/>
        </p:nvPicPr>
        <p:blipFill rotWithShape="1">
          <a:blip r:embed="rId3" cstate="screen">
            <a:extLst>
              <a:ext uri="{28A0092B-C50C-407E-A947-70E740481C1C}">
                <a14:useLocalDpi xmlns:a14="http://schemas.microsoft.com/office/drawing/2010/main"/>
              </a:ext>
            </a:extLst>
          </a:blip>
          <a:srcRect l="-9801" b="-15543"/>
          <a:stretch/>
        </p:blipFill>
        <p:spPr>
          <a:xfrm>
            <a:off x="8906226" y="-36577"/>
            <a:ext cx="3270440" cy="2694227"/>
          </a:xfrm>
          <a:prstGeom prst="rect">
            <a:avLst/>
          </a:prstGeom>
        </p:spPr>
      </p:pic>
    </p:spTree>
    <p:extLst>
      <p:ext uri="{BB962C8B-B14F-4D97-AF65-F5344CB8AC3E}">
        <p14:creationId xmlns:p14="http://schemas.microsoft.com/office/powerpoint/2010/main" val="64295131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ONTENT PAGE">
    <p:spTree>
      <p:nvGrpSpPr>
        <p:cNvPr id="1" name=""/>
        <p:cNvGrpSpPr/>
        <p:nvPr/>
      </p:nvGrpSpPr>
      <p:grpSpPr>
        <a:xfrm>
          <a:off x="0" y="0"/>
          <a:ext cx="0" cy="0"/>
          <a:chOff x="0" y="0"/>
          <a:chExt cx="0" cy="0"/>
        </a:xfrm>
      </p:grpSpPr>
      <p:sp>
        <p:nvSpPr>
          <p:cNvPr id="37" name="Triangle 36">
            <a:extLst>
              <a:ext uri="{FF2B5EF4-FFF2-40B4-BE49-F238E27FC236}">
                <a16:creationId xmlns:a16="http://schemas.microsoft.com/office/drawing/2014/main" id="{38BFE6A4-BBAE-CA4B-839F-DE5C143E8AD3}"/>
              </a:ext>
            </a:extLst>
          </p:cNvPr>
          <p:cNvSpPr/>
          <p:nvPr userDrawn="1"/>
        </p:nvSpPr>
        <p:spPr>
          <a:xfrm rot="5400000" flipV="1">
            <a:off x="6614891" y="723087"/>
            <a:ext cx="6300196" cy="4854022"/>
          </a:xfrm>
          <a:prstGeom prst="triangle">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E7123"/>
              </a:solidFill>
            </a:endParaRPr>
          </a:p>
        </p:txBody>
      </p:sp>
      <p:sp>
        <p:nvSpPr>
          <p:cNvPr id="34" name="テキスト プレースホルダー 36">
            <a:extLst>
              <a:ext uri="{FF2B5EF4-FFF2-40B4-BE49-F238E27FC236}">
                <a16:creationId xmlns:a16="http://schemas.microsoft.com/office/drawing/2014/main" id="{238A4793-5502-844C-9067-4344AA518ED1}"/>
              </a:ext>
            </a:extLst>
          </p:cNvPr>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35" name="Picture 34">
            <a:extLst>
              <a:ext uri="{FF2B5EF4-FFF2-40B4-BE49-F238E27FC236}">
                <a16:creationId xmlns:a16="http://schemas.microsoft.com/office/drawing/2014/main" id="{568B6B40-4FEF-704C-BA00-8092469DEA4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t="-1782" r="-8732" b="-11970"/>
          <a:stretch/>
        </p:blipFill>
        <p:spPr>
          <a:xfrm flipH="1">
            <a:off x="10047508" y="3557239"/>
            <a:ext cx="2144492" cy="4335476"/>
          </a:xfrm>
          <a:prstGeom prst="rect">
            <a:avLst/>
          </a:prstGeom>
        </p:spPr>
      </p:pic>
      <p:pic>
        <p:nvPicPr>
          <p:cNvPr id="36" name="Picture 35">
            <a:extLst>
              <a:ext uri="{FF2B5EF4-FFF2-40B4-BE49-F238E27FC236}">
                <a16:creationId xmlns:a16="http://schemas.microsoft.com/office/drawing/2014/main" id="{30400D71-66F5-7F4B-9F2F-41E002AB9C8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rot="10800000">
            <a:off x="476270" y="6245726"/>
            <a:ext cx="345438" cy="389895"/>
          </a:xfrm>
          <a:prstGeom prst="rect">
            <a:avLst/>
          </a:prstGeom>
        </p:spPr>
      </p:pic>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2">
    <p:spTree>
      <p:nvGrpSpPr>
        <p:cNvPr id="1" name=""/>
        <p:cNvGrpSpPr/>
        <p:nvPr/>
      </p:nvGrpSpPr>
      <p:grpSpPr>
        <a:xfrm>
          <a:off x="0" y="0"/>
          <a:ext cx="0" cy="0"/>
          <a:chOff x="0" y="0"/>
          <a:chExt cx="0" cy="0"/>
        </a:xfrm>
      </p:grpSpPr>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3 ">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 Design 3">
    <p:spTree>
      <p:nvGrpSpPr>
        <p:cNvPr id="1" name=""/>
        <p:cNvGrpSpPr/>
        <p:nvPr/>
      </p:nvGrpSpPr>
      <p:grpSpPr>
        <a:xfrm>
          <a:off x="0" y="0"/>
          <a:ext cx="0" cy="0"/>
          <a:chOff x="0" y="0"/>
          <a:chExt cx="0" cy="0"/>
        </a:xfrm>
      </p:grpSpPr>
      <p:pic>
        <p:nvPicPr>
          <p:cNvPr id="13" name="Picture 12"/>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37013" y="603682"/>
            <a:ext cx="4948628" cy="1339418"/>
          </a:xfrm>
          <a:prstGeom prst="rect">
            <a:avLst/>
          </a:prstGeom>
        </p:spPr>
      </p:pic>
      <p:sp>
        <p:nvSpPr>
          <p:cNvPr id="14" name="Footer Placeholder 6"/>
          <p:cNvSpPr txBox="1">
            <a:spLocks noGrp="1"/>
          </p:cNvSpPr>
          <p:nvPr userDrawn="1"/>
        </p:nvSpPr>
        <p:spPr bwMode="auto">
          <a:xfrm>
            <a:off x="2493155" y="6032177"/>
            <a:ext cx="2462212" cy="35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spcBef>
                <a:spcPct val="0"/>
              </a:spcBef>
              <a:buFontTx/>
              <a:buNone/>
            </a:pPr>
            <a:r>
              <a:rPr lang="en-IE" altLang="en-US" sz="1000" dirty="0">
                <a:solidFill>
                  <a:schemeClr val="tx1"/>
                </a:solidFill>
                <a:latin typeface="Calibri" charset="0"/>
              </a:rPr>
              <a:t> This programme has been funded with support from the European Commission </a:t>
            </a:r>
          </a:p>
        </p:txBody>
      </p:sp>
      <p:pic>
        <p:nvPicPr>
          <p:cNvPr id="19" name="Picture 8"/>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676713" y="5935801"/>
            <a:ext cx="16256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19"/>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rot="10800000">
            <a:off x="4178299" y="1244309"/>
            <a:ext cx="6457791" cy="7288881"/>
          </a:xfrm>
          <a:prstGeom prst="rect">
            <a:avLst/>
          </a:prstGeom>
        </p:spPr>
      </p:pic>
      <p:sp>
        <p:nvSpPr>
          <p:cNvPr id="21" name="Picture Placeholder 7"/>
          <p:cNvSpPr>
            <a:spLocks noGrp="1"/>
          </p:cNvSpPr>
          <p:nvPr>
            <p:ph type="pic" sz="quarter" idx="10"/>
          </p:nvPr>
        </p:nvSpPr>
        <p:spPr>
          <a:xfrm flipH="1">
            <a:off x="5081903" y="-409549"/>
            <a:ext cx="9329451" cy="10596598"/>
          </a:xfrm>
          <a:custGeom>
            <a:avLst/>
            <a:gdLst>
              <a:gd name="connsiteX0" fmla="*/ 0 w 6845300"/>
              <a:gd name="connsiteY0" fmla="*/ 1108471 h 3784600"/>
              <a:gd name="connsiteX1" fmla="*/ 1108471 w 6845300"/>
              <a:gd name="connsiteY1" fmla="*/ 0 h 3784600"/>
              <a:gd name="connsiteX2" fmla="*/ 5736829 w 6845300"/>
              <a:gd name="connsiteY2" fmla="*/ 0 h 3784600"/>
              <a:gd name="connsiteX3" fmla="*/ 6845300 w 6845300"/>
              <a:gd name="connsiteY3" fmla="*/ 1108471 h 3784600"/>
              <a:gd name="connsiteX4" fmla="*/ 6845300 w 6845300"/>
              <a:gd name="connsiteY4" fmla="*/ 2676129 h 3784600"/>
              <a:gd name="connsiteX5" fmla="*/ 5736829 w 6845300"/>
              <a:gd name="connsiteY5" fmla="*/ 3784600 h 3784600"/>
              <a:gd name="connsiteX6" fmla="*/ 1108471 w 6845300"/>
              <a:gd name="connsiteY6" fmla="*/ 3784600 h 3784600"/>
              <a:gd name="connsiteX7" fmla="*/ 0 w 6845300"/>
              <a:gd name="connsiteY7" fmla="*/ 2676129 h 3784600"/>
              <a:gd name="connsiteX8" fmla="*/ 0 w 6845300"/>
              <a:gd name="connsiteY8" fmla="*/ 1108471 h 3784600"/>
              <a:gd name="connsiteX0" fmla="*/ 0 w 6845300"/>
              <a:gd name="connsiteY0" fmla="*/ 1819671 h 4495800"/>
              <a:gd name="connsiteX1" fmla="*/ 4893071 w 6845300"/>
              <a:gd name="connsiteY1" fmla="*/ 0 h 4495800"/>
              <a:gd name="connsiteX2" fmla="*/ 5736829 w 6845300"/>
              <a:gd name="connsiteY2" fmla="*/ 711200 h 4495800"/>
              <a:gd name="connsiteX3" fmla="*/ 6845300 w 6845300"/>
              <a:gd name="connsiteY3" fmla="*/ 1819671 h 4495800"/>
              <a:gd name="connsiteX4" fmla="*/ 6845300 w 6845300"/>
              <a:gd name="connsiteY4" fmla="*/ 3387329 h 4495800"/>
              <a:gd name="connsiteX5" fmla="*/ 5736829 w 6845300"/>
              <a:gd name="connsiteY5" fmla="*/ 4495800 h 4495800"/>
              <a:gd name="connsiteX6" fmla="*/ 1108471 w 6845300"/>
              <a:gd name="connsiteY6" fmla="*/ 4495800 h 4495800"/>
              <a:gd name="connsiteX7" fmla="*/ 0 w 6845300"/>
              <a:gd name="connsiteY7" fmla="*/ 3387329 h 4495800"/>
              <a:gd name="connsiteX8" fmla="*/ 0 w 6845300"/>
              <a:gd name="connsiteY8" fmla="*/ 1819671 h 4495800"/>
              <a:gd name="connsiteX0" fmla="*/ 0 w 7645400"/>
              <a:gd name="connsiteY0" fmla="*/ 1819671 h 4495800"/>
              <a:gd name="connsiteX1" fmla="*/ 4893071 w 7645400"/>
              <a:gd name="connsiteY1" fmla="*/ 0 h 4495800"/>
              <a:gd name="connsiteX2" fmla="*/ 5736829 w 7645400"/>
              <a:gd name="connsiteY2" fmla="*/ 711200 h 4495800"/>
              <a:gd name="connsiteX3" fmla="*/ 7645400 w 7645400"/>
              <a:gd name="connsiteY3" fmla="*/ 3750071 h 4495800"/>
              <a:gd name="connsiteX4" fmla="*/ 6845300 w 7645400"/>
              <a:gd name="connsiteY4" fmla="*/ 3387329 h 4495800"/>
              <a:gd name="connsiteX5" fmla="*/ 5736829 w 7645400"/>
              <a:gd name="connsiteY5" fmla="*/ 4495800 h 4495800"/>
              <a:gd name="connsiteX6" fmla="*/ 1108471 w 7645400"/>
              <a:gd name="connsiteY6" fmla="*/ 4495800 h 4495800"/>
              <a:gd name="connsiteX7" fmla="*/ 0 w 7645400"/>
              <a:gd name="connsiteY7" fmla="*/ 3387329 h 4495800"/>
              <a:gd name="connsiteX8" fmla="*/ 0 w 7645400"/>
              <a:gd name="connsiteY8" fmla="*/ 1819671 h 4495800"/>
              <a:gd name="connsiteX0" fmla="*/ 0 w 8937229"/>
              <a:gd name="connsiteY0" fmla="*/ 1819671 h 4495800"/>
              <a:gd name="connsiteX1" fmla="*/ 4893071 w 8937229"/>
              <a:gd name="connsiteY1" fmla="*/ 0 h 4495800"/>
              <a:gd name="connsiteX2" fmla="*/ 8937229 w 8937229"/>
              <a:gd name="connsiteY2" fmla="*/ 2844800 h 4495800"/>
              <a:gd name="connsiteX3" fmla="*/ 7645400 w 8937229"/>
              <a:gd name="connsiteY3" fmla="*/ 3750071 h 4495800"/>
              <a:gd name="connsiteX4" fmla="*/ 6845300 w 8937229"/>
              <a:gd name="connsiteY4" fmla="*/ 3387329 h 4495800"/>
              <a:gd name="connsiteX5" fmla="*/ 5736829 w 8937229"/>
              <a:gd name="connsiteY5" fmla="*/ 4495800 h 4495800"/>
              <a:gd name="connsiteX6" fmla="*/ 1108471 w 8937229"/>
              <a:gd name="connsiteY6" fmla="*/ 4495800 h 4495800"/>
              <a:gd name="connsiteX7" fmla="*/ 0 w 8937229"/>
              <a:gd name="connsiteY7" fmla="*/ 3387329 h 4495800"/>
              <a:gd name="connsiteX8" fmla="*/ 0 w 8937229"/>
              <a:gd name="connsiteY8" fmla="*/ 1819671 h 4495800"/>
              <a:gd name="connsiteX0" fmla="*/ 3530600 w 8937229"/>
              <a:gd name="connsiteY0" fmla="*/ 879871 h 4495800"/>
              <a:gd name="connsiteX1" fmla="*/ 4893071 w 8937229"/>
              <a:gd name="connsiteY1" fmla="*/ 0 h 4495800"/>
              <a:gd name="connsiteX2" fmla="*/ 8937229 w 8937229"/>
              <a:gd name="connsiteY2" fmla="*/ 2844800 h 4495800"/>
              <a:gd name="connsiteX3" fmla="*/ 7645400 w 8937229"/>
              <a:gd name="connsiteY3" fmla="*/ 3750071 h 4495800"/>
              <a:gd name="connsiteX4" fmla="*/ 6845300 w 8937229"/>
              <a:gd name="connsiteY4" fmla="*/ 3387329 h 4495800"/>
              <a:gd name="connsiteX5" fmla="*/ 5736829 w 8937229"/>
              <a:gd name="connsiteY5" fmla="*/ 4495800 h 4495800"/>
              <a:gd name="connsiteX6" fmla="*/ 1108471 w 8937229"/>
              <a:gd name="connsiteY6" fmla="*/ 4495800 h 4495800"/>
              <a:gd name="connsiteX7" fmla="*/ 0 w 8937229"/>
              <a:gd name="connsiteY7" fmla="*/ 3387329 h 4495800"/>
              <a:gd name="connsiteX8" fmla="*/ 3530600 w 8937229"/>
              <a:gd name="connsiteY8" fmla="*/ 879871 h 4495800"/>
              <a:gd name="connsiteX0" fmla="*/ 3848100 w 8937229"/>
              <a:gd name="connsiteY0" fmla="*/ 727471 h 4495800"/>
              <a:gd name="connsiteX1" fmla="*/ 4893071 w 8937229"/>
              <a:gd name="connsiteY1" fmla="*/ 0 h 4495800"/>
              <a:gd name="connsiteX2" fmla="*/ 8937229 w 8937229"/>
              <a:gd name="connsiteY2" fmla="*/ 2844800 h 4495800"/>
              <a:gd name="connsiteX3" fmla="*/ 7645400 w 8937229"/>
              <a:gd name="connsiteY3" fmla="*/ 3750071 h 4495800"/>
              <a:gd name="connsiteX4" fmla="*/ 6845300 w 8937229"/>
              <a:gd name="connsiteY4" fmla="*/ 3387329 h 4495800"/>
              <a:gd name="connsiteX5" fmla="*/ 5736829 w 8937229"/>
              <a:gd name="connsiteY5" fmla="*/ 4495800 h 4495800"/>
              <a:gd name="connsiteX6" fmla="*/ 1108471 w 8937229"/>
              <a:gd name="connsiteY6" fmla="*/ 4495800 h 4495800"/>
              <a:gd name="connsiteX7" fmla="*/ 0 w 8937229"/>
              <a:gd name="connsiteY7" fmla="*/ 3387329 h 4495800"/>
              <a:gd name="connsiteX8" fmla="*/ 3848100 w 8937229"/>
              <a:gd name="connsiteY8" fmla="*/ 727471 h 4495800"/>
              <a:gd name="connsiteX0" fmla="*/ 3848100 w 8937229"/>
              <a:gd name="connsiteY0" fmla="*/ 727471 h 4495800"/>
              <a:gd name="connsiteX1" fmla="*/ 4893071 w 8937229"/>
              <a:gd name="connsiteY1" fmla="*/ 0 h 4495800"/>
              <a:gd name="connsiteX2" fmla="*/ 8937229 w 8937229"/>
              <a:gd name="connsiteY2" fmla="*/ 2844800 h 4495800"/>
              <a:gd name="connsiteX3" fmla="*/ 7645400 w 8937229"/>
              <a:gd name="connsiteY3" fmla="*/ 3750071 h 4495800"/>
              <a:gd name="connsiteX4" fmla="*/ 6845300 w 8937229"/>
              <a:gd name="connsiteY4" fmla="*/ 3387329 h 4495800"/>
              <a:gd name="connsiteX5" fmla="*/ 3781029 w 8937229"/>
              <a:gd name="connsiteY5" fmla="*/ 3556000 h 4495800"/>
              <a:gd name="connsiteX6" fmla="*/ 1108471 w 8937229"/>
              <a:gd name="connsiteY6" fmla="*/ 4495800 h 4495800"/>
              <a:gd name="connsiteX7" fmla="*/ 0 w 8937229"/>
              <a:gd name="connsiteY7" fmla="*/ 3387329 h 4495800"/>
              <a:gd name="connsiteX8" fmla="*/ 3848100 w 8937229"/>
              <a:gd name="connsiteY8" fmla="*/ 727471 h 4495800"/>
              <a:gd name="connsiteX0" fmla="*/ 3848100 w 8937229"/>
              <a:gd name="connsiteY0" fmla="*/ 727471 h 5743971"/>
              <a:gd name="connsiteX1" fmla="*/ 4893071 w 8937229"/>
              <a:gd name="connsiteY1" fmla="*/ 0 h 5743971"/>
              <a:gd name="connsiteX2" fmla="*/ 8937229 w 8937229"/>
              <a:gd name="connsiteY2" fmla="*/ 2844800 h 5743971"/>
              <a:gd name="connsiteX3" fmla="*/ 4876800 w 8937229"/>
              <a:gd name="connsiteY3" fmla="*/ 5743971 h 5743971"/>
              <a:gd name="connsiteX4" fmla="*/ 6845300 w 8937229"/>
              <a:gd name="connsiteY4" fmla="*/ 3387329 h 5743971"/>
              <a:gd name="connsiteX5" fmla="*/ 3781029 w 8937229"/>
              <a:gd name="connsiteY5" fmla="*/ 3556000 h 5743971"/>
              <a:gd name="connsiteX6" fmla="*/ 1108471 w 8937229"/>
              <a:gd name="connsiteY6" fmla="*/ 4495800 h 5743971"/>
              <a:gd name="connsiteX7" fmla="*/ 0 w 8937229"/>
              <a:gd name="connsiteY7" fmla="*/ 3387329 h 5743971"/>
              <a:gd name="connsiteX8" fmla="*/ 3848100 w 8937229"/>
              <a:gd name="connsiteY8" fmla="*/ 727471 h 5743971"/>
              <a:gd name="connsiteX0" fmla="*/ 3848100 w 8937229"/>
              <a:gd name="connsiteY0" fmla="*/ 727471 h 5769371"/>
              <a:gd name="connsiteX1" fmla="*/ 4893071 w 8937229"/>
              <a:gd name="connsiteY1" fmla="*/ 0 h 5769371"/>
              <a:gd name="connsiteX2" fmla="*/ 8937229 w 8937229"/>
              <a:gd name="connsiteY2" fmla="*/ 2844800 h 5769371"/>
              <a:gd name="connsiteX3" fmla="*/ 4902200 w 8937229"/>
              <a:gd name="connsiteY3" fmla="*/ 5769371 h 5769371"/>
              <a:gd name="connsiteX4" fmla="*/ 6845300 w 8937229"/>
              <a:gd name="connsiteY4" fmla="*/ 3387329 h 5769371"/>
              <a:gd name="connsiteX5" fmla="*/ 3781029 w 8937229"/>
              <a:gd name="connsiteY5" fmla="*/ 3556000 h 5769371"/>
              <a:gd name="connsiteX6" fmla="*/ 1108471 w 8937229"/>
              <a:gd name="connsiteY6" fmla="*/ 4495800 h 5769371"/>
              <a:gd name="connsiteX7" fmla="*/ 0 w 8937229"/>
              <a:gd name="connsiteY7" fmla="*/ 3387329 h 5769371"/>
              <a:gd name="connsiteX8" fmla="*/ 3848100 w 8937229"/>
              <a:gd name="connsiteY8" fmla="*/ 727471 h 5769371"/>
              <a:gd name="connsiteX0" fmla="*/ 3848100 w 8949929"/>
              <a:gd name="connsiteY0" fmla="*/ 727471 h 5769371"/>
              <a:gd name="connsiteX1" fmla="*/ 4893071 w 8949929"/>
              <a:gd name="connsiteY1" fmla="*/ 0 h 5769371"/>
              <a:gd name="connsiteX2" fmla="*/ 8949929 w 8949929"/>
              <a:gd name="connsiteY2" fmla="*/ 2832100 h 5769371"/>
              <a:gd name="connsiteX3" fmla="*/ 4902200 w 8949929"/>
              <a:gd name="connsiteY3" fmla="*/ 5769371 h 5769371"/>
              <a:gd name="connsiteX4" fmla="*/ 6845300 w 8949929"/>
              <a:gd name="connsiteY4" fmla="*/ 3387329 h 5769371"/>
              <a:gd name="connsiteX5" fmla="*/ 3781029 w 8949929"/>
              <a:gd name="connsiteY5" fmla="*/ 3556000 h 5769371"/>
              <a:gd name="connsiteX6" fmla="*/ 1108471 w 8949929"/>
              <a:gd name="connsiteY6" fmla="*/ 4495800 h 5769371"/>
              <a:gd name="connsiteX7" fmla="*/ 0 w 8949929"/>
              <a:gd name="connsiteY7" fmla="*/ 3387329 h 5769371"/>
              <a:gd name="connsiteX8" fmla="*/ 3848100 w 8949929"/>
              <a:gd name="connsiteY8" fmla="*/ 727471 h 5769371"/>
              <a:gd name="connsiteX0" fmla="*/ 3848100 w 8949929"/>
              <a:gd name="connsiteY0" fmla="*/ 752871 h 5794771"/>
              <a:gd name="connsiteX1" fmla="*/ 4867671 w 8949929"/>
              <a:gd name="connsiteY1" fmla="*/ 0 h 5794771"/>
              <a:gd name="connsiteX2" fmla="*/ 8949929 w 8949929"/>
              <a:gd name="connsiteY2" fmla="*/ 2857500 h 5794771"/>
              <a:gd name="connsiteX3" fmla="*/ 4902200 w 8949929"/>
              <a:gd name="connsiteY3" fmla="*/ 5794771 h 5794771"/>
              <a:gd name="connsiteX4" fmla="*/ 6845300 w 8949929"/>
              <a:gd name="connsiteY4" fmla="*/ 3412729 h 5794771"/>
              <a:gd name="connsiteX5" fmla="*/ 3781029 w 8949929"/>
              <a:gd name="connsiteY5" fmla="*/ 3581400 h 5794771"/>
              <a:gd name="connsiteX6" fmla="*/ 1108471 w 8949929"/>
              <a:gd name="connsiteY6" fmla="*/ 4521200 h 5794771"/>
              <a:gd name="connsiteX7" fmla="*/ 0 w 8949929"/>
              <a:gd name="connsiteY7" fmla="*/ 3412729 h 5794771"/>
              <a:gd name="connsiteX8" fmla="*/ 3848100 w 8949929"/>
              <a:gd name="connsiteY8" fmla="*/ 752871 h 5794771"/>
              <a:gd name="connsiteX0" fmla="*/ 2739629 w 7841458"/>
              <a:gd name="connsiteY0" fmla="*/ 752871 h 5794771"/>
              <a:gd name="connsiteX1" fmla="*/ 3759200 w 7841458"/>
              <a:gd name="connsiteY1" fmla="*/ 0 h 5794771"/>
              <a:gd name="connsiteX2" fmla="*/ 7841458 w 7841458"/>
              <a:gd name="connsiteY2" fmla="*/ 2857500 h 5794771"/>
              <a:gd name="connsiteX3" fmla="*/ 3793729 w 7841458"/>
              <a:gd name="connsiteY3" fmla="*/ 5794771 h 5794771"/>
              <a:gd name="connsiteX4" fmla="*/ 5736829 w 7841458"/>
              <a:gd name="connsiteY4" fmla="*/ 3412729 h 5794771"/>
              <a:gd name="connsiteX5" fmla="*/ 2672558 w 7841458"/>
              <a:gd name="connsiteY5" fmla="*/ 3581400 h 5794771"/>
              <a:gd name="connsiteX6" fmla="*/ 0 w 7841458"/>
              <a:gd name="connsiteY6" fmla="*/ 4521200 h 5794771"/>
              <a:gd name="connsiteX7" fmla="*/ 4797029 w 7841458"/>
              <a:gd name="connsiteY7" fmla="*/ 2193529 h 5794771"/>
              <a:gd name="connsiteX8" fmla="*/ 2739629 w 7841458"/>
              <a:gd name="connsiteY8" fmla="*/ 752871 h 5794771"/>
              <a:gd name="connsiteX0" fmla="*/ 67071 w 5168900"/>
              <a:gd name="connsiteY0" fmla="*/ 752871 h 5794771"/>
              <a:gd name="connsiteX1" fmla="*/ 1086642 w 5168900"/>
              <a:gd name="connsiteY1" fmla="*/ 0 h 5794771"/>
              <a:gd name="connsiteX2" fmla="*/ 5168900 w 5168900"/>
              <a:gd name="connsiteY2" fmla="*/ 2857500 h 5794771"/>
              <a:gd name="connsiteX3" fmla="*/ 1121171 w 5168900"/>
              <a:gd name="connsiteY3" fmla="*/ 5794771 h 5794771"/>
              <a:gd name="connsiteX4" fmla="*/ 3064271 w 5168900"/>
              <a:gd name="connsiteY4" fmla="*/ 3412729 h 5794771"/>
              <a:gd name="connsiteX5" fmla="*/ 0 w 5168900"/>
              <a:gd name="connsiteY5" fmla="*/ 3581400 h 5794771"/>
              <a:gd name="connsiteX6" fmla="*/ 1073942 w 5168900"/>
              <a:gd name="connsiteY6" fmla="*/ 2959100 h 5794771"/>
              <a:gd name="connsiteX7" fmla="*/ 2124471 w 5168900"/>
              <a:gd name="connsiteY7" fmla="*/ 2193529 h 5794771"/>
              <a:gd name="connsiteX8" fmla="*/ 67071 w 5168900"/>
              <a:gd name="connsiteY8" fmla="*/ 752871 h 5794771"/>
              <a:gd name="connsiteX0" fmla="*/ 67071 w 5168900"/>
              <a:gd name="connsiteY0" fmla="*/ 752871 h 5794771"/>
              <a:gd name="connsiteX1" fmla="*/ 1086642 w 5168900"/>
              <a:gd name="connsiteY1" fmla="*/ 0 h 5794771"/>
              <a:gd name="connsiteX2" fmla="*/ 5168900 w 5168900"/>
              <a:gd name="connsiteY2" fmla="*/ 2857500 h 5794771"/>
              <a:gd name="connsiteX3" fmla="*/ 1121171 w 5168900"/>
              <a:gd name="connsiteY3" fmla="*/ 5794771 h 5794771"/>
              <a:gd name="connsiteX4" fmla="*/ 155971 w 5168900"/>
              <a:gd name="connsiteY4" fmla="*/ 5076429 h 5794771"/>
              <a:gd name="connsiteX5" fmla="*/ 0 w 5168900"/>
              <a:gd name="connsiteY5" fmla="*/ 3581400 h 5794771"/>
              <a:gd name="connsiteX6" fmla="*/ 1073942 w 5168900"/>
              <a:gd name="connsiteY6" fmla="*/ 2959100 h 5794771"/>
              <a:gd name="connsiteX7" fmla="*/ 2124471 w 5168900"/>
              <a:gd name="connsiteY7" fmla="*/ 2193529 h 5794771"/>
              <a:gd name="connsiteX8" fmla="*/ 67071 w 5168900"/>
              <a:gd name="connsiteY8" fmla="*/ 752871 h 5794771"/>
              <a:gd name="connsiteX0" fmla="*/ 0 w 5101829"/>
              <a:gd name="connsiteY0" fmla="*/ 752871 h 5794771"/>
              <a:gd name="connsiteX1" fmla="*/ 1019571 w 5101829"/>
              <a:gd name="connsiteY1" fmla="*/ 0 h 5794771"/>
              <a:gd name="connsiteX2" fmla="*/ 5101829 w 5101829"/>
              <a:gd name="connsiteY2" fmla="*/ 2857500 h 5794771"/>
              <a:gd name="connsiteX3" fmla="*/ 1054100 w 5101829"/>
              <a:gd name="connsiteY3" fmla="*/ 5794771 h 5794771"/>
              <a:gd name="connsiteX4" fmla="*/ 88900 w 5101829"/>
              <a:gd name="connsiteY4" fmla="*/ 5076429 h 5794771"/>
              <a:gd name="connsiteX5" fmla="*/ 1964929 w 5101829"/>
              <a:gd name="connsiteY5" fmla="*/ 3670300 h 5794771"/>
              <a:gd name="connsiteX6" fmla="*/ 1006871 w 5101829"/>
              <a:gd name="connsiteY6" fmla="*/ 2959100 h 5794771"/>
              <a:gd name="connsiteX7" fmla="*/ 2057400 w 5101829"/>
              <a:gd name="connsiteY7" fmla="*/ 2193529 h 5794771"/>
              <a:gd name="connsiteX8" fmla="*/ 0 w 5101829"/>
              <a:gd name="connsiteY8" fmla="*/ 752871 h 5794771"/>
              <a:gd name="connsiteX0" fmla="*/ 0 w 5101829"/>
              <a:gd name="connsiteY0" fmla="*/ 752871 h 5794771"/>
              <a:gd name="connsiteX1" fmla="*/ 1019571 w 5101829"/>
              <a:gd name="connsiteY1" fmla="*/ 0 h 5794771"/>
              <a:gd name="connsiteX2" fmla="*/ 5101829 w 5101829"/>
              <a:gd name="connsiteY2" fmla="*/ 2857500 h 5794771"/>
              <a:gd name="connsiteX3" fmla="*/ 1054100 w 5101829"/>
              <a:gd name="connsiteY3" fmla="*/ 5794771 h 5794771"/>
              <a:gd name="connsiteX4" fmla="*/ 50800 w 5101829"/>
              <a:gd name="connsiteY4" fmla="*/ 5038329 h 5794771"/>
              <a:gd name="connsiteX5" fmla="*/ 1964929 w 5101829"/>
              <a:gd name="connsiteY5" fmla="*/ 3670300 h 5794771"/>
              <a:gd name="connsiteX6" fmla="*/ 1006871 w 5101829"/>
              <a:gd name="connsiteY6" fmla="*/ 2959100 h 5794771"/>
              <a:gd name="connsiteX7" fmla="*/ 2057400 w 5101829"/>
              <a:gd name="connsiteY7" fmla="*/ 2193529 h 5794771"/>
              <a:gd name="connsiteX8" fmla="*/ 0 w 5101829"/>
              <a:gd name="connsiteY8" fmla="*/ 752871 h 5794771"/>
              <a:gd name="connsiteX0" fmla="*/ 0 w 5101829"/>
              <a:gd name="connsiteY0" fmla="*/ 752871 h 5794771"/>
              <a:gd name="connsiteX1" fmla="*/ 1019571 w 5101829"/>
              <a:gd name="connsiteY1" fmla="*/ 0 h 5794771"/>
              <a:gd name="connsiteX2" fmla="*/ 5101829 w 5101829"/>
              <a:gd name="connsiteY2" fmla="*/ 2857500 h 5794771"/>
              <a:gd name="connsiteX3" fmla="*/ 1104900 w 5101829"/>
              <a:gd name="connsiteY3" fmla="*/ 5794771 h 5794771"/>
              <a:gd name="connsiteX4" fmla="*/ 50800 w 5101829"/>
              <a:gd name="connsiteY4" fmla="*/ 5038329 h 5794771"/>
              <a:gd name="connsiteX5" fmla="*/ 1964929 w 5101829"/>
              <a:gd name="connsiteY5" fmla="*/ 3670300 h 5794771"/>
              <a:gd name="connsiteX6" fmla="*/ 1006871 w 5101829"/>
              <a:gd name="connsiteY6" fmla="*/ 2959100 h 5794771"/>
              <a:gd name="connsiteX7" fmla="*/ 2057400 w 5101829"/>
              <a:gd name="connsiteY7" fmla="*/ 2193529 h 5794771"/>
              <a:gd name="connsiteX8" fmla="*/ 0 w 5101829"/>
              <a:gd name="connsiteY8" fmla="*/ 752871 h 5794771"/>
              <a:gd name="connsiteX0" fmla="*/ 0 w 5101829"/>
              <a:gd name="connsiteY0" fmla="*/ 752871 h 5794771"/>
              <a:gd name="connsiteX1" fmla="*/ 1019571 w 5101829"/>
              <a:gd name="connsiteY1" fmla="*/ 0 h 5794771"/>
              <a:gd name="connsiteX2" fmla="*/ 5101829 w 5101829"/>
              <a:gd name="connsiteY2" fmla="*/ 2857500 h 5794771"/>
              <a:gd name="connsiteX3" fmla="*/ 1104900 w 5101829"/>
              <a:gd name="connsiteY3" fmla="*/ 5794771 h 5794771"/>
              <a:gd name="connsiteX4" fmla="*/ 50800 w 5101829"/>
              <a:gd name="connsiteY4" fmla="*/ 5038329 h 5794771"/>
              <a:gd name="connsiteX5" fmla="*/ 1964929 w 5101829"/>
              <a:gd name="connsiteY5" fmla="*/ 3670300 h 5794771"/>
              <a:gd name="connsiteX6" fmla="*/ 1006871 w 5101829"/>
              <a:gd name="connsiteY6" fmla="*/ 2997200 h 5794771"/>
              <a:gd name="connsiteX7" fmla="*/ 2057400 w 5101829"/>
              <a:gd name="connsiteY7" fmla="*/ 2193529 h 5794771"/>
              <a:gd name="connsiteX8" fmla="*/ 0 w 5101829"/>
              <a:gd name="connsiteY8" fmla="*/ 752871 h 5794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01829" h="5794771">
                <a:moveTo>
                  <a:pt x="0" y="752871"/>
                </a:moveTo>
                <a:lnTo>
                  <a:pt x="1019571" y="0"/>
                </a:lnTo>
                <a:lnTo>
                  <a:pt x="5101829" y="2857500"/>
                </a:lnTo>
                <a:lnTo>
                  <a:pt x="1104900" y="5794771"/>
                </a:lnTo>
                <a:lnTo>
                  <a:pt x="50800" y="5038329"/>
                </a:lnTo>
                <a:lnTo>
                  <a:pt x="1964929" y="3670300"/>
                </a:lnTo>
                <a:lnTo>
                  <a:pt x="1006871" y="2997200"/>
                </a:lnTo>
                <a:lnTo>
                  <a:pt x="2057400" y="2193529"/>
                </a:lnTo>
                <a:lnTo>
                  <a:pt x="0" y="752871"/>
                </a:lnTo>
                <a:close/>
              </a:path>
            </a:pathLst>
          </a:custGeom>
          <a:noFill/>
          <a:ln>
            <a:noFill/>
          </a:ln>
        </p:spPr>
        <p:txBody>
          <a:bodyPr>
            <a:normAutofit/>
          </a:bodyPr>
          <a:lstStyle>
            <a:lvl1pPr algn="l">
              <a:defRPr sz="3000">
                <a:solidFill>
                  <a:schemeClr val="bg1"/>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                    Click here</a:t>
            </a:r>
          </a:p>
          <a:p>
            <a:r>
              <a:rPr lang="en-US" dirty="0"/>
              <a:t>                 to add photo</a:t>
            </a:r>
          </a:p>
        </p:txBody>
      </p:sp>
      <p:sp>
        <p:nvSpPr>
          <p:cNvPr id="22" name="Text Placeholder 23"/>
          <p:cNvSpPr>
            <a:spLocks noGrp="1"/>
          </p:cNvSpPr>
          <p:nvPr>
            <p:ph type="body" sz="quarter" idx="12" hasCustomPrompt="1"/>
          </p:nvPr>
        </p:nvSpPr>
        <p:spPr>
          <a:xfrm>
            <a:off x="404782" y="2765791"/>
            <a:ext cx="4354050" cy="1650628"/>
          </a:xfrm>
        </p:spPr>
        <p:txBody>
          <a:bodyPr>
            <a:normAutofit/>
          </a:bodyPr>
          <a:lstStyle>
            <a:lvl1pPr marL="0" indent="0" algn="l">
              <a:lnSpc>
                <a:spcPts val="4000"/>
              </a:lnSpc>
              <a:buNone/>
              <a:defRPr sz="3600" b="0" baseline="0">
                <a:solidFill>
                  <a:srgbClr val="6D6E6C"/>
                </a:solidFill>
              </a:defRPr>
            </a:lvl1pPr>
            <a:lvl2pPr marL="457200" indent="0">
              <a:buNone/>
              <a:defRPr b="1">
                <a:solidFill>
                  <a:schemeClr val="bg1"/>
                </a:solidFill>
              </a:defRPr>
            </a:lvl2pPr>
            <a:lvl3pPr marL="914400" indent="0">
              <a:buNone/>
              <a:defRPr b="1">
                <a:solidFill>
                  <a:schemeClr val="bg1"/>
                </a:solidFill>
              </a:defRPr>
            </a:lvl3pPr>
            <a:lvl4pPr marL="1371600" indent="0">
              <a:buNone/>
              <a:defRPr b="1">
                <a:solidFill>
                  <a:schemeClr val="bg1"/>
                </a:solidFill>
              </a:defRPr>
            </a:lvl4pPr>
            <a:lvl5pPr marL="1828800" indent="0">
              <a:buNone/>
              <a:defRPr b="1">
                <a:solidFill>
                  <a:schemeClr val="bg1"/>
                </a:solidFill>
              </a:defRPr>
            </a:lvl5pPr>
          </a:lstStyle>
          <a:p>
            <a:pPr lvl="0"/>
            <a:r>
              <a:rPr lang="en-US" dirty="0"/>
              <a:t>Title</a:t>
            </a: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4">
    <p:spTree>
      <p:nvGrpSpPr>
        <p:cNvPr id="1" name=""/>
        <p:cNvGrpSpPr/>
        <p:nvPr/>
      </p:nvGrpSpPr>
      <p:grpSpPr>
        <a:xfrm>
          <a:off x="0" y="0"/>
          <a:ext cx="0" cy="0"/>
          <a:chOff x="0" y="0"/>
          <a:chExt cx="0" cy="0"/>
        </a:xfrm>
      </p:grpSpPr>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5">
    <p:spTree>
      <p:nvGrpSpPr>
        <p:cNvPr id="1" name=""/>
        <p:cNvGrpSpPr/>
        <p:nvPr/>
      </p:nvGrpSpPr>
      <p:grpSpPr>
        <a:xfrm>
          <a:off x="0" y="0"/>
          <a:ext cx="0" cy="0"/>
          <a:chOff x="0" y="0"/>
          <a:chExt cx="0" cy="0"/>
        </a:xfrm>
      </p:grpSpPr>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6">
    <p:spTree>
      <p:nvGrpSpPr>
        <p:cNvPr id="1" name=""/>
        <p:cNvGrpSpPr/>
        <p:nvPr/>
      </p:nvGrpSpPr>
      <p:grpSpPr>
        <a:xfrm>
          <a:off x="0" y="0"/>
          <a:ext cx="0" cy="0"/>
          <a:chOff x="0" y="0"/>
          <a:chExt cx="0" cy="0"/>
        </a:xfrm>
      </p:grpSpPr>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7">
    <p:spTree>
      <p:nvGrpSpPr>
        <p:cNvPr id="1" name=""/>
        <p:cNvGrpSpPr/>
        <p:nvPr/>
      </p:nvGrpSpPr>
      <p:grpSpPr>
        <a:xfrm>
          <a:off x="0" y="0"/>
          <a:ext cx="0" cy="0"/>
          <a:chOff x="0" y="0"/>
          <a:chExt cx="0" cy="0"/>
        </a:xfrm>
      </p:grpSpPr>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8">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26807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 only with 1 colum - RIGHT">
    <p:spTree>
      <p:nvGrpSpPr>
        <p:cNvPr id="1" name=""/>
        <p:cNvGrpSpPr/>
        <p:nvPr/>
      </p:nvGrpSpPr>
      <p:grpSpPr>
        <a:xfrm>
          <a:off x="0" y="0"/>
          <a:ext cx="0" cy="0"/>
          <a:chOff x="0" y="0"/>
          <a:chExt cx="0" cy="0"/>
        </a:xfrm>
      </p:grpSpPr>
      <p:sp>
        <p:nvSpPr>
          <p:cNvPr id="15" name="Text Placeholder 23"/>
          <p:cNvSpPr>
            <a:spLocks noGrp="1"/>
          </p:cNvSpPr>
          <p:nvPr>
            <p:ph type="body" sz="quarter" idx="13" hasCustomPrompt="1"/>
          </p:nvPr>
        </p:nvSpPr>
        <p:spPr>
          <a:xfrm>
            <a:off x="4161984" y="1007773"/>
            <a:ext cx="7407087" cy="697353"/>
          </a:xfrm>
        </p:spPr>
        <p:txBody>
          <a:bodyPr>
            <a:normAutofit/>
          </a:bodyPr>
          <a:lstStyle>
            <a:lvl1pPr marL="0" indent="0" algn="l">
              <a:buNone/>
              <a:defRPr sz="3600">
                <a:solidFill>
                  <a:srgbClr val="6D6E6C"/>
                </a:solidFill>
                <a:latin typeface="+mn-lt"/>
              </a:defRPr>
            </a:lvl1pPr>
          </a:lstStyle>
          <a:p>
            <a:pPr lvl="0"/>
            <a:r>
              <a:rPr lang="en-US" dirty="0"/>
              <a:t>TITLE</a:t>
            </a:r>
          </a:p>
        </p:txBody>
      </p:sp>
      <p:sp>
        <p:nvSpPr>
          <p:cNvPr id="17" name="Text Placeholder 25"/>
          <p:cNvSpPr>
            <a:spLocks noGrp="1"/>
          </p:cNvSpPr>
          <p:nvPr>
            <p:ph type="body" sz="quarter" idx="14" hasCustomPrompt="1"/>
          </p:nvPr>
        </p:nvSpPr>
        <p:spPr>
          <a:xfrm>
            <a:off x="4161985" y="2117448"/>
            <a:ext cx="7407087" cy="3975101"/>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cxnSp>
        <p:nvCxnSpPr>
          <p:cNvPr id="18" name="Straight Connector 17"/>
          <p:cNvCxnSpPr/>
          <p:nvPr userDrawn="1"/>
        </p:nvCxnSpPr>
        <p:spPr>
          <a:xfrm flipH="1">
            <a:off x="3764072" y="1901746"/>
            <a:ext cx="8178914"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10"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1" name="Picture 10"/>
          <p:cNvPicPr>
            <a:picLocks noChangeAspect="1"/>
          </p:cNvPicPr>
          <p:nvPr userDrawn="1"/>
        </p:nvPicPr>
        <p:blipFill rotWithShape="1">
          <a:blip r:embed="rId2" cstate="screen">
            <a:extLst>
              <a:ext uri="{28A0092B-C50C-407E-A947-70E740481C1C}">
                <a14:useLocalDpi xmlns:a14="http://schemas.microsoft.com/office/drawing/2010/main"/>
              </a:ext>
            </a:extLst>
          </a:blip>
          <a:srcRect t="-1782" r="-8732" b="-11970"/>
          <a:stretch/>
        </p:blipFill>
        <p:spPr>
          <a:xfrm>
            <a:off x="10040" y="-676466"/>
            <a:ext cx="2863971" cy="5790031"/>
          </a:xfrm>
          <a:prstGeom prst="rect">
            <a:avLst/>
          </a:prstGeom>
        </p:spPr>
      </p:pic>
      <p:pic>
        <p:nvPicPr>
          <p:cNvPr id="12" name="Picture 1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only with 2 colums - RIGHT">
    <p:spTree>
      <p:nvGrpSpPr>
        <p:cNvPr id="1" name=""/>
        <p:cNvGrpSpPr/>
        <p:nvPr/>
      </p:nvGrpSpPr>
      <p:grpSpPr>
        <a:xfrm>
          <a:off x="0" y="0"/>
          <a:ext cx="0" cy="0"/>
          <a:chOff x="0" y="0"/>
          <a:chExt cx="0" cy="0"/>
        </a:xfrm>
      </p:grpSpPr>
      <p:sp>
        <p:nvSpPr>
          <p:cNvPr id="15" name="Text Placeholder 23"/>
          <p:cNvSpPr>
            <a:spLocks noGrp="1"/>
          </p:cNvSpPr>
          <p:nvPr>
            <p:ph type="body" sz="quarter" idx="13" hasCustomPrompt="1"/>
          </p:nvPr>
        </p:nvSpPr>
        <p:spPr>
          <a:xfrm>
            <a:off x="4161984" y="1007773"/>
            <a:ext cx="7407087" cy="697353"/>
          </a:xfrm>
        </p:spPr>
        <p:txBody>
          <a:bodyPr>
            <a:normAutofit/>
          </a:bodyPr>
          <a:lstStyle>
            <a:lvl1pPr marL="0" indent="0" algn="l">
              <a:buNone/>
              <a:defRPr sz="3600">
                <a:solidFill>
                  <a:srgbClr val="6D6E6C"/>
                </a:solidFill>
                <a:latin typeface="+mn-lt"/>
              </a:defRPr>
            </a:lvl1pPr>
          </a:lstStyle>
          <a:p>
            <a:pPr lvl="0"/>
            <a:r>
              <a:rPr lang="en-US" dirty="0"/>
              <a:t>TITLE</a:t>
            </a:r>
          </a:p>
        </p:txBody>
      </p:sp>
      <p:cxnSp>
        <p:nvCxnSpPr>
          <p:cNvPr id="18" name="Straight Connector 17"/>
          <p:cNvCxnSpPr/>
          <p:nvPr userDrawn="1"/>
        </p:nvCxnSpPr>
        <p:spPr>
          <a:xfrm flipH="1">
            <a:off x="3764072" y="1901746"/>
            <a:ext cx="8178914"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24" name="Text Placeholder 25"/>
          <p:cNvSpPr>
            <a:spLocks noGrp="1"/>
          </p:cNvSpPr>
          <p:nvPr>
            <p:ph type="body" sz="quarter" idx="15" hasCustomPrompt="1"/>
          </p:nvPr>
        </p:nvSpPr>
        <p:spPr>
          <a:xfrm>
            <a:off x="4161986" y="2127058"/>
            <a:ext cx="3600000" cy="3960000"/>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5" name="Text Placeholder 25"/>
          <p:cNvSpPr>
            <a:spLocks noGrp="1"/>
          </p:cNvSpPr>
          <p:nvPr>
            <p:ph type="body" sz="quarter" idx="16" hasCustomPrompt="1"/>
          </p:nvPr>
        </p:nvSpPr>
        <p:spPr>
          <a:xfrm>
            <a:off x="7969071" y="2107839"/>
            <a:ext cx="3600000" cy="3975101"/>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9"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0" name="Picture 9"/>
          <p:cNvPicPr>
            <a:picLocks noChangeAspect="1"/>
          </p:cNvPicPr>
          <p:nvPr userDrawn="1"/>
        </p:nvPicPr>
        <p:blipFill rotWithShape="1">
          <a:blip r:embed="rId2" cstate="screen">
            <a:extLst>
              <a:ext uri="{28A0092B-C50C-407E-A947-70E740481C1C}">
                <a14:useLocalDpi xmlns:a14="http://schemas.microsoft.com/office/drawing/2010/main"/>
              </a:ext>
            </a:extLst>
          </a:blip>
          <a:srcRect t="-1782" r="-8732" b="-11970"/>
          <a:stretch/>
        </p:blipFill>
        <p:spPr>
          <a:xfrm>
            <a:off x="10040" y="-676466"/>
            <a:ext cx="2863971" cy="5790031"/>
          </a:xfrm>
          <a:prstGeom prst="rect">
            <a:avLst/>
          </a:prstGeom>
        </p:spPr>
      </p:pic>
      <p:pic>
        <p:nvPicPr>
          <p:cNvPr id="11" name="Picture 10"/>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only with 3 colums - RIGHT">
    <p:spTree>
      <p:nvGrpSpPr>
        <p:cNvPr id="1" name=""/>
        <p:cNvGrpSpPr/>
        <p:nvPr/>
      </p:nvGrpSpPr>
      <p:grpSpPr>
        <a:xfrm>
          <a:off x="0" y="0"/>
          <a:ext cx="0" cy="0"/>
          <a:chOff x="0" y="0"/>
          <a:chExt cx="0" cy="0"/>
        </a:xfrm>
      </p:grpSpPr>
      <p:sp>
        <p:nvSpPr>
          <p:cNvPr id="14" name="Text Placeholder 23"/>
          <p:cNvSpPr>
            <a:spLocks noGrp="1"/>
          </p:cNvSpPr>
          <p:nvPr>
            <p:ph type="body" sz="quarter" idx="13" hasCustomPrompt="1"/>
          </p:nvPr>
        </p:nvSpPr>
        <p:spPr>
          <a:xfrm>
            <a:off x="4161984" y="1007773"/>
            <a:ext cx="7407087" cy="697353"/>
          </a:xfrm>
        </p:spPr>
        <p:txBody>
          <a:bodyPr>
            <a:normAutofit/>
          </a:bodyPr>
          <a:lstStyle>
            <a:lvl1pPr marL="0" indent="0" algn="l">
              <a:buNone/>
              <a:defRPr sz="3600">
                <a:solidFill>
                  <a:srgbClr val="6D6E6C"/>
                </a:solidFill>
                <a:latin typeface="+mn-lt"/>
              </a:defRPr>
            </a:lvl1pPr>
          </a:lstStyle>
          <a:p>
            <a:pPr lvl="0"/>
            <a:r>
              <a:rPr lang="en-US" dirty="0"/>
              <a:t>TITLE</a:t>
            </a:r>
          </a:p>
        </p:txBody>
      </p:sp>
      <p:cxnSp>
        <p:nvCxnSpPr>
          <p:cNvPr id="16" name="Straight Connector 15"/>
          <p:cNvCxnSpPr>
            <a:cxnSpLocks/>
          </p:cNvCxnSpPr>
          <p:nvPr userDrawn="1"/>
        </p:nvCxnSpPr>
        <p:spPr>
          <a:xfrm flipH="1">
            <a:off x="3764072" y="1901746"/>
            <a:ext cx="8178914"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33" name="Text Placeholder 25"/>
          <p:cNvSpPr>
            <a:spLocks noGrp="1"/>
          </p:cNvSpPr>
          <p:nvPr>
            <p:ph type="body" sz="quarter" idx="15" hasCustomPrompt="1"/>
          </p:nvPr>
        </p:nvSpPr>
        <p:spPr>
          <a:xfrm>
            <a:off x="4175360" y="2128494"/>
            <a:ext cx="2340000" cy="3960000"/>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34" name="Text Placeholder 25"/>
          <p:cNvSpPr>
            <a:spLocks noGrp="1"/>
          </p:cNvSpPr>
          <p:nvPr>
            <p:ph type="body" sz="quarter" idx="16" hasCustomPrompt="1"/>
          </p:nvPr>
        </p:nvSpPr>
        <p:spPr>
          <a:xfrm>
            <a:off x="9228157" y="2123341"/>
            <a:ext cx="2340000" cy="3960000"/>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35" name="Text Placeholder 25"/>
          <p:cNvSpPr>
            <a:spLocks noGrp="1"/>
          </p:cNvSpPr>
          <p:nvPr>
            <p:ph type="body" sz="quarter" idx="17" hasCustomPrompt="1"/>
          </p:nvPr>
        </p:nvSpPr>
        <p:spPr>
          <a:xfrm>
            <a:off x="6723190" y="2123341"/>
            <a:ext cx="2340000" cy="3960000"/>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10"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1" name="Picture 10"/>
          <p:cNvPicPr>
            <a:picLocks noChangeAspect="1"/>
          </p:cNvPicPr>
          <p:nvPr userDrawn="1"/>
        </p:nvPicPr>
        <p:blipFill rotWithShape="1">
          <a:blip r:embed="rId2" cstate="screen">
            <a:extLst>
              <a:ext uri="{28A0092B-C50C-407E-A947-70E740481C1C}">
                <a14:useLocalDpi xmlns:a14="http://schemas.microsoft.com/office/drawing/2010/main"/>
              </a:ext>
            </a:extLst>
          </a:blip>
          <a:srcRect t="-1782" r="-8732" b="-11970"/>
          <a:stretch/>
        </p:blipFill>
        <p:spPr>
          <a:xfrm>
            <a:off x="10040" y="-676466"/>
            <a:ext cx="2863971" cy="5790031"/>
          </a:xfrm>
          <a:prstGeom prst="rect">
            <a:avLst/>
          </a:prstGeom>
        </p:spPr>
      </p:pic>
      <p:pic>
        <p:nvPicPr>
          <p:cNvPr id="12" name="Picture 1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61" Type="http://schemas.openxmlformats.org/officeDocument/2006/relationships/slideLayout" Target="../slideLayouts/slideLayout6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B587680-F485-A944-B74B-98B26E054E49}" type="datetimeFigureOut">
              <a:rPr lang="en-US" smtClean="0"/>
              <a:t>5/26/2020</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E004C27-DD68-9D4F-8D80-21602C2A289B}" type="slidenum">
              <a:rPr lang="en-US" smtClean="0"/>
              <a:t>‹Nº›</a:t>
            </a:fld>
            <a:endParaRPr lang="en-US" dirty="0"/>
          </a:p>
        </p:txBody>
      </p:sp>
    </p:spTree>
    <p:extLst>
      <p:ext uri="{BB962C8B-B14F-4D97-AF65-F5344CB8AC3E}">
        <p14:creationId xmlns:p14="http://schemas.microsoft.com/office/powerpoint/2010/main" val="1233805520"/>
      </p:ext>
    </p:extLst>
  </p:cSld>
  <p:clrMap bg1="lt1" tx1="dk1" bg2="lt2" tx2="dk2" accent1="accent1" accent2="accent2" accent3="accent3" accent4="accent4" accent5="accent5" accent6="accent6" hlink="hlink" folHlink="folHlink"/>
  <p:sldLayoutIdLst>
    <p:sldLayoutId id="2147483722" r:id="rId1"/>
    <p:sldLayoutId id="2147483760" r:id="rId2"/>
    <p:sldLayoutId id="2147483714" r:id="rId3"/>
    <p:sldLayoutId id="2147483700" r:id="rId4"/>
    <p:sldLayoutId id="2147483766" r:id="rId5"/>
    <p:sldLayoutId id="2147483762" r:id="rId6"/>
    <p:sldLayoutId id="2147483742" r:id="rId7"/>
    <p:sldLayoutId id="2147483743" r:id="rId8"/>
    <p:sldLayoutId id="2147483710" r:id="rId9"/>
    <p:sldLayoutId id="2147483771" r:id="rId10"/>
    <p:sldLayoutId id="2147483745" r:id="rId11"/>
    <p:sldLayoutId id="2147483707" r:id="rId12"/>
    <p:sldLayoutId id="2147483744" r:id="rId13"/>
    <p:sldLayoutId id="2147483720" r:id="rId14"/>
    <p:sldLayoutId id="2147483701" r:id="rId15"/>
    <p:sldLayoutId id="2147483698" r:id="rId16"/>
    <p:sldLayoutId id="2147483716" r:id="rId17"/>
    <p:sldLayoutId id="2147483715" r:id="rId18"/>
    <p:sldLayoutId id="2147483708" r:id="rId19"/>
    <p:sldLayoutId id="2147483719" r:id="rId20"/>
    <p:sldLayoutId id="2147483718" r:id="rId21"/>
    <p:sldLayoutId id="2147483723" r:id="rId22"/>
    <p:sldLayoutId id="2147483725" r:id="rId23"/>
    <p:sldLayoutId id="2147483721" r:id="rId24"/>
    <p:sldLayoutId id="2147483706" r:id="rId25"/>
    <p:sldLayoutId id="2147483765" r:id="rId26"/>
    <p:sldLayoutId id="2147483764" r:id="rId27"/>
    <p:sldLayoutId id="2147483773" r:id="rId28"/>
    <p:sldLayoutId id="2147483736" r:id="rId29"/>
    <p:sldLayoutId id="2147483703" r:id="rId30"/>
    <p:sldLayoutId id="2147483699" r:id="rId31"/>
    <p:sldLayoutId id="2147483711" r:id="rId32"/>
    <p:sldLayoutId id="2147483768" r:id="rId33"/>
    <p:sldLayoutId id="2147483769" r:id="rId34"/>
    <p:sldLayoutId id="2147483770" r:id="rId35"/>
    <p:sldLayoutId id="2147483704" r:id="rId36"/>
    <p:sldLayoutId id="2147483738" r:id="rId37"/>
    <p:sldLayoutId id="2147483739" r:id="rId38"/>
    <p:sldLayoutId id="2147483741" r:id="rId39"/>
    <p:sldLayoutId id="2147483686" r:id="rId40"/>
    <p:sldLayoutId id="2147483755" r:id="rId41"/>
    <p:sldLayoutId id="2147483756" r:id="rId42"/>
    <p:sldLayoutId id="2147483753" r:id="rId43"/>
    <p:sldLayoutId id="2147483746" r:id="rId44"/>
    <p:sldLayoutId id="2147483772" r:id="rId45"/>
    <p:sldLayoutId id="2147483734" r:id="rId46"/>
    <p:sldLayoutId id="2147483747" r:id="rId47"/>
    <p:sldLayoutId id="2147483767" r:id="rId48"/>
    <p:sldLayoutId id="2147483774" r:id="rId49"/>
    <p:sldLayoutId id="2147483775" r:id="rId50"/>
    <p:sldLayoutId id="2147483748" r:id="rId51"/>
    <p:sldLayoutId id="2147483749" r:id="rId52"/>
    <p:sldLayoutId id="2147483750" r:id="rId53"/>
    <p:sldLayoutId id="2147483751" r:id="rId54"/>
    <p:sldLayoutId id="2147483752" r:id="rId55"/>
    <p:sldLayoutId id="2147483687" r:id="rId56"/>
    <p:sldLayoutId id="2147483754" r:id="rId57"/>
    <p:sldLayoutId id="2147483740" r:id="rId58"/>
    <p:sldLayoutId id="2147483705" r:id="rId59"/>
    <p:sldLayoutId id="2147483737" r:id="rId60"/>
    <p:sldLayoutId id="2147483735" r:id="rId61"/>
    <p:sldLayoutId id="2147483709" r:id="rId62"/>
    <p:sldLayoutId id="2147483717" r:id="rId63"/>
    <p:sldLayoutId id="2147483654" r:id="rId64"/>
  </p:sldLayoutIdLst>
  <p:txStyles>
    <p:titleStyle>
      <a:lvl1pPr algn="l" defTabSz="914400" rtl="0" eaLnBrk="1" latinLnBrk="0" hangingPunct="1">
        <a:lnSpc>
          <a:spcPct val="90000"/>
        </a:lnSpc>
        <a:spcBef>
          <a:spcPct val="0"/>
        </a:spcBef>
        <a:buNone/>
        <a:defRPr sz="48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a:buNone/>
        <a:defRPr sz="3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26.svg"/><Relationship Id="rId2" Type="http://schemas.openxmlformats.org/officeDocument/2006/relationships/image" Target="../media/image25.png"/><Relationship Id="rId1" Type="http://schemas.openxmlformats.org/officeDocument/2006/relationships/slideLayout" Target="../slideLayouts/slideLayout34.xml"/></Relationships>
</file>

<file path=ppt/slides/_rels/slide11.xml.rels><?xml version="1.0" encoding="UTF-8" standalone="yes"?>
<Relationships xmlns="http://schemas.openxmlformats.org/package/2006/relationships"><Relationship Id="rId3" Type="http://schemas.openxmlformats.org/officeDocument/2006/relationships/image" Target="../media/image26.svg"/><Relationship Id="rId2" Type="http://schemas.openxmlformats.org/officeDocument/2006/relationships/image" Target="../media/image25.png"/><Relationship Id="rId1" Type="http://schemas.openxmlformats.org/officeDocument/2006/relationships/slideLayout" Target="../slideLayouts/slideLayout33.xml"/></Relationships>
</file>

<file path=ppt/slides/_rels/slide12.xml.rels><?xml version="1.0" encoding="UTF-8" standalone="yes"?>
<Relationships xmlns="http://schemas.openxmlformats.org/package/2006/relationships"><Relationship Id="rId3" Type="http://schemas.openxmlformats.org/officeDocument/2006/relationships/image" Target="../media/image26.svg"/><Relationship Id="rId2" Type="http://schemas.openxmlformats.org/officeDocument/2006/relationships/image" Target="../media/image25.png"/><Relationship Id="rId1" Type="http://schemas.openxmlformats.org/officeDocument/2006/relationships/slideLayout" Target="../slideLayouts/slideLayout33.xml"/></Relationships>
</file>

<file path=ppt/slides/_rels/slide13.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3.xml"/></Relationships>
</file>

<file path=ppt/slides/_rels/slide14.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3" Type="http://schemas.openxmlformats.org/officeDocument/2006/relationships/hyperlink" Target="http://3764f15.tracigardner.com/assignments/project-3-job-application-materials/" TargetMode="External"/><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3" Type="http://schemas.openxmlformats.org/officeDocument/2006/relationships/image" Target="../media/image33.svg"/><Relationship Id="rId2" Type="http://schemas.openxmlformats.org/officeDocument/2006/relationships/image" Target="../media/image32.png"/><Relationship Id="rId1" Type="http://schemas.openxmlformats.org/officeDocument/2006/relationships/slideLayout" Target="../slideLayouts/slideLayout4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20.xml.rels><?xml version="1.0" encoding="UTF-8" standalone="yes"?>
<Relationships xmlns="http://schemas.openxmlformats.org/package/2006/relationships"><Relationship Id="rId3" Type="http://schemas.openxmlformats.org/officeDocument/2006/relationships/hyperlink" Target="http://www.pngall.com/graphic-design-png" TargetMode="External"/><Relationship Id="rId2" Type="http://schemas.openxmlformats.org/officeDocument/2006/relationships/image" Target="../media/image36.png"/><Relationship Id="rId1" Type="http://schemas.openxmlformats.org/officeDocument/2006/relationships/slideLayout" Target="../slideLayouts/slideLayout42.xml"/></Relationships>
</file>

<file path=ppt/slides/_rels/slide21.xml.rels><?xml version="1.0" encoding="UTF-8" standalone="yes"?>
<Relationships xmlns="http://schemas.openxmlformats.org/package/2006/relationships"><Relationship Id="rId3" Type="http://schemas.openxmlformats.org/officeDocument/2006/relationships/hyperlink" Target="https://www.theaemt.com/electro-mechanical-engineering-career-support/mechanical-engineering-jobs-and-careers" TargetMode="External"/><Relationship Id="rId2" Type="http://schemas.openxmlformats.org/officeDocument/2006/relationships/image" Target="../media/image37.png"/><Relationship Id="rId1" Type="http://schemas.openxmlformats.org/officeDocument/2006/relationships/slideLayout" Target="../slideLayouts/slideLayout53.xml"/></Relationships>
</file>

<file path=ppt/slides/_rels/slide22.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2.xml"/></Relationships>
</file>

<file path=ppt/slides/_rels/slide23.xml.rels><?xml version="1.0" encoding="UTF-8" standalone="yes"?>
<Relationships xmlns="http://schemas.openxmlformats.org/package/2006/relationships"><Relationship Id="rId3" Type="http://schemas.openxmlformats.org/officeDocument/2006/relationships/hyperlink" Target="https://teensrc.wordpress.com/2012/11/" TargetMode="External"/><Relationship Id="rId2" Type="http://schemas.openxmlformats.org/officeDocument/2006/relationships/image" Target="../media/image39.jpeg"/><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hyperlink" Target="https://www.lyit.ie/News-Events/Article/lyit-careers-postgraduate-studies-fair-celebrates-13-years-of-success" TargetMode="External"/><Relationship Id="rId1" Type="http://schemas.openxmlformats.org/officeDocument/2006/relationships/slideLayout" Target="../slideLayouts/slideLayout11.xml"/><Relationship Id="rId4" Type="http://schemas.openxmlformats.org/officeDocument/2006/relationships/image" Target="../media/image41.png"/></Relationships>
</file>

<file path=ppt/slides/_rels/slide25.xml.rels><?xml version="1.0" encoding="UTF-8" standalone="yes"?>
<Relationships xmlns="http://schemas.openxmlformats.org/package/2006/relationships"><Relationship Id="rId3" Type="http://schemas.openxmlformats.org/officeDocument/2006/relationships/hyperlink" Target="http://jhblawyer5.wikidot.com/blog:_start/date/2016.11" TargetMode="External"/><Relationship Id="rId2" Type="http://schemas.openxmlformats.org/officeDocument/2006/relationships/image" Target="../media/image42.jpeg"/><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hyperlink" Target="https://en.wikipedia.org/wiki/Onboarding" TargetMode="External"/><Relationship Id="rId1" Type="http://schemas.openxmlformats.org/officeDocument/2006/relationships/slideLayout" Target="../slideLayouts/slideLayout12.xml"/><Relationship Id="rId4" Type="http://schemas.openxmlformats.org/officeDocument/2006/relationships/hyperlink" Target="https://pixabay.com/en/welcome-come-in-welcome-home-home-1185856/" TargetMode="External"/></Relationships>
</file>

<file path=ppt/slides/_rels/slide27.xml.rels><?xml version="1.0" encoding="UTF-8" standalone="yes"?>
<Relationships xmlns="http://schemas.openxmlformats.org/package/2006/relationships"><Relationship Id="rId3" Type="http://schemas.openxmlformats.org/officeDocument/2006/relationships/hyperlink" Target="https://www.nibusinessinfo.co.uk/content/armagh-city-banbridge-and-craigavon-borough-job-fair" TargetMode="External"/><Relationship Id="rId2" Type="http://schemas.openxmlformats.org/officeDocument/2006/relationships/image" Target="../media/image44.png"/><Relationship Id="rId1" Type="http://schemas.openxmlformats.org/officeDocument/2006/relationships/slideLayout" Target="../slideLayouts/slideLayout7.xml"/><Relationship Id="rId4" Type="http://schemas.openxmlformats.org/officeDocument/2006/relationships/hyperlink" Target="https://www.localenterprise.ie/Leitrim/News/Press-Releases/Jobs-Fair-2018.html" TargetMode="External"/></Relationships>
</file>

<file path=ppt/slides/_rels/slide28.xml.rels><?xml version="1.0" encoding="UTF-8" standalone="yes"?>
<Relationships xmlns="http://schemas.openxmlformats.org/package/2006/relationships"><Relationship Id="rId3" Type="http://schemas.openxmlformats.org/officeDocument/2006/relationships/hyperlink" Target="https://commons.wikimedia.org/wiki/File:Ghozt_Tramp_-_Business_Communication_Duplicat_model.jpg" TargetMode="External"/><Relationship Id="rId2" Type="http://schemas.openxmlformats.org/officeDocument/2006/relationships/image" Target="../media/image45.jpeg"/><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image" Target="../media/image47.svg"/><Relationship Id="rId2" Type="http://schemas.openxmlformats.org/officeDocument/2006/relationships/image" Target="../media/image46.png"/><Relationship Id="rId1" Type="http://schemas.openxmlformats.org/officeDocument/2006/relationships/slideLayout" Target="../slideLayouts/slideLayout30.xml"/><Relationship Id="rId5" Type="http://schemas.openxmlformats.org/officeDocument/2006/relationships/hyperlink" Target="http://www.thoughtshots.com/2011/05/simplify-your-job-search-with-rss-and-indeed/" TargetMode="External"/><Relationship Id="rId4" Type="http://schemas.openxmlformats.org/officeDocument/2006/relationships/image" Target="../media/image48.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0.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hyperlink" Target="http://www.monster.com/" TargetMode="External"/><Relationship Id="rId7" Type="http://schemas.openxmlformats.org/officeDocument/2006/relationships/hyperlink" Target="http://www.careerbuilder.com/jobs-europe" TargetMode="External"/><Relationship Id="rId2" Type="http://schemas.openxmlformats.org/officeDocument/2006/relationships/hyperlink" Target="http://www.indeed.com/" TargetMode="External"/><Relationship Id="rId1" Type="http://schemas.openxmlformats.org/officeDocument/2006/relationships/slideLayout" Target="../slideLayouts/slideLayout30.xml"/><Relationship Id="rId6" Type="http://schemas.openxmlformats.org/officeDocument/2006/relationships/hyperlink" Target="http://www.simplyhired.ie/" TargetMode="External"/><Relationship Id="rId5" Type="http://schemas.openxmlformats.org/officeDocument/2006/relationships/hyperlink" Target="http://www.simplyhired.co.uk/" TargetMode="External"/><Relationship Id="rId4" Type="http://schemas.openxmlformats.org/officeDocument/2006/relationships/hyperlink" Target="http://www.linkedin.com/" TargetMode="External"/><Relationship Id="rId9" Type="http://schemas.openxmlformats.org/officeDocument/2006/relationships/image" Target="../media/image49.sv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3" Type="http://schemas.openxmlformats.org/officeDocument/2006/relationships/hyperlink" Target="https://scienceforwork.com/blog/dont-use-the-crystal-ball-top-selection-methods-to-predict-employees-performance/" TargetMode="External"/><Relationship Id="rId2" Type="http://schemas.openxmlformats.org/officeDocument/2006/relationships/image" Target="../media/image50.jpeg"/><Relationship Id="rId1" Type="http://schemas.openxmlformats.org/officeDocument/2006/relationships/slideLayout" Target="../slideLayouts/slideLayout25.xml"/></Relationships>
</file>

<file path=ppt/slides/_rels/slide33.xml.rels><?xml version="1.0" encoding="UTF-8" standalone="yes"?>
<Relationships xmlns="http://schemas.openxmlformats.org/package/2006/relationships"><Relationship Id="rId3" Type="http://schemas.openxmlformats.org/officeDocument/2006/relationships/hyperlink" Target="https://pixabay.com/en/list-checkbox-checked-tick-note-147904/" TargetMode="External"/><Relationship Id="rId2" Type="http://schemas.openxmlformats.org/officeDocument/2006/relationships/image" Target="../media/image51.png"/><Relationship Id="rId1" Type="http://schemas.openxmlformats.org/officeDocument/2006/relationships/slideLayout" Target="../slideLayouts/slideLayout27.xml"/></Relationships>
</file>

<file path=ppt/slides/_rels/slide34.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15.xml"/></Relationships>
</file>

<file path=ppt/slides/_rels/slide35.xml.rels><?xml version="1.0" encoding="UTF-8" standalone="yes"?>
<Relationships xmlns="http://schemas.openxmlformats.org/package/2006/relationships"><Relationship Id="rId3" Type="http://schemas.openxmlformats.org/officeDocument/2006/relationships/hyperlink" Target="http://orestibanos.com/" TargetMode="External"/><Relationship Id="rId2" Type="http://schemas.openxmlformats.org/officeDocument/2006/relationships/image" Target="../media/image53.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8.xml.rels><?xml version="1.0" encoding="UTF-8" standalone="yes"?>
<Relationships xmlns="http://schemas.openxmlformats.org/package/2006/relationships"><Relationship Id="rId3" Type="http://schemas.openxmlformats.org/officeDocument/2006/relationships/image" Target="../media/image55.svg"/><Relationship Id="rId2" Type="http://schemas.openxmlformats.org/officeDocument/2006/relationships/image" Target="../media/image54.png"/><Relationship Id="rId1" Type="http://schemas.openxmlformats.org/officeDocument/2006/relationships/slideLayout" Target="../slideLayouts/slideLayout39.xml"/></Relationships>
</file>

<file path=ppt/slides/_rels/slide39.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40.xml.rels><?xml version="1.0" encoding="UTF-8" standalone="yes"?>
<Relationships xmlns="http://schemas.openxmlformats.org/package/2006/relationships"><Relationship Id="rId3" Type="http://schemas.openxmlformats.org/officeDocument/2006/relationships/image" Target="../media/image58.svg"/><Relationship Id="rId2" Type="http://schemas.openxmlformats.org/officeDocument/2006/relationships/image" Target="../media/image57.png"/><Relationship Id="rId1" Type="http://schemas.openxmlformats.org/officeDocument/2006/relationships/slideLayout" Target="../slideLayouts/slideLayout28.xml"/><Relationship Id="rId4" Type="http://schemas.openxmlformats.org/officeDocument/2006/relationships/hyperlink" Target="https://svgsilh.com/00bcd4/tag/graphic-4.html" TargetMode="External"/></Relationships>
</file>

<file path=ppt/slides/_rels/slide41.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15.xml"/></Relationships>
</file>

<file path=ppt/slides/_rels/slide42.xml.rels><?xml version="1.0" encoding="UTF-8" standalone="yes"?>
<Relationships xmlns="http://schemas.openxmlformats.org/package/2006/relationships"><Relationship Id="rId3" Type="http://schemas.openxmlformats.org/officeDocument/2006/relationships/hyperlink" Target="http://signor-julent.blogspot.com/2008/07/inviare-email-dal-desktop.html" TargetMode="External"/><Relationship Id="rId2" Type="http://schemas.openxmlformats.org/officeDocument/2006/relationships/image" Target="../media/image60.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44.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2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6.xml.rels><?xml version="1.0" encoding="UTF-8" standalone="yes"?>
<Relationships xmlns="http://schemas.openxmlformats.org/package/2006/relationships"><Relationship Id="rId3" Type="http://schemas.openxmlformats.org/officeDocument/2006/relationships/hyperlink" Target="https://en.wikipedia.org/wiki/Telepresence" TargetMode="External"/><Relationship Id="rId2" Type="http://schemas.openxmlformats.org/officeDocument/2006/relationships/image" Target="../media/image62.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15.xml"/></Relationships>
</file>

<file path=ppt/slides/_rels/slide49.xml.rels><?xml version="1.0" encoding="UTF-8" standalone="yes"?>
<Relationships xmlns="http://schemas.openxmlformats.org/package/2006/relationships"><Relationship Id="rId3" Type="http://schemas.openxmlformats.org/officeDocument/2006/relationships/hyperlink" Target="https://www.paralegalalliance.com/advance-your-career-negotiating-a-pay-increase/" TargetMode="External"/><Relationship Id="rId2" Type="http://schemas.openxmlformats.org/officeDocument/2006/relationships/image" Target="../media/image64.jpg"/><Relationship Id="rId1" Type="http://schemas.openxmlformats.org/officeDocument/2006/relationships/slideLayout" Target="../slideLayouts/slideLayout34.xml"/></Relationships>
</file>

<file path=ppt/slides/_rels/slide5.xml.rels><?xml version="1.0" encoding="UTF-8" standalone="yes"?>
<Relationships xmlns="http://schemas.openxmlformats.org/package/2006/relationships"><Relationship Id="rId3" Type="http://schemas.openxmlformats.org/officeDocument/2006/relationships/hyperlink" Target="https://pixabay.com/fr/aimant-de-client-aimant-clients-1019871/" TargetMode="External"/><Relationship Id="rId2" Type="http://schemas.openxmlformats.org/officeDocument/2006/relationships/image" Target="../media/image23.jpeg"/><Relationship Id="rId1" Type="http://schemas.openxmlformats.org/officeDocument/2006/relationships/slideLayout" Target="../slideLayouts/slideLayout26.xml"/></Relationships>
</file>

<file path=ppt/slides/_rels/slide50.xml.rels><?xml version="1.0" encoding="UTF-8" standalone="yes"?>
<Relationships xmlns="http://schemas.openxmlformats.org/package/2006/relationships"><Relationship Id="rId3" Type="http://schemas.openxmlformats.org/officeDocument/2006/relationships/hyperlink" Target="https://2012books.lardbucket.org/books/public-speaking-practice-and-ethics/s10-researching-your-speech.html" TargetMode="External"/><Relationship Id="rId2" Type="http://schemas.openxmlformats.org/officeDocument/2006/relationships/image" Target="../media/image65.jpeg"/><Relationship Id="rId1" Type="http://schemas.openxmlformats.org/officeDocument/2006/relationships/slideLayout" Target="../slideLayouts/slideLayout34.xml"/></Relationships>
</file>

<file path=ppt/slides/_rels/slide51.xml.rels><?xml version="1.0" encoding="UTF-8" standalone="yes"?>
<Relationships xmlns="http://schemas.openxmlformats.org/package/2006/relationships"><Relationship Id="rId3" Type="http://schemas.openxmlformats.org/officeDocument/2006/relationships/hyperlink" Target="http://thecollaboratory.wikidot.com/philosophy-of-thought-and-logic-2014-fall" TargetMode="External"/><Relationship Id="rId2" Type="http://schemas.openxmlformats.org/officeDocument/2006/relationships/image" Target="../media/image66.jpg"/><Relationship Id="rId1" Type="http://schemas.openxmlformats.org/officeDocument/2006/relationships/slideLayout" Target="../slideLayouts/slideLayout34.xml"/></Relationships>
</file>

<file path=ppt/slides/_rels/slide52.xml.rels><?xml version="1.0" encoding="UTF-8" standalone="yes"?>
<Relationships xmlns="http://schemas.openxmlformats.org/package/2006/relationships"><Relationship Id="rId3" Type="http://schemas.openxmlformats.org/officeDocument/2006/relationships/hyperlink" Target="http://www.hurca.com/leader-navigator/" TargetMode="External"/><Relationship Id="rId2" Type="http://schemas.openxmlformats.org/officeDocument/2006/relationships/image" Target="../media/image67.jpeg"/><Relationship Id="rId1" Type="http://schemas.openxmlformats.org/officeDocument/2006/relationships/slideLayout" Target="../slideLayouts/slideLayout34.xml"/></Relationships>
</file>

<file path=ppt/slides/_rels/slide53.xml.rels><?xml version="1.0" encoding="UTF-8" standalone="yes"?>
<Relationships xmlns="http://schemas.openxmlformats.org/package/2006/relationships"><Relationship Id="rId3" Type="http://schemas.openxmlformats.org/officeDocument/2006/relationships/hyperlink" Target="https://pixabay.com/en/peacock-bird-peacock-feathers-2740513/" TargetMode="External"/><Relationship Id="rId2" Type="http://schemas.openxmlformats.org/officeDocument/2006/relationships/image" Target="../media/image68.png"/><Relationship Id="rId1" Type="http://schemas.openxmlformats.org/officeDocument/2006/relationships/slideLayout" Target="../slideLayouts/slideLayout34.xml"/></Relationships>
</file>

<file path=ppt/slides/_rels/slide54.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hyperlink" Target="https://smallbiztrends.com/2018/11/interview-questions-to-ask-candidates.html" TargetMode="External"/><Relationship Id="rId1" Type="http://schemas.openxmlformats.org/officeDocument/2006/relationships/slideLayout" Target="../slideLayouts/slideLayout52.xml"/></Relationships>
</file>

<file path=ppt/slides/_rels/slide55.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14.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7.xml.rels><?xml version="1.0" encoding="UTF-8" standalone="yes"?>
<Relationships xmlns="http://schemas.openxmlformats.org/package/2006/relationships"><Relationship Id="rId3" Type="http://schemas.openxmlformats.org/officeDocument/2006/relationships/image" Target="../media/image72.svg"/><Relationship Id="rId2" Type="http://schemas.openxmlformats.org/officeDocument/2006/relationships/image" Target="../media/image71.png"/><Relationship Id="rId1" Type="http://schemas.openxmlformats.org/officeDocument/2006/relationships/slideLayout" Target="../slideLayouts/slideLayout31.xml"/><Relationship Id="rId5" Type="http://schemas.openxmlformats.org/officeDocument/2006/relationships/hyperlink" Target="http://womentakingastand.blogspot.com/2011/11/answering-call.html" TargetMode="External"/><Relationship Id="rId4" Type="http://schemas.openxmlformats.org/officeDocument/2006/relationships/image" Target="../media/image73.jpeg"/></Relationships>
</file>

<file path=ppt/slides/_rels/slide58.xml.rels><?xml version="1.0" encoding="UTF-8" standalone="yes"?>
<Relationships xmlns="http://schemas.openxmlformats.org/package/2006/relationships"><Relationship Id="rId3" Type="http://schemas.openxmlformats.org/officeDocument/2006/relationships/image" Target="../media/image72.svg"/><Relationship Id="rId2" Type="http://schemas.openxmlformats.org/officeDocument/2006/relationships/image" Target="../media/image71.png"/><Relationship Id="rId1" Type="http://schemas.openxmlformats.org/officeDocument/2006/relationships/slideLayout" Target="../slideLayouts/slideLayout31.xml"/></Relationships>
</file>

<file path=ppt/slides/_rels/slide59.xml.rels><?xml version="1.0" encoding="UTF-8" standalone="yes"?>
<Relationships xmlns="http://schemas.openxmlformats.org/package/2006/relationships"><Relationship Id="rId3" Type="http://schemas.openxmlformats.org/officeDocument/2006/relationships/image" Target="../media/image72.svg"/><Relationship Id="rId2" Type="http://schemas.openxmlformats.org/officeDocument/2006/relationships/image" Target="../media/image71.png"/><Relationship Id="rId1" Type="http://schemas.openxmlformats.org/officeDocument/2006/relationships/slideLayout" Target="../slideLayouts/slideLayout31.xml"/></Relationships>
</file>

<file path=ppt/slides/_rels/slide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4.xml"/></Relationships>
</file>

<file path=ppt/slides/_rels/slide60.xml.rels><?xml version="1.0" encoding="UTF-8" standalone="yes"?>
<Relationships xmlns="http://schemas.openxmlformats.org/package/2006/relationships"><Relationship Id="rId3" Type="http://schemas.openxmlformats.org/officeDocument/2006/relationships/hyperlink" Target="https://www.inc.com/jeff-haden/how-to-make-the-perfect-job-offer-9-tips.html" TargetMode="External"/><Relationship Id="rId2" Type="http://schemas.openxmlformats.org/officeDocument/2006/relationships/image" Target="../media/image74.png"/><Relationship Id="rId1" Type="http://schemas.openxmlformats.org/officeDocument/2006/relationships/slideLayout" Target="../slideLayouts/slideLayout15.xml"/></Relationships>
</file>

<file path=ppt/slides/_rels/slide61.xml.rels><?xml version="1.0" encoding="UTF-8" standalone="yes"?>
<Relationships xmlns="http://schemas.openxmlformats.org/package/2006/relationships"><Relationship Id="rId3" Type="http://schemas.openxmlformats.org/officeDocument/2006/relationships/hyperlink" Target="https://pixabay.com/en/hand-hands-keep-time-clock-226708/" TargetMode="External"/><Relationship Id="rId2" Type="http://schemas.openxmlformats.org/officeDocument/2006/relationships/image" Target="../media/image75.jpeg"/><Relationship Id="rId1" Type="http://schemas.openxmlformats.org/officeDocument/2006/relationships/slideLayout" Target="../slideLayouts/slideLayout33.xml"/></Relationships>
</file>

<file path=ppt/slides/_rels/slide62.xml.rels><?xml version="1.0" encoding="UTF-8" standalone="yes"?>
<Relationships xmlns="http://schemas.openxmlformats.org/package/2006/relationships"><Relationship Id="rId3" Type="http://schemas.openxmlformats.org/officeDocument/2006/relationships/hyperlink" Target="http://www.svginger.com/2014/04/startup-do-dont/" TargetMode="External"/><Relationship Id="rId2" Type="http://schemas.openxmlformats.org/officeDocument/2006/relationships/image" Target="../media/image76.jpeg"/><Relationship Id="rId1" Type="http://schemas.openxmlformats.org/officeDocument/2006/relationships/slideLayout" Target="../slideLayouts/slideLayout33.xml"/></Relationships>
</file>

<file path=ppt/slides/_rels/slide63.xml.rels><?xml version="1.0" encoding="UTF-8" standalone="yes"?>
<Relationships xmlns="http://schemas.openxmlformats.org/package/2006/relationships"><Relationship Id="rId3" Type="http://schemas.openxmlformats.org/officeDocument/2006/relationships/hyperlink" Target="http://eduspiral.com/2013/02/16/banking-and-finance-your-love-for-money-as-your-career/" TargetMode="External"/><Relationship Id="rId2" Type="http://schemas.openxmlformats.org/officeDocument/2006/relationships/image" Target="../media/image77.jpeg"/><Relationship Id="rId1" Type="http://schemas.openxmlformats.org/officeDocument/2006/relationships/slideLayout" Target="../slideLayouts/slideLayout33.xml"/></Relationships>
</file>

<file path=ppt/slides/_rels/slide64.xml.rels><?xml version="1.0" encoding="UTF-8" standalone="yes"?>
<Relationships xmlns="http://schemas.openxmlformats.org/package/2006/relationships"><Relationship Id="rId3" Type="http://schemas.openxmlformats.org/officeDocument/2006/relationships/hyperlink" Target="https://www.peoplematters.in/article/compensation-benefits/overall-salary-increase-108-2015-10738" TargetMode="External"/><Relationship Id="rId2" Type="http://schemas.openxmlformats.org/officeDocument/2006/relationships/image" Target="../media/image78.jpeg"/><Relationship Id="rId1" Type="http://schemas.openxmlformats.org/officeDocument/2006/relationships/slideLayout" Target="../slideLayouts/slideLayout33.xml"/></Relationships>
</file>

<file path=ppt/slides/_rels/slide65.xml.rels><?xml version="1.0" encoding="UTF-8" standalone="yes"?>
<Relationships xmlns="http://schemas.openxmlformats.org/package/2006/relationships"><Relationship Id="rId3" Type="http://schemas.openxmlformats.org/officeDocument/2006/relationships/hyperlink" Target="https://www.peoplematters.in/blog/employee-engagement/10-reasons-why-top-talent-stay-you-13324" TargetMode="External"/><Relationship Id="rId2" Type="http://schemas.openxmlformats.org/officeDocument/2006/relationships/image" Target="../media/image79.jpg"/><Relationship Id="rId1" Type="http://schemas.openxmlformats.org/officeDocument/2006/relationships/slideLayout" Target="../slideLayouts/slideLayout33.xml"/></Relationships>
</file>

<file path=ppt/slides/_rels/slide66.xml.rels><?xml version="1.0" encoding="UTF-8" standalone="yes"?>
<Relationships xmlns="http://schemas.openxmlformats.org/package/2006/relationships"><Relationship Id="rId3" Type="http://schemas.openxmlformats.org/officeDocument/2006/relationships/hyperlink" Target="http://womentakingastand.blogspot.com/2012/02/listen-to-meeee.html" TargetMode="External"/><Relationship Id="rId2" Type="http://schemas.openxmlformats.org/officeDocument/2006/relationships/image" Target="../media/image80.gif"/><Relationship Id="rId1" Type="http://schemas.openxmlformats.org/officeDocument/2006/relationships/slideLayout" Target="../slideLayouts/slideLayout33.xml"/></Relationships>
</file>

<file path=ppt/slides/_rels/slide67.xml.rels><?xml version="1.0" encoding="UTF-8" standalone="yes"?>
<Relationships xmlns="http://schemas.openxmlformats.org/package/2006/relationships"><Relationship Id="rId3" Type="http://schemas.openxmlformats.org/officeDocument/2006/relationships/hyperlink" Target="http://www.chaidir.web.id/2013/04/trik-menebak-tanggal-lahir.html" TargetMode="External"/><Relationship Id="rId2" Type="http://schemas.openxmlformats.org/officeDocument/2006/relationships/image" Target="../media/image81.jpg"/><Relationship Id="rId1" Type="http://schemas.openxmlformats.org/officeDocument/2006/relationships/slideLayout" Target="../slideLayouts/slideLayout33.xml"/></Relationships>
</file>

<file path=ppt/slides/_rels/slide68.xml.rels><?xml version="1.0" encoding="UTF-8" standalone="yes"?>
<Relationships xmlns="http://schemas.openxmlformats.org/package/2006/relationships"><Relationship Id="rId3" Type="http://schemas.openxmlformats.org/officeDocument/2006/relationships/hyperlink" Target="http://2012books.lardbucket.org/books/beginning-project-management-v1.0/s07-01-working-with-individuals.html" TargetMode="External"/><Relationship Id="rId2" Type="http://schemas.openxmlformats.org/officeDocument/2006/relationships/image" Target="../media/image82.jpeg"/><Relationship Id="rId1" Type="http://schemas.openxmlformats.org/officeDocument/2006/relationships/slideLayout" Target="../slideLayouts/slideLayout33.xml"/></Relationships>
</file>

<file path=ppt/slides/_rels/slide69.xml.rels><?xml version="1.0" encoding="UTF-8" standalone="yes"?>
<Relationships xmlns="http://schemas.openxmlformats.org/package/2006/relationships"><Relationship Id="rId3" Type="http://schemas.openxmlformats.org/officeDocument/2006/relationships/hyperlink" Target="http://www.spring.org.uk/2016/04/instantly-read-someones-personality-one-question.php" TargetMode="External"/><Relationship Id="rId2" Type="http://schemas.openxmlformats.org/officeDocument/2006/relationships/image" Target="../media/image83.jpeg"/><Relationship Id="rId1" Type="http://schemas.openxmlformats.org/officeDocument/2006/relationships/slideLayout" Target="../slideLayouts/slideLayout33.xml"/></Relationships>
</file>

<file path=ppt/slides/_rels/slide7.xml.rels><?xml version="1.0" encoding="UTF-8" standalone="yes"?>
<Relationships xmlns="http://schemas.openxmlformats.org/package/2006/relationships"><Relationship Id="rId3" Type="http://schemas.openxmlformats.org/officeDocument/2006/relationships/image" Target="../media/image26.svg"/><Relationship Id="rId2" Type="http://schemas.openxmlformats.org/officeDocument/2006/relationships/image" Target="../media/image25.png"/><Relationship Id="rId1" Type="http://schemas.openxmlformats.org/officeDocument/2006/relationships/slideLayout" Target="../slideLayouts/slideLayout34.xml"/><Relationship Id="rId5" Type="http://schemas.openxmlformats.org/officeDocument/2006/relationships/hyperlink" Target="https://www.flickr.com/photos/141761303@N08/24835247668" TargetMode="External"/><Relationship Id="rId4" Type="http://schemas.openxmlformats.org/officeDocument/2006/relationships/image" Target="../media/image27.jpeg"/></Relationships>
</file>

<file path=ppt/slides/_rels/slide70.xml.rels><?xml version="1.0" encoding="UTF-8" standalone="yes"?>
<Relationships xmlns="http://schemas.openxmlformats.org/package/2006/relationships"><Relationship Id="rId2" Type="http://schemas.openxmlformats.org/officeDocument/2006/relationships/hyperlink" Target="https://resources.workable.com/candidate-rejection-letter-template" TargetMode="External"/><Relationship Id="rId1" Type="http://schemas.openxmlformats.org/officeDocument/2006/relationships/slideLayout" Target="../slideLayouts/slideLayout49.xml"/></Relationships>
</file>

<file path=ppt/slides/_rels/slide71.xml.rels><?xml version="1.0" encoding="UTF-8" standalone="yes"?>
<Relationships xmlns="http://schemas.openxmlformats.org/package/2006/relationships"><Relationship Id="rId3" Type="http://schemas.openxmlformats.org/officeDocument/2006/relationships/hyperlink" Target="http://openclipart.org/detail/193532/contract-by-alastair-193532" TargetMode="External"/><Relationship Id="rId2" Type="http://schemas.openxmlformats.org/officeDocument/2006/relationships/image" Target="../media/image84.png"/><Relationship Id="rId1" Type="http://schemas.openxmlformats.org/officeDocument/2006/relationships/slideLayout" Target="../slideLayouts/slideLayout25.xml"/></Relationships>
</file>

<file path=ppt/slides/_rels/slide72.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14.xml"/></Relationships>
</file>

<file path=ppt/slides/_rels/slide73.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hyperlink" Target="http://www.seg-social.es/wps/portal/wss/internet/Empresarios/Inscripcion/1227/1230" TargetMode="External"/><Relationship Id="rId1" Type="http://schemas.openxmlformats.org/officeDocument/2006/relationships/slideLayout" Target="../slideLayouts/slideLayout50.xml"/><Relationship Id="rId4" Type="http://schemas.openxmlformats.org/officeDocument/2006/relationships/image" Target="../media/image87.png"/></Relationships>
</file>

<file path=ppt/slides/_rels/slide74.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hyperlink" Target="https://www.sepe.es/HomeSepe/empresas/Contratos-de-trabajo/caracteristicas-contrato.html" TargetMode="External"/><Relationship Id="rId1" Type="http://schemas.openxmlformats.org/officeDocument/2006/relationships/slideLayout" Target="../slideLayouts/slideLayout50.xml"/><Relationship Id="rId4" Type="http://schemas.openxmlformats.org/officeDocument/2006/relationships/image" Target="../media/image87.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76.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14.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78.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hyperlink" Target="https://www.sepe.es/HomeSepe/empresas/Contratos-de-trabajo/modelos-contrato.html" TargetMode="External"/><Relationship Id="rId1" Type="http://schemas.openxmlformats.org/officeDocument/2006/relationships/slideLayout" Target="../slideLayouts/slideLayout10.xml"/><Relationship Id="rId4" Type="http://schemas.openxmlformats.org/officeDocument/2006/relationships/image" Target="../media/image87.png"/></Relationships>
</file>

<file path=ppt/slides/_rels/slide7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9.png"/><Relationship Id="rId1" Type="http://schemas.openxmlformats.org/officeDocument/2006/relationships/slideLayout" Target="../slideLayouts/slideLayout56.xml"/></Relationships>
</file>

<file path=ppt/slides/_rels/slide8.xml.rels><?xml version="1.0" encoding="UTF-8" standalone="yes"?>
<Relationships xmlns="http://schemas.openxmlformats.org/package/2006/relationships"><Relationship Id="rId3" Type="http://schemas.openxmlformats.org/officeDocument/2006/relationships/image" Target="../media/image26.svg"/><Relationship Id="rId2" Type="http://schemas.openxmlformats.org/officeDocument/2006/relationships/image" Target="../media/image25.png"/><Relationship Id="rId1" Type="http://schemas.openxmlformats.org/officeDocument/2006/relationships/slideLayout" Target="../slideLayouts/slideLayout33.xml"/><Relationship Id="rId5" Type="http://schemas.openxmlformats.org/officeDocument/2006/relationships/hyperlink" Target="http://wehavemovedtousa.blogspot.com/2010/11/busy-bee.html" TargetMode="External"/><Relationship Id="rId4" Type="http://schemas.openxmlformats.org/officeDocument/2006/relationships/image" Target="../media/image28.jpg"/></Relationships>
</file>

<file path=ppt/slides/_rels/slide9.xml.rels><?xml version="1.0" encoding="UTF-8" standalone="yes"?>
<Relationships xmlns="http://schemas.openxmlformats.org/package/2006/relationships"><Relationship Id="rId3" Type="http://schemas.openxmlformats.org/officeDocument/2006/relationships/image" Target="../media/image26.svg"/><Relationship Id="rId2" Type="http://schemas.openxmlformats.org/officeDocument/2006/relationships/image" Target="../media/image25.png"/><Relationship Id="rId1" Type="http://schemas.openxmlformats.org/officeDocument/2006/relationships/slideLayout" Target="../slideLayouts/slideLayout3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p:cNvSpPr>
            <a:spLocks noGrp="1"/>
          </p:cNvSpPr>
          <p:nvPr>
            <p:ph type="body" sz="quarter" idx="12"/>
          </p:nvPr>
        </p:nvSpPr>
        <p:spPr>
          <a:xfrm>
            <a:off x="673903" y="2775738"/>
            <a:ext cx="3587201" cy="2472917"/>
          </a:xfrm>
        </p:spPr>
        <p:txBody>
          <a:bodyPr>
            <a:normAutofit/>
          </a:bodyPr>
          <a:lstStyle/>
          <a:p>
            <a:r>
              <a:rPr lang="es-ES" sz="2800" b="1" dirty="0">
                <a:solidFill>
                  <a:srgbClr val="CE1779"/>
                </a:solidFill>
              </a:rPr>
              <a:t>MÓDULO 4: </a:t>
            </a:r>
            <a:r>
              <a:rPr lang="es-ES" b="1" dirty="0"/>
              <a:t>	</a:t>
            </a:r>
          </a:p>
          <a:p>
            <a:pPr>
              <a:lnSpc>
                <a:spcPct val="100000"/>
              </a:lnSpc>
            </a:pPr>
            <a:endParaRPr lang="en-US" sz="300" b="1" dirty="0"/>
          </a:p>
          <a:p>
            <a:pPr>
              <a:lnSpc>
                <a:spcPct val="100000"/>
              </a:lnSpc>
              <a:spcBef>
                <a:spcPts val="0"/>
              </a:spcBef>
            </a:pPr>
            <a:r>
              <a:rPr lang="es-ES" sz="3300" b="1" dirty="0"/>
              <a:t>EL PROCESO DE ATRACCIÓN DE TALENTO</a:t>
            </a:r>
          </a:p>
        </p:txBody>
      </p:sp>
      <p:sp>
        <p:nvSpPr>
          <p:cNvPr id="12" name="Picture Placeholder 16">
            <a:extLst>
              <a:ext uri="{FF2B5EF4-FFF2-40B4-BE49-F238E27FC236}">
                <a16:creationId xmlns:a16="http://schemas.microsoft.com/office/drawing/2014/main" id="{D5BA23C3-2299-924F-BC5D-675D454AB30B}"/>
              </a:ext>
            </a:extLst>
          </p:cNvPr>
          <p:cNvSpPr txBox="1">
            <a:spLocks/>
          </p:cNvSpPr>
          <p:nvPr/>
        </p:nvSpPr>
        <p:spPr>
          <a:xfrm>
            <a:off x="5451904" y="16556"/>
            <a:ext cx="6740095" cy="6841444"/>
          </a:xfrm>
          <a:custGeom>
            <a:avLst/>
            <a:gdLst>
              <a:gd name="connsiteX0" fmla="*/ 6723802 w 6723803"/>
              <a:gd name="connsiteY0" fmla="*/ 0 h 6824907"/>
              <a:gd name="connsiteX1" fmla="*/ 6723803 w 6723803"/>
              <a:gd name="connsiteY1" fmla="*/ 6824907 h 6824907"/>
              <a:gd name="connsiteX2" fmla="*/ 2829368 w 6723803"/>
              <a:gd name="connsiteY2" fmla="*/ 6824907 h 6824907"/>
              <a:gd name="connsiteX3" fmla="*/ 0 w 6723803"/>
              <a:gd name="connsiteY3" fmla="*/ 4877830 h 6824907"/>
            </a:gdLst>
            <a:ahLst/>
            <a:cxnLst>
              <a:cxn ang="0">
                <a:pos x="connsiteX0" y="connsiteY0"/>
              </a:cxn>
              <a:cxn ang="0">
                <a:pos x="connsiteX1" y="connsiteY1"/>
              </a:cxn>
              <a:cxn ang="0">
                <a:pos x="connsiteX2" y="connsiteY2"/>
              </a:cxn>
              <a:cxn ang="0">
                <a:pos x="connsiteX3" y="connsiteY3"/>
              </a:cxn>
            </a:cxnLst>
            <a:rect l="l" t="t" r="r" b="b"/>
            <a:pathLst>
              <a:path w="6723803" h="6824907">
                <a:moveTo>
                  <a:pt x="6723802" y="0"/>
                </a:moveTo>
                <a:lnTo>
                  <a:pt x="6723803" y="6824907"/>
                </a:lnTo>
                <a:lnTo>
                  <a:pt x="2829368" y="6824907"/>
                </a:lnTo>
                <a:lnTo>
                  <a:pt x="0" y="4877830"/>
                </a:lnTo>
                <a:close/>
              </a:path>
            </a:pathLst>
          </a:custGeom>
          <a:solidFill>
            <a:srgbClr val="02917D"/>
          </a:solidFill>
        </p:spPr>
        <p:txBody>
          <a:bodyPr vert="horz" wrap="square" lIns="91440" tIns="45720" rIns="91440" bIns="45720" rtlCol="0">
            <a:noAutofit/>
          </a:bodyPr>
          <a:lstStyle>
            <a:lvl1pPr marL="0" indent="0" algn="l" defTabSz="914400" rtl="0" eaLnBrk="1" latinLnBrk="0" hangingPunct="1">
              <a:lnSpc>
                <a:spcPct val="90000"/>
              </a:lnSpc>
              <a:spcBef>
                <a:spcPts val="1000"/>
              </a:spcBef>
              <a:buFont typeface="Arial"/>
              <a:buNone/>
              <a:defRPr sz="3200" kern="1200" baseline="0">
                <a:solidFill>
                  <a:srgbClr val="6D6E6C"/>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endParaRPr lang="en-US" dirty="0"/>
          </a:p>
          <a:p>
            <a:endParaRPr lang="en-US" dirty="0"/>
          </a:p>
          <a:p>
            <a:endParaRPr lang="en-US" dirty="0"/>
          </a:p>
          <a:p>
            <a:endParaRPr lang="en-US" dirty="0"/>
          </a:p>
          <a:p>
            <a:endParaRPr lang="en-US" dirty="0"/>
          </a:p>
          <a:p>
            <a:endParaRPr lang="en-US" dirty="0"/>
          </a:p>
          <a:p>
            <a:endParaRPr lang="en-US" dirty="0"/>
          </a:p>
        </p:txBody>
      </p:sp>
      <p:sp>
        <p:nvSpPr>
          <p:cNvPr id="9" name="Picture Placeholder 16">
            <a:extLst>
              <a:ext uri="{FF2B5EF4-FFF2-40B4-BE49-F238E27FC236}">
                <a16:creationId xmlns:a16="http://schemas.microsoft.com/office/drawing/2014/main" id="{8F01A517-29B2-EA4E-9B40-B7F04D511AD2}"/>
              </a:ext>
            </a:extLst>
          </p:cNvPr>
          <p:cNvSpPr txBox="1">
            <a:spLocks/>
          </p:cNvSpPr>
          <p:nvPr/>
        </p:nvSpPr>
        <p:spPr>
          <a:xfrm>
            <a:off x="5451905" y="12700"/>
            <a:ext cx="6740095" cy="6841444"/>
          </a:xfrm>
          <a:custGeom>
            <a:avLst/>
            <a:gdLst>
              <a:gd name="connsiteX0" fmla="*/ 6723802 w 6723803"/>
              <a:gd name="connsiteY0" fmla="*/ 0 h 6824907"/>
              <a:gd name="connsiteX1" fmla="*/ 6723803 w 6723803"/>
              <a:gd name="connsiteY1" fmla="*/ 6824907 h 6824907"/>
              <a:gd name="connsiteX2" fmla="*/ 2829368 w 6723803"/>
              <a:gd name="connsiteY2" fmla="*/ 6824907 h 6824907"/>
              <a:gd name="connsiteX3" fmla="*/ 0 w 6723803"/>
              <a:gd name="connsiteY3" fmla="*/ 4877830 h 6824907"/>
            </a:gdLst>
            <a:ahLst/>
            <a:cxnLst>
              <a:cxn ang="0">
                <a:pos x="connsiteX0" y="connsiteY0"/>
              </a:cxn>
              <a:cxn ang="0">
                <a:pos x="connsiteX1" y="connsiteY1"/>
              </a:cxn>
              <a:cxn ang="0">
                <a:pos x="connsiteX2" y="connsiteY2"/>
              </a:cxn>
              <a:cxn ang="0">
                <a:pos x="connsiteX3" y="connsiteY3"/>
              </a:cxn>
            </a:cxnLst>
            <a:rect l="l" t="t" r="r" b="b"/>
            <a:pathLst>
              <a:path w="6723803" h="6824907">
                <a:moveTo>
                  <a:pt x="6723802" y="0"/>
                </a:moveTo>
                <a:lnTo>
                  <a:pt x="6723803" y="6824907"/>
                </a:lnTo>
                <a:lnTo>
                  <a:pt x="2829368" y="6824907"/>
                </a:lnTo>
                <a:lnTo>
                  <a:pt x="0" y="4877830"/>
                </a:lnTo>
                <a:close/>
              </a:path>
            </a:pathLst>
          </a:custGeom>
          <a:blipFill>
            <a:blip r:embed="rId2" cstate="screen">
              <a:extLst>
                <a:ext uri="{28A0092B-C50C-407E-A947-70E740481C1C}">
                  <a14:useLocalDpi xmlns:a14="http://schemas.microsoft.com/office/drawing/2010/main"/>
                </a:ext>
              </a:extLst>
            </a:blip>
            <a:stretch>
              <a:fillRect l="9556" t="4394"/>
            </a:stretch>
          </a:blipFill>
        </p:spPr>
        <p:txBody>
          <a:bodyPr vert="horz" wrap="square" lIns="91440" tIns="45720" rIns="91440" bIns="45720" rtlCol="0">
            <a:noAutofit/>
          </a:bodyPr>
          <a:lstStyle>
            <a:lvl1pPr marL="0" indent="0" algn="l" defTabSz="914400" rtl="0" eaLnBrk="1" latinLnBrk="0" hangingPunct="1">
              <a:lnSpc>
                <a:spcPct val="90000"/>
              </a:lnSpc>
              <a:spcBef>
                <a:spcPts val="1000"/>
              </a:spcBef>
              <a:buFont typeface="Arial"/>
              <a:buNone/>
              <a:defRPr sz="3200" kern="1200" baseline="0">
                <a:solidFill>
                  <a:srgbClr val="6D6E6C"/>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endParaRPr lang="en-US" dirty="0"/>
          </a:p>
          <a:p>
            <a:endParaRPr lang="en-US" dirty="0"/>
          </a:p>
          <a:p>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11125506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AC7B6CA-280E-EB41-8472-B334B494A9BE}"/>
              </a:ext>
            </a:extLst>
          </p:cNvPr>
          <p:cNvSpPr>
            <a:spLocks noGrp="1"/>
          </p:cNvSpPr>
          <p:nvPr>
            <p:ph type="body" sz="quarter" idx="20"/>
          </p:nvPr>
        </p:nvSpPr>
        <p:spPr>
          <a:xfrm>
            <a:off x="5698575" y="1014663"/>
            <a:ext cx="6288638" cy="3722513"/>
          </a:xfrm>
        </p:spPr>
        <p:txBody>
          <a:bodyPr/>
          <a:lstStyle/>
          <a:p>
            <a:pPr fontAlgn="base"/>
            <a:r>
              <a:rPr lang="es-ES" dirty="0"/>
              <a:t>Recurrir a una agencia de selección de personal ofrece </a:t>
            </a:r>
            <a:r>
              <a:rPr lang="es-ES" dirty="0">
                <a:solidFill>
                  <a:srgbClr val="CE1779"/>
                </a:solidFill>
              </a:rPr>
              <a:t>3 grandes ventajas</a:t>
            </a:r>
            <a:r>
              <a:rPr lang="es-ES" dirty="0"/>
              <a:t>:</a:t>
            </a:r>
          </a:p>
          <a:p>
            <a:pPr marL="569912" lvl="1" indent="-457200" algn="l" fontAlgn="base">
              <a:buClr>
                <a:srgbClr val="CE1779"/>
              </a:buClr>
              <a:buFont typeface="+mj-lt"/>
              <a:buAutoNum type="arabicPeriod"/>
            </a:pPr>
            <a:endParaRPr lang="en-IE" sz="200" dirty="0">
              <a:solidFill>
                <a:srgbClr val="6D6E6C"/>
              </a:solidFill>
            </a:endParaRPr>
          </a:p>
          <a:p>
            <a:pPr marL="569912" lvl="1" indent="-457200" algn="l" fontAlgn="base">
              <a:spcBef>
                <a:spcPts val="100"/>
              </a:spcBef>
              <a:buClr>
                <a:srgbClr val="CE1779"/>
              </a:buClr>
              <a:buFont typeface="+mj-lt"/>
              <a:buAutoNum type="arabicPeriod" startAt="2"/>
            </a:pPr>
            <a:r>
              <a:rPr lang="es-ES" dirty="0">
                <a:solidFill>
                  <a:srgbClr val="6D6E6C"/>
                </a:solidFill>
              </a:rPr>
              <a:t>Candidaturas de mayor calidad - Una agencia de selección de personal puede mejorar la calidad de las candidaturas de su proceso de contratación. Las agencias de selección de personal cuentan con una red de talentos con candidaturas previamente revisadas, seleccionadas y confirmadas. El personal de las agencias de selección está formado profesionalmente para evaluar las candidaturas.</a:t>
            </a:r>
          </a:p>
          <a:p>
            <a:pPr marL="569912" indent="-457200">
              <a:spcBef>
                <a:spcPts val="100"/>
              </a:spcBef>
              <a:buClr>
                <a:srgbClr val="CE1779"/>
              </a:buClr>
              <a:buFont typeface="+mj-lt"/>
              <a:buAutoNum type="arabicPeriod" startAt="3"/>
            </a:pPr>
            <a:r>
              <a:rPr lang="es-ES" dirty="0"/>
              <a:t>Muchas agencias se especializan en la selección de personal para un sector, puesto o nivel concreto. Han generado una red de contactos sectoriales y los aprovechan.</a:t>
            </a:r>
          </a:p>
        </p:txBody>
      </p:sp>
      <p:sp>
        <p:nvSpPr>
          <p:cNvPr id="3" name="Text Placeholder 2">
            <a:extLst>
              <a:ext uri="{FF2B5EF4-FFF2-40B4-BE49-F238E27FC236}">
                <a16:creationId xmlns:a16="http://schemas.microsoft.com/office/drawing/2014/main" id="{A9C2C26A-5D7B-1C49-90F3-45BA682EAF30}"/>
              </a:ext>
            </a:extLst>
          </p:cNvPr>
          <p:cNvSpPr>
            <a:spLocks noGrp="1"/>
          </p:cNvSpPr>
          <p:nvPr>
            <p:ph type="body" sz="quarter" idx="22"/>
          </p:nvPr>
        </p:nvSpPr>
        <p:spPr>
          <a:xfrm>
            <a:off x="5698575" y="456695"/>
            <a:ext cx="5689704" cy="857158"/>
          </a:xfrm>
        </p:spPr>
        <p:txBody>
          <a:bodyPr>
            <a:normAutofit/>
          </a:bodyPr>
          <a:lstStyle/>
          <a:p>
            <a:r>
              <a:rPr lang="es-ES" dirty="0"/>
              <a:t>VENTAJAS</a:t>
            </a:r>
          </a:p>
        </p:txBody>
      </p:sp>
      <p:sp>
        <p:nvSpPr>
          <p:cNvPr id="4" name="Text Placeholder 3">
            <a:extLst>
              <a:ext uri="{FF2B5EF4-FFF2-40B4-BE49-F238E27FC236}">
                <a16:creationId xmlns:a16="http://schemas.microsoft.com/office/drawing/2014/main" id="{7C11DBCA-A912-634D-AB32-76960313BEBE}"/>
              </a:ext>
            </a:extLst>
          </p:cNvPr>
          <p:cNvSpPr>
            <a:spLocks noGrp="1"/>
          </p:cNvSpPr>
          <p:nvPr>
            <p:ph type="body" sz="quarter" idx="23"/>
          </p:nvPr>
        </p:nvSpPr>
        <p:spPr>
          <a:xfrm>
            <a:off x="358938" y="460802"/>
            <a:ext cx="3584412" cy="5482798"/>
          </a:xfrm>
        </p:spPr>
        <p:txBody>
          <a:bodyPr/>
          <a:lstStyle/>
          <a:p>
            <a:r>
              <a:rPr lang="es-ES" b="1" dirty="0">
                <a:solidFill>
                  <a:srgbClr val="CE1779"/>
                </a:solidFill>
              </a:rPr>
              <a:t>AGENCIA DE SELECCIÓN DE PERSONAL EXTERNA</a:t>
            </a:r>
          </a:p>
          <a:p>
            <a:endParaRPr lang="en-US" b="1" dirty="0">
              <a:solidFill>
                <a:srgbClr val="CE1779"/>
              </a:solidFill>
            </a:endParaRPr>
          </a:p>
          <a:p>
            <a:r>
              <a:rPr lang="es-ES" sz="2400" i="1" dirty="0"/>
              <a:t>Las agencias, organizaciones y profesionales de selección de personal seleccionan aspirantes a vacantes temporales, a media jornada o jornada completa para sus clientes. </a:t>
            </a:r>
          </a:p>
          <a:p>
            <a:endParaRPr lang="en-IE" b="1" dirty="0">
              <a:solidFill>
                <a:srgbClr val="CE1779"/>
              </a:solidFill>
            </a:endParaRPr>
          </a:p>
        </p:txBody>
      </p:sp>
      <p:pic>
        <p:nvPicPr>
          <p:cNvPr id="11" name="Graphic 10" descr="Thumbs up sign">
            <a:extLst>
              <a:ext uri="{FF2B5EF4-FFF2-40B4-BE49-F238E27FC236}">
                <a16:creationId xmlns:a16="http://schemas.microsoft.com/office/drawing/2014/main" id="{4373A6CE-8AC1-174F-BE25-8A55657157C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298034" y="695140"/>
            <a:ext cx="639046" cy="639046"/>
          </a:xfrm>
          <a:prstGeom prst="rect">
            <a:avLst/>
          </a:prstGeom>
        </p:spPr>
      </p:pic>
    </p:spTree>
    <p:extLst>
      <p:ext uri="{BB962C8B-B14F-4D97-AF65-F5344CB8AC3E}">
        <p14:creationId xmlns:p14="http://schemas.microsoft.com/office/powerpoint/2010/main" val="32245630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AC7B6CA-280E-EB41-8472-B334B494A9BE}"/>
              </a:ext>
            </a:extLst>
          </p:cNvPr>
          <p:cNvSpPr>
            <a:spLocks noGrp="1"/>
          </p:cNvSpPr>
          <p:nvPr>
            <p:ph type="body" sz="quarter" idx="20"/>
          </p:nvPr>
        </p:nvSpPr>
        <p:spPr>
          <a:xfrm>
            <a:off x="5694300" y="1201949"/>
            <a:ext cx="6337119" cy="4000503"/>
          </a:xfrm>
        </p:spPr>
        <p:txBody>
          <a:bodyPr/>
          <a:lstStyle/>
          <a:p>
            <a:pPr marL="457200" lvl="0" indent="-457200" fontAlgn="base">
              <a:buClr>
                <a:srgbClr val="2E95D2"/>
              </a:buClr>
              <a:buFont typeface="+mj-lt"/>
              <a:buAutoNum type="arabicPeriod"/>
            </a:pPr>
            <a:r>
              <a:rPr lang="es-ES" dirty="0"/>
              <a:t>Mayor coste - Contratar a una agencia de selección de personal puede ser una opción </a:t>
            </a:r>
            <a:r>
              <a:rPr lang="es-ES" b="1" dirty="0"/>
              <a:t>cara</a:t>
            </a:r>
            <a:r>
              <a:rPr lang="es-ES" dirty="0"/>
              <a:t>. En general, las tarifas de una agencia de selección de personal rondan el </a:t>
            </a:r>
            <a:r>
              <a:rPr lang="es-ES" b="1" dirty="0"/>
              <a:t>15%-20% del salario anual de la nueva incorporación (Reino Unido) o incluso más en otros países. </a:t>
            </a:r>
          </a:p>
          <a:p>
            <a:pPr marL="457200" lvl="0" indent="-457200" fontAlgn="base">
              <a:buClr>
                <a:srgbClr val="2E95D2"/>
              </a:buClr>
              <a:buFont typeface="+mj-lt"/>
              <a:buAutoNum type="arabicPeriod"/>
            </a:pPr>
            <a:r>
              <a:rPr lang="es-ES" dirty="0"/>
              <a:t>Ausencia de marca de empresa - Si recurre a una agencia de selección de personal, </a:t>
            </a:r>
            <a:r>
              <a:rPr lang="es-ES" b="1" dirty="0"/>
              <a:t>perderá</a:t>
            </a:r>
            <a:r>
              <a:rPr lang="es-ES" dirty="0"/>
              <a:t> la oportunidad de consolidar la reputación de su empresa. </a:t>
            </a:r>
            <a:r>
              <a:rPr lang="es-ES" b="1" dirty="0"/>
              <a:t>Otra persona</a:t>
            </a:r>
            <a:r>
              <a:rPr lang="es-ES" dirty="0"/>
              <a:t> presentará y venderá su marca a las personas aspirantes. Dado que estas personas se crearán una </a:t>
            </a:r>
            <a:r>
              <a:rPr lang="es-ES" b="1" dirty="0"/>
              <a:t>primera impresión</a:t>
            </a:r>
            <a:r>
              <a:rPr lang="es-ES" dirty="0"/>
              <a:t> de su empresa, deberá dedicar tiempo a la agencia para asegurarse de que conoce su empresa.</a:t>
            </a:r>
          </a:p>
        </p:txBody>
      </p:sp>
      <p:sp>
        <p:nvSpPr>
          <p:cNvPr id="3" name="Text Placeholder 2">
            <a:extLst>
              <a:ext uri="{FF2B5EF4-FFF2-40B4-BE49-F238E27FC236}">
                <a16:creationId xmlns:a16="http://schemas.microsoft.com/office/drawing/2014/main" id="{A9C2C26A-5D7B-1C49-90F3-45BA682EAF30}"/>
              </a:ext>
            </a:extLst>
          </p:cNvPr>
          <p:cNvSpPr>
            <a:spLocks noGrp="1"/>
          </p:cNvSpPr>
          <p:nvPr>
            <p:ph type="body" sz="quarter" idx="22"/>
          </p:nvPr>
        </p:nvSpPr>
        <p:spPr>
          <a:xfrm>
            <a:off x="5694301" y="602783"/>
            <a:ext cx="5579898" cy="857158"/>
          </a:xfrm>
        </p:spPr>
        <p:txBody>
          <a:bodyPr>
            <a:normAutofit/>
          </a:bodyPr>
          <a:lstStyle/>
          <a:p>
            <a:r>
              <a:rPr lang="es-ES" dirty="0"/>
              <a:t>DESVENTAJAS</a:t>
            </a:r>
          </a:p>
        </p:txBody>
      </p:sp>
      <p:pic>
        <p:nvPicPr>
          <p:cNvPr id="11" name="Graphic 10" descr="Thumbs up sign">
            <a:extLst>
              <a:ext uri="{FF2B5EF4-FFF2-40B4-BE49-F238E27FC236}">
                <a16:creationId xmlns:a16="http://schemas.microsoft.com/office/drawing/2014/main" id="{4373A6CE-8AC1-174F-BE25-8A55657157C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flipV="1">
            <a:off x="4298034" y="711839"/>
            <a:ext cx="639046" cy="639046"/>
          </a:xfrm>
          <a:prstGeom prst="rect">
            <a:avLst/>
          </a:prstGeom>
        </p:spPr>
      </p:pic>
      <p:sp>
        <p:nvSpPr>
          <p:cNvPr id="9" name="Text Placeholder 3">
            <a:extLst>
              <a:ext uri="{FF2B5EF4-FFF2-40B4-BE49-F238E27FC236}">
                <a16:creationId xmlns:a16="http://schemas.microsoft.com/office/drawing/2014/main" id="{48CAD0FC-AE52-3842-92DE-0CC10F120FA1}"/>
              </a:ext>
            </a:extLst>
          </p:cNvPr>
          <p:cNvSpPr>
            <a:spLocks noGrp="1"/>
          </p:cNvSpPr>
          <p:nvPr>
            <p:ph type="body" sz="quarter" idx="23"/>
          </p:nvPr>
        </p:nvSpPr>
        <p:spPr>
          <a:xfrm>
            <a:off x="358938" y="460802"/>
            <a:ext cx="3584412" cy="5482798"/>
          </a:xfrm>
        </p:spPr>
        <p:txBody>
          <a:bodyPr/>
          <a:lstStyle/>
          <a:p>
            <a:pPr>
              <a:tabLst>
                <a:tab pos="3230563" algn="l"/>
              </a:tabLst>
            </a:pPr>
            <a:r>
              <a:rPr lang="es-ES" b="1" dirty="0">
                <a:solidFill>
                  <a:srgbClr val="2E95D2"/>
                </a:solidFill>
              </a:rPr>
              <a:t>AGENCIA DE SELECCIÓN DE PERSONAL EXTERNA</a:t>
            </a:r>
          </a:p>
          <a:p>
            <a:endParaRPr lang="en-US" b="1" dirty="0">
              <a:solidFill>
                <a:srgbClr val="CE1779"/>
              </a:solidFill>
            </a:endParaRPr>
          </a:p>
          <a:p>
            <a:r>
              <a:rPr lang="es-ES" sz="2400" i="1" dirty="0"/>
              <a:t>Las agencias, organizaciones y profesionales de selección de personal seleccionan aspirantes a vacantes temporales, a media jornada o jornada completa para sus clientes. </a:t>
            </a:r>
          </a:p>
          <a:p>
            <a:endParaRPr lang="en-IE" b="1" dirty="0">
              <a:solidFill>
                <a:srgbClr val="CE1779"/>
              </a:solidFill>
            </a:endParaRPr>
          </a:p>
        </p:txBody>
      </p:sp>
    </p:spTree>
    <p:extLst>
      <p:ext uri="{BB962C8B-B14F-4D97-AF65-F5344CB8AC3E}">
        <p14:creationId xmlns:p14="http://schemas.microsoft.com/office/powerpoint/2010/main" val="23164366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AC7B6CA-280E-EB41-8472-B334B494A9BE}"/>
              </a:ext>
            </a:extLst>
          </p:cNvPr>
          <p:cNvSpPr>
            <a:spLocks noGrp="1"/>
          </p:cNvSpPr>
          <p:nvPr>
            <p:ph type="body" sz="quarter" idx="20"/>
          </p:nvPr>
        </p:nvSpPr>
        <p:spPr>
          <a:xfrm>
            <a:off x="5694301" y="1459941"/>
            <a:ext cx="6292912" cy="4000503"/>
          </a:xfrm>
        </p:spPr>
        <p:txBody>
          <a:bodyPr/>
          <a:lstStyle/>
          <a:p>
            <a:pPr marL="457200" indent="-457200">
              <a:buClr>
                <a:srgbClr val="2E95D2"/>
              </a:buClr>
              <a:buFont typeface="+mj-lt"/>
              <a:buAutoNum type="arabicPeriod" startAt="3"/>
            </a:pPr>
            <a:r>
              <a:rPr lang="es-ES" dirty="0"/>
              <a:t>Una agencia de selección de personal puede trasladarle las candidaturas más idóneas para un puesto o función, pero le cuesta más valorar la adaptación cultural respecto a sus valores y prioridades. </a:t>
            </a:r>
          </a:p>
        </p:txBody>
      </p:sp>
      <p:sp>
        <p:nvSpPr>
          <p:cNvPr id="3" name="Text Placeholder 2">
            <a:extLst>
              <a:ext uri="{FF2B5EF4-FFF2-40B4-BE49-F238E27FC236}">
                <a16:creationId xmlns:a16="http://schemas.microsoft.com/office/drawing/2014/main" id="{A9C2C26A-5D7B-1C49-90F3-45BA682EAF30}"/>
              </a:ext>
            </a:extLst>
          </p:cNvPr>
          <p:cNvSpPr>
            <a:spLocks noGrp="1"/>
          </p:cNvSpPr>
          <p:nvPr>
            <p:ph type="body" sz="quarter" idx="22"/>
          </p:nvPr>
        </p:nvSpPr>
        <p:spPr>
          <a:xfrm>
            <a:off x="5694301" y="602783"/>
            <a:ext cx="5579898" cy="857158"/>
          </a:xfrm>
        </p:spPr>
        <p:txBody>
          <a:bodyPr>
            <a:normAutofit/>
          </a:bodyPr>
          <a:lstStyle/>
          <a:p>
            <a:r>
              <a:rPr lang="es-ES" dirty="0"/>
              <a:t>DESVENTAJAS</a:t>
            </a:r>
          </a:p>
        </p:txBody>
      </p:sp>
      <p:pic>
        <p:nvPicPr>
          <p:cNvPr id="11" name="Graphic 10" descr="Thumbs up sign">
            <a:extLst>
              <a:ext uri="{FF2B5EF4-FFF2-40B4-BE49-F238E27FC236}">
                <a16:creationId xmlns:a16="http://schemas.microsoft.com/office/drawing/2014/main" id="{4373A6CE-8AC1-174F-BE25-8A55657157C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flipV="1">
            <a:off x="4298034" y="711839"/>
            <a:ext cx="639046" cy="639046"/>
          </a:xfrm>
          <a:prstGeom prst="rect">
            <a:avLst/>
          </a:prstGeom>
        </p:spPr>
      </p:pic>
      <p:sp>
        <p:nvSpPr>
          <p:cNvPr id="9" name="Text Placeholder 3">
            <a:extLst>
              <a:ext uri="{FF2B5EF4-FFF2-40B4-BE49-F238E27FC236}">
                <a16:creationId xmlns:a16="http://schemas.microsoft.com/office/drawing/2014/main" id="{48CAD0FC-AE52-3842-92DE-0CC10F120FA1}"/>
              </a:ext>
            </a:extLst>
          </p:cNvPr>
          <p:cNvSpPr>
            <a:spLocks noGrp="1"/>
          </p:cNvSpPr>
          <p:nvPr>
            <p:ph type="body" sz="quarter" idx="23"/>
          </p:nvPr>
        </p:nvSpPr>
        <p:spPr>
          <a:xfrm>
            <a:off x="358938" y="460802"/>
            <a:ext cx="3584412" cy="5482798"/>
          </a:xfrm>
        </p:spPr>
        <p:txBody>
          <a:bodyPr/>
          <a:lstStyle/>
          <a:p>
            <a:pPr>
              <a:tabLst>
                <a:tab pos="3230563" algn="l"/>
              </a:tabLst>
            </a:pPr>
            <a:r>
              <a:rPr lang="es-ES" b="1" dirty="0">
                <a:solidFill>
                  <a:srgbClr val="2E95D2"/>
                </a:solidFill>
              </a:rPr>
              <a:t>AGENCIA DE SELECCIÓN DE PERSONAL EXTERNA</a:t>
            </a:r>
          </a:p>
          <a:p>
            <a:endParaRPr lang="en-US" b="1" dirty="0">
              <a:solidFill>
                <a:srgbClr val="CE1779"/>
              </a:solidFill>
            </a:endParaRPr>
          </a:p>
          <a:p>
            <a:r>
              <a:rPr lang="es-ES" sz="2400" i="1" dirty="0"/>
              <a:t>Las agencias, organizaciones y profesionales de selección de personal seleccionan aspirantes a vacantes temporales, a media jornada o jornada completa para sus clientes. </a:t>
            </a:r>
          </a:p>
          <a:p>
            <a:endParaRPr lang="en-IE" b="1" dirty="0">
              <a:solidFill>
                <a:srgbClr val="CE1779"/>
              </a:solidFill>
            </a:endParaRPr>
          </a:p>
        </p:txBody>
      </p:sp>
    </p:spTree>
    <p:extLst>
      <p:ext uri="{BB962C8B-B14F-4D97-AF65-F5344CB8AC3E}">
        <p14:creationId xmlns:p14="http://schemas.microsoft.com/office/powerpoint/2010/main" val="26342419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DC3A3A36-777A-2743-A6CD-8C6557A36769}"/>
              </a:ext>
            </a:extLst>
          </p:cNvPr>
          <p:cNvSpPr>
            <a:spLocks noGrp="1"/>
          </p:cNvSpPr>
          <p:nvPr>
            <p:ph type="body" sz="quarter" idx="25"/>
          </p:nvPr>
        </p:nvSpPr>
        <p:spPr>
          <a:xfrm>
            <a:off x="257848" y="4286249"/>
            <a:ext cx="11689675" cy="1757363"/>
          </a:xfrm>
          <a:solidFill>
            <a:schemeClr val="bg1"/>
          </a:solidFill>
        </p:spPr>
        <p:txBody>
          <a:bodyPr>
            <a:noAutofit/>
          </a:bodyPr>
          <a:lstStyle/>
          <a:p>
            <a:r>
              <a:rPr lang="es-ES" sz="2400" dirty="0">
                <a:latin typeface="+mn-lt"/>
              </a:rPr>
              <a:t>Establezca la relación coste/beneficio entre dedicar su tiempo o el de una agencia de selección y decida cuál es la mejor opción para contratar a alguien. En algunos países y regiones, las agencias de colocación funcionan como una solución externa de contratación. Su gestión corresponde a diferentes sectores, ya sea privado, público y estatal. Estas agencias mantienen una base de datos de candidaturas cualificadas que está a disposición de las organizaciones previo pago.</a:t>
            </a:r>
          </a:p>
          <a:p>
            <a:endParaRPr lang="en-US" sz="2400" dirty="0">
              <a:latin typeface="+mn-lt"/>
            </a:endParaRPr>
          </a:p>
        </p:txBody>
      </p:sp>
      <p:pic>
        <p:nvPicPr>
          <p:cNvPr id="5" name="Picture Placeholder 4" descr="A picture containing clock&#10;&#10;Description automatically generated">
            <a:extLst>
              <a:ext uri="{FF2B5EF4-FFF2-40B4-BE49-F238E27FC236}">
                <a16:creationId xmlns:a16="http://schemas.microsoft.com/office/drawing/2014/main" id="{BA9B0C15-8149-094C-8FF8-3BF1F1B89F8A}"/>
              </a:ext>
            </a:extLst>
          </p:cNvPr>
          <p:cNvPicPr>
            <a:picLocks noGrp="1" noChangeAspect="1"/>
          </p:cNvPicPr>
          <p:nvPr>
            <p:ph type="pic" sz="quarter" idx="27"/>
          </p:nvPr>
        </p:nvPicPr>
        <p:blipFill rotWithShape="1">
          <a:blip r:embed="rId2" cstate="screen">
            <a:extLst>
              <a:ext uri="{28A0092B-C50C-407E-A947-70E740481C1C}">
                <a14:useLocalDpi xmlns:a14="http://schemas.microsoft.com/office/drawing/2010/main"/>
              </a:ext>
            </a:extLst>
          </a:blip>
          <a:srcRect r="-76"/>
          <a:stretch/>
        </p:blipFill>
        <p:spPr>
          <a:xfrm>
            <a:off x="9267" y="-1972"/>
            <a:ext cx="12186838" cy="3804275"/>
          </a:xfrm>
        </p:spPr>
      </p:pic>
    </p:spTree>
    <p:extLst>
      <p:ext uri="{BB962C8B-B14F-4D97-AF65-F5344CB8AC3E}">
        <p14:creationId xmlns:p14="http://schemas.microsoft.com/office/powerpoint/2010/main" val="29872020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A8360A5F-601F-984E-8ED6-CA92DCA037CF}"/>
              </a:ext>
            </a:extLst>
          </p:cNvPr>
          <p:cNvSpPr>
            <a:spLocks noGrp="1"/>
          </p:cNvSpPr>
          <p:nvPr>
            <p:ph type="body" sz="quarter" idx="16"/>
          </p:nvPr>
        </p:nvSpPr>
        <p:spPr/>
        <p:txBody>
          <a:bodyPr/>
          <a:lstStyle/>
          <a:p>
            <a:pPr algn="l"/>
            <a:r>
              <a:rPr lang="es-ES" dirty="0"/>
              <a:t>ANUNCIO DE LA VACANTE </a:t>
            </a:r>
          </a:p>
        </p:txBody>
      </p:sp>
      <p:sp>
        <p:nvSpPr>
          <p:cNvPr id="6" name="Text Placeholder 5">
            <a:extLst>
              <a:ext uri="{FF2B5EF4-FFF2-40B4-BE49-F238E27FC236}">
                <a16:creationId xmlns:a16="http://schemas.microsoft.com/office/drawing/2014/main" id="{6D67A6D4-9BB0-2A4E-84F2-71ED2FA79597}"/>
              </a:ext>
            </a:extLst>
          </p:cNvPr>
          <p:cNvSpPr>
            <a:spLocks noGrp="1"/>
          </p:cNvSpPr>
          <p:nvPr>
            <p:ph type="body" sz="quarter" idx="17"/>
          </p:nvPr>
        </p:nvSpPr>
        <p:spPr>
          <a:xfrm>
            <a:off x="729770" y="1994708"/>
            <a:ext cx="5366114" cy="3947440"/>
          </a:xfrm>
        </p:spPr>
        <p:txBody>
          <a:bodyPr/>
          <a:lstStyle/>
          <a:p>
            <a:pPr algn="just"/>
            <a:r>
              <a:rPr lang="es-ES" dirty="0"/>
              <a:t>Los anuncios son el método tradicional y, en muchos casos, preferido de selección de personal. Por lo general, las vacantes se anuncian en distintos canales impresos y electrónicos. </a:t>
            </a:r>
          </a:p>
          <a:p>
            <a:pPr algn="just"/>
            <a:r>
              <a:rPr lang="es-ES" dirty="0"/>
              <a:t>Es preferible adoptar un formato gráfico, con un resumen de la descripción del puesto y los detalles de los requisitos que ya ha preparado en el </a:t>
            </a:r>
            <a:r>
              <a:rPr lang="es-ES" b="1" dirty="0"/>
              <a:t>Módulo 2, «La función. ¿Cómo es la persona ideal?». Cómo elaborar satisfactoriamente una descripción de vacante</a:t>
            </a:r>
            <a:r>
              <a:rPr lang="es-ES" dirty="0"/>
              <a:t>. </a:t>
            </a:r>
          </a:p>
        </p:txBody>
      </p:sp>
      <p:pic>
        <p:nvPicPr>
          <p:cNvPr id="16" name="Picture Placeholder 15" descr="A close up of a logo&#10;&#10;Description automatically generated">
            <a:extLst>
              <a:ext uri="{FF2B5EF4-FFF2-40B4-BE49-F238E27FC236}">
                <a16:creationId xmlns:a16="http://schemas.microsoft.com/office/drawing/2014/main" id="{75DFFDDC-C885-D742-A9C2-7FA910366805}"/>
              </a:ext>
            </a:extLst>
          </p:cNvPr>
          <p:cNvPicPr>
            <a:picLocks noGrp="1" noChangeAspect="1"/>
          </p:cNvPicPr>
          <p:nvPr>
            <p:ph type="pic" sz="quarter" idx="18"/>
          </p:nvPr>
        </p:nvPicPr>
        <p:blipFill rotWithShape="1">
          <a:blip r:embed="rId2" cstate="screen">
            <a:extLst>
              <a:ext uri="{28A0092B-C50C-407E-A947-70E740481C1C}">
                <a14:useLocalDpi xmlns:a14="http://schemas.microsoft.com/office/drawing/2010/main"/>
              </a:ext>
            </a:extLst>
          </a:blip>
          <a:srcRect b="-70"/>
          <a:stretch/>
        </p:blipFill>
        <p:spPr>
          <a:xfrm flipH="1">
            <a:off x="6325641" y="4724"/>
            <a:ext cx="5850251" cy="6782936"/>
          </a:xfrm>
        </p:spPr>
      </p:pic>
    </p:spTree>
    <p:extLst>
      <p:ext uri="{BB962C8B-B14F-4D97-AF65-F5344CB8AC3E}">
        <p14:creationId xmlns:p14="http://schemas.microsoft.com/office/powerpoint/2010/main" val="26418719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C02AD8C6-B058-1D48-874E-6DBFA890745E}"/>
              </a:ext>
            </a:extLst>
          </p:cNvPr>
          <p:cNvSpPr>
            <a:spLocks noGrp="1"/>
          </p:cNvSpPr>
          <p:nvPr>
            <p:ph type="body" sz="quarter" idx="13"/>
          </p:nvPr>
        </p:nvSpPr>
        <p:spPr>
          <a:xfrm>
            <a:off x="3900726" y="1007773"/>
            <a:ext cx="7407087" cy="697353"/>
          </a:xfrm>
        </p:spPr>
        <p:txBody>
          <a:bodyPr/>
          <a:lstStyle/>
          <a:p>
            <a:r>
              <a:rPr lang="es-ES" dirty="0"/>
              <a:t>ANUNCIO DE LA VACANTE </a:t>
            </a:r>
          </a:p>
          <a:p>
            <a:pPr algn="r"/>
            <a:endParaRPr lang="en-US" dirty="0"/>
          </a:p>
        </p:txBody>
      </p:sp>
      <p:sp>
        <p:nvSpPr>
          <p:cNvPr id="6" name="Text Placeholder 5">
            <a:extLst>
              <a:ext uri="{FF2B5EF4-FFF2-40B4-BE49-F238E27FC236}">
                <a16:creationId xmlns:a16="http://schemas.microsoft.com/office/drawing/2014/main" id="{C9F8CA24-887A-6443-957E-8E6ACB84F8D1}"/>
              </a:ext>
            </a:extLst>
          </p:cNvPr>
          <p:cNvSpPr>
            <a:spLocks noGrp="1"/>
          </p:cNvSpPr>
          <p:nvPr>
            <p:ph type="body" sz="quarter" idx="14"/>
          </p:nvPr>
        </p:nvSpPr>
        <p:spPr>
          <a:xfrm>
            <a:off x="3799115" y="2117448"/>
            <a:ext cx="8142514" cy="3975101"/>
          </a:xfrm>
        </p:spPr>
        <p:txBody>
          <a:bodyPr/>
          <a:lstStyle/>
          <a:p>
            <a:r>
              <a:rPr lang="es-ES" dirty="0"/>
              <a:t>La prensa es el medio más eficaz si quiere encontrar a una persona de su localidad o región, o si recurre a los medios especializados para buscar a su público objetivo. </a:t>
            </a:r>
          </a:p>
          <a:p>
            <a:r>
              <a:rPr lang="es-ES" dirty="0"/>
              <a:t>Además, es un método más formal de selección, apto para altos cargos. </a:t>
            </a:r>
          </a:p>
          <a:p>
            <a:r>
              <a:rPr lang="es-ES" dirty="0"/>
              <a:t>El diseño del anuncio le supondrá trabajo pero obtendrá recompensas. </a:t>
            </a:r>
          </a:p>
          <a:p>
            <a:endParaRPr lang="en-US" dirty="0"/>
          </a:p>
        </p:txBody>
      </p:sp>
      <p:pic>
        <p:nvPicPr>
          <p:cNvPr id="3" name="Picture 2" descr="A picture containing table&#10;&#10;Description automatically generated">
            <a:extLst>
              <a:ext uri="{FF2B5EF4-FFF2-40B4-BE49-F238E27FC236}">
                <a16:creationId xmlns:a16="http://schemas.microsoft.com/office/drawing/2014/main" id="{A85B1C80-465E-49F4-976B-B638135E2534}"/>
              </a:ext>
            </a:extLst>
          </p:cNvPr>
          <p:cNvPicPr>
            <a:picLocks noChangeAspect="1"/>
          </p:cNvPicPr>
          <p:nvPr/>
        </p:nvPicPr>
        <p:blipFill>
          <a:blip r:embed="rId2">
            <a:extLst>
              <a:ext uri="{837473B0-CC2E-450A-ABE3-18F120FF3D39}">
                <a1611:picAttrSrcUrl xmlns:a1611="http://schemas.microsoft.com/office/drawing/2016/11/main" r:id="rId3"/>
              </a:ext>
            </a:extLst>
          </a:blip>
          <a:stretch>
            <a:fillRect/>
          </a:stretch>
        </p:blipFill>
        <p:spPr>
          <a:xfrm>
            <a:off x="718456" y="3429000"/>
            <a:ext cx="2492829" cy="2492829"/>
          </a:xfrm>
          <a:prstGeom prst="rect">
            <a:avLst/>
          </a:prstGeom>
        </p:spPr>
      </p:pic>
    </p:spTree>
    <p:extLst>
      <p:ext uri="{BB962C8B-B14F-4D97-AF65-F5344CB8AC3E}">
        <p14:creationId xmlns:p14="http://schemas.microsoft.com/office/powerpoint/2010/main" val="359667891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04DC6611-545B-454E-A3C1-F3BD08CA6C4B}"/>
              </a:ext>
            </a:extLst>
          </p:cNvPr>
          <p:cNvSpPr>
            <a:spLocks noGrp="1"/>
          </p:cNvSpPr>
          <p:nvPr>
            <p:ph type="body" sz="quarter" idx="14"/>
          </p:nvPr>
        </p:nvSpPr>
        <p:spPr>
          <a:xfrm>
            <a:off x="433390" y="361426"/>
            <a:ext cx="9082087" cy="3975101"/>
          </a:xfrm>
          <a:solidFill>
            <a:schemeClr val="bg1"/>
          </a:solidFill>
        </p:spPr>
        <p:txBody>
          <a:bodyPr/>
          <a:lstStyle/>
          <a:p>
            <a:pPr marL="457200" lvl="0" indent="-457200">
              <a:spcBef>
                <a:spcPts val="100"/>
              </a:spcBef>
              <a:buClr>
                <a:srgbClr val="CE1779"/>
              </a:buClr>
              <a:buFont typeface="+mj-lt"/>
              <a:buAutoNum type="arabicPeriod"/>
            </a:pPr>
            <a:r>
              <a:rPr lang="es-ES" dirty="0"/>
              <a:t>Fuerte presencia de la marca corporativa - Aproveche la oportunidad para compartir su marca.</a:t>
            </a:r>
          </a:p>
          <a:p>
            <a:pPr marL="457200" lvl="0" indent="-457200">
              <a:spcBef>
                <a:spcPts val="100"/>
              </a:spcBef>
              <a:buClr>
                <a:srgbClr val="CE1779"/>
              </a:buClr>
              <a:buFont typeface="+mj-lt"/>
              <a:buAutoNum type="arabicPeriod"/>
            </a:pPr>
            <a:r>
              <a:rPr lang="es-ES" dirty="0"/>
              <a:t>Título del puesto - Redáctelo con claridad En sus búsquedas, las personas demandantes de empleo utilizan palabras clave. Si el título del puesto no coincide, les costará más encontrar la vacante.</a:t>
            </a:r>
          </a:p>
          <a:p>
            <a:pPr marL="457200" lvl="0" indent="-457200">
              <a:spcBef>
                <a:spcPts val="100"/>
              </a:spcBef>
              <a:buClr>
                <a:srgbClr val="CE1779"/>
              </a:buClr>
              <a:buFont typeface="+mj-lt"/>
              <a:buAutoNum type="arabicPeriod"/>
            </a:pPr>
            <a:r>
              <a:rPr lang="es-ES" dirty="0"/>
              <a:t>Sueldo y ubicación - Debajo del título del puesto se suele incluir el nivel salarial y la ubicación del empleo. Sin esta información, correrá el riesgo de atraer candidaturas que, aunque les interese en el puesto, tal vez no les convenga la ubicación. Déjelo claro desde el principio.</a:t>
            </a:r>
          </a:p>
          <a:p>
            <a:pPr marL="457200" lvl="0" indent="-457200">
              <a:spcBef>
                <a:spcPts val="100"/>
              </a:spcBef>
              <a:buClr>
                <a:srgbClr val="CE1779"/>
              </a:buClr>
              <a:buFont typeface="+mj-lt"/>
              <a:buAutoNum type="arabicPeriod"/>
            </a:pPr>
            <a:r>
              <a:rPr lang="es-ES" dirty="0"/>
              <a:t>Una breve introducción (un par de frases) que resuma la empresa y el puesto anunciado. Esta sección del anuncio debe contener palabras clave que ayuden a las personas demandantes a decidir desde un primer momento si les interesa el puesto. También es una oportunidad para contarles un poco sobre su empresa. Utilice el contenido que ha generado en el Módulo 2 para explicar por qué una persona de talento querría trabajar para usted.</a:t>
            </a:r>
          </a:p>
          <a:p>
            <a:pPr marL="457200" indent="-457200">
              <a:spcBef>
                <a:spcPts val="100"/>
              </a:spcBef>
              <a:buClr>
                <a:srgbClr val="CE1779"/>
              </a:buClr>
              <a:buFont typeface="+mj-lt"/>
              <a:buAutoNum type="arabicPeriod"/>
            </a:pPr>
            <a:endParaRPr lang="en-US" dirty="0"/>
          </a:p>
        </p:txBody>
      </p:sp>
    </p:spTree>
    <p:extLst>
      <p:ext uri="{BB962C8B-B14F-4D97-AF65-F5344CB8AC3E}">
        <p14:creationId xmlns:p14="http://schemas.microsoft.com/office/powerpoint/2010/main" val="29499820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B2C3F537-7E4A-A245-83B1-6E9509C0E936}"/>
              </a:ext>
            </a:extLst>
          </p:cNvPr>
          <p:cNvSpPr>
            <a:spLocks noGrp="1"/>
          </p:cNvSpPr>
          <p:nvPr>
            <p:ph type="body" sz="quarter" idx="22"/>
          </p:nvPr>
        </p:nvSpPr>
        <p:spPr>
          <a:xfrm>
            <a:off x="1194545" y="2081261"/>
            <a:ext cx="9802907" cy="3862339"/>
          </a:xfrm>
        </p:spPr>
        <p:txBody>
          <a:bodyPr/>
          <a:lstStyle/>
          <a:p>
            <a:r>
              <a:rPr lang="es-ES" b="1" i="0" dirty="0">
                <a:solidFill>
                  <a:srgbClr val="EE7123"/>
                </a:solidFill>
              </a:rPr>
              <a:t>EJEMPLO:</a:t>
            </a:r>
          </a:p>
          <a:p>
            <a:r>
              <a:rPr lang="es-ES" dirty="0"/>
              <a:t> </a:t>
            </a:r>
          </a:p>
          <a:p>
            <a:r>
              <a:rPr lang="es-ES" sz="2400" dirty="0">
                <a:solidFill>
                  <a:srgbClr val="EE7123"/>
                </a:solidFill>
              </a:rPr>
              <a:t>{Nombre de su empresa} </a:t>
            </a:r>
            <a:r>
              <a:rPr lang="es-ES" sz="2400" i="0" dirty="0"/>
              <a:t>es una empresa especializada en </a:t>
            </a:r>
            <a:r>
              <a:rPr lang="es-ES" sz="2400" dirty="0">
                <a:solidFill>
                  <a:srgbClr val="EE7123"/>
                </a:solidFill>
              </a:rPr>
              <a:t>{sector o nicho}</a:t>
            </a:r>
            <a:r>
              <a:rPr lang="es-ES" sz="2400" i="0" dirty="0"/>
              <a:t> y ofrece una oportunidad apasionante para incorporar aspirantes a Ejecutivo/a de marketing a su equipo dinámico.</a:t>
            </a:r>
          </a:p>
          <a:p>
            <a:r>
              <a:rPr lang="es-ES" sz="2400" i="0" dirty="0"/>
              <a:t> Se ofrece contrato fijo a una persona que quiera avanzar en su carrera en marketing y adquirir experiencia sobre el terreno en un entorno de trabajo favorable y próspero. </a:t>
            </a:r>
          </a:p>
        </p:txBody>
      </p:sp>
      <p:pic>
        <p:nvPicPr>
          <p:cNvPr id="9" name="Graphic 8" descr="Document">
            <a:extLst>
              <a:ext uri="{FF2B5EF4-FFF2-40B4-BE49-F238E27FC236}">
                <a16:creationId xmlns:a16="http://schemas.microsoft.com/office/drawing/2014/main" id="{1E77C468-6B0F-1A42-943A-171DCB52389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779293" y="766761"/>
            <a:ext cx="633413" cy="633413"/>
          </a:xfrm>
          <a:prstGeom prst="rect">
            <a:avLst/>
          </a:prstGeom>
        </p:spPr>
      </p:pic>
    </p:spTree>
    <p:extLst>
      <p:ext uri="{BB962C8B-B14F-4D97-AF65-F5344CB8AC3E}">
        <p14:creationId xmlns:p14="http://schemas.microsoft.com/office/powerpoint/2010/main" val="337904811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C9F8CA24-887A-6443-957E-8E6ACB84F8D1}"/>
              </a:ext>
            </a:extLst>
          </p:cNvPr>
          <p:cNvSpPr>
            <a:spLocks noGrp="1"/>
          </p:cNvSpPr>
          <p:nvPr>
            <p:ph type="body" sz="quarter" idx="14"/>
          </p:nvPr>
        </p:nvSpPr>
        <p:spPr>
          <a:xfrm>
            <a:off x="3028950" y="442914"/>
            <a:ext cx="8929687" cy="5649636"/>
          </a:xfrm>
          <a:solidFill>
            <a:schemeClr val="bg1"/>
          </a:solidFill>
        </p:spPr>
        <p:txBody>
          <a:bodyPr/>
          <a:lstStyle/>
          <a:p>
            <a:pPr marL="457200" lvl="0" indent="-457200">
              <a:spcBef>
                <a:spcPts val="100"/>
              </a:spcBef>
              <a:buClr>
                <a:srgbClr val="CE1779"/>
              </a:buClr>
              <a:buFont typeface="+mj-lt"/>
              <a:buAutoNum type="arabicPeriod" startAt="5"/>
            </a:pPr>
            <a:r>
              <a:rPr lang="es-ES" dirty="0"/>
              <a:t>Los objetivos - Una vez introducido el puesto, defina los objetivos o metas de la vacante. De nuevo, solo unas frases. Es una buena oportunidad para que la persona conozca la función que desempeñará y su aportación en el negocio.</a:t>
            </a:r>
          </a:p>
          <a:p>
            <a:pPr marL="457200" lvl="0" indent="-457200">
              <a:spcBef>
                <a:spcPts val="100"/>
              </a:spcBef>
              <a:buClr>
                <a:srgbClr val="CE1779"/>
              </a:buClr>
              <a:buFont typeface="+mj-lt"/>
              <a:buAutoNum type="arabicPeriod" startAt="5"/>
            </a:pPr>
            <a:endParaRPr lang="en-IE" sz="800" dirty="0"/>
          </a:p>
          <a:p>
            <a:pPr marL="457200" lvl="0" indent="-457200">
              <a:spcBef>
                <a:spcPts val="100"/>
              </a:spcBef>
              <a:buClr>
                <a:srgbClr val="CE1779"/>
              </a:buClr>
              <a:buFont typeface="+mj-lt"/>
              <a:buAutoNum type="arabicPeriod" startAt="5"/>
            </a:pPr>
            <a:r>
              <a:rPr lang="es-ES" dirty="0"/>
              <a:t> Responsabilidades - Explique lo que implica el puesto y enumere las principales responsabilidades que sean importantes para las candidaturas aspirantes. Redacte con sinceridad lo que espera de la nueva persona.</a:t>
            </a:r>
          </a:p>
          <a:p>
            <a:pPr lvl="0">
              <a:spcBef>
                <a:spcPts val="100"/>
              </a:spcBef>
              <a:buClr>
                <a:srgbClr val="CE1779"/>
              </a:buClr>
            </a:pPr>
            <a:r>
              <a:rPr lang="es-ES" sz="800" dirty="0"/>
              <a:t>.</a:t>
            </a:r>
          </a:p>
          <a:p>
            <a:pPr marL="457200" lvl="0" indent="-457200">
              <a:spcBef>
                <a:spcPts val="100"/>
              </a:spcBef>
              <a:buClr>
                <a:srgbClr val="CE1779"/>
              </a:buClr>
              <a:buFont typeface="+mj-lt"/>
              <a:buAutoNum type="arabicPeriod" startAt="7"/>
            </a:pPr>
            <a:r>
              <a:rPr lang="es-ES" dirty="0"/>
              <a:t>Requisitos - Después deberá enumerar los requisitos principales del puesto. Se divide en varios apartados.</a:t>
            </a:r>
          </a:p>
          <a:p>
            <a:pPr marL="987425" lvl="0" indent="-466725">
              <a:spcBef>
                <a:spcPts val="100"/>
              </a:spcBef>
              <a:buClr>
                <a:srgbClr val="CE1779"/>
              </a:buClr>
              <a:buFont typeface="Arial" panose="020B0604020202020204" pitchFamily="34" charset="0"/>
              <a:buChar char="•"/>
            </a:pPr>
            <a:r>
              <a:rPr lang="es-ES" dirty="0"/>
              <a:t>Indique si la persona debe poseer algún título, por ejemplo un certificado específico o grado universitario. ¿Estas titulaciones son esenciales o preferibles?</a:t>
            </a:r>
          </a:p>
          <a:p>
            <a:pPr marL="987425" lvl="0" indent="-466725">
              <a:spcBef>
                <a:spcPts val="100"/>
              </a:spcBef>
              <a:buClr>
                <a:srgbClr val="CE1779"/>
              </a:buClr>
              <a:buFont typeface="Arial" panose="020B0604020202020204" pitchFamily="34" charset="0"/>
              <a:buChar char="•"/>
            </a:pPr>
            <a:r>
              <a:rPr lang="es-ES" dirty="0"/>
              <a:t>Describa los rasgos personales o competencias sociales que desea encontrar en esa persona. Por ejemplo, es posible que busque a una persona entusiasta, buena comunicadora y con interés por el sector.</a:t>
            </a:r>
          </a:p>
        </p:txBody>
      </p:sp>
    </p:spTree>
    <p:extLst>
      <p:ext uri="{BB962C8B-B14F-4D97-AF65-F5344CB8AC3E}">
        <p14:creationId xmlns:p14="http://schemas.microsoft.com/office/powerpoint/2010/main" val="405614574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C9F8CA24-887A-6443-957E-8E6ACB84F8D1}"/>
              </a:ext>
            </a:extLst>
          </p:cNvPr>
          <p:cNvSpPr>
            <a:spLocks noGrp="1"/>
          </p:cNvSpPr>
          <p:nvPr>
            <p:ph type="body" sz="quarter" idx="14"/>
          </p:nvPr>
        </p:nvSpPr>
        <p:spPr>
          <a:xfrm>
            <a:off x="3028950" y="442914"/>
            <a:ext cx="8929687" cy="5649636"/>
          </a:xfrm>
          <a:solidFill>
            <a:schemeClr val="bg1"/>
          </a:solidFill>
        </p:spPr>
        <p:txBody>
          <a:bodyPr/>
          <a:lstStyle/>
          <a:p>
            <a:pPr marL="457200" lvl="0" indent="-457200">
              <a:spcBef>
                <a:spcPts val="100"/>
              </a:spcBef>
              <a:buClr>
                <a:srgbClr val="CE1779"/>
              </a:buClr>
              <a:buFont typeface="+mj-lt"/>
              <a:buAutoNum type="arabicPeriod" startAt="8"/>
            </a:pPr>
            <a:r>
              <a:rPr lang="es-ES" dirty="0"/>
              <a:t>Si prefiere que la persona tenga un cierto nivel de experiencia, destáquelo aquí. </a:t>
            </a:r>
          </a:p>
          <a:p>
            <a:pPr marL="457200" lvl="0" indent="-457200">
              <a:spcBef>
                <a:spcPts val="100"/>
              </a:spcBef>
              <a:buClr>
                <a:srgbClr val="CE1779"/>
              </a:buClr>
              <a:buFont typeface="+mj-lt"/>
              <a:buAutoNum type="arabicPeriod" startAt="8"/>
            </a:pPr>
            <a:endParaRPr lang="en-IE" dirty="0"/>
          </a:p>
          <a:p>
            <a:pPr marL="457200" lvl="0" indent="-457200">
              <a:spcBef>
                <a:spcPts val="100"/>
              </a:spcBef>
              <a:buClr>
                <a:srgbClr val="CE1779"/>
              </a:buClr>
              <a:buFont typeface="+mj-lt"/>
              <a:buAutoNum type="arabicPeriod" startAt="8"/>
            </a:pPr>
            <a:r>
              <a:rPr lang="es-ES" dirty="0"/>
              <a:t>Ventajas de trabajar en su empresa - Aproveche esta oportunidad para resaltar las ventajas o prestaciones que recibirá la nueva persona en el puesto. En la actualidad, las plantillas quieren sentirse valoradas en el trabajo. Las ventajas laborales son importantes para cualquier profesional hoy en día. No olvide incluirlas en el anuncio. Remítase al Módulo 2. </a:t>
            </a:r>
          </a:p>
        </p:txBody>
      </p:sp>
      <p:pic>
        <p:nvPicPr>
          <p:cNvPr id="3" name="Picture 2" descr="A person posing for the camera&#10;&#10;Description automatically generated">
            <a:extLst>
              <a:ext uri="{FF2B5EF4-FFF2-40B4-BE49-F238E27FC236}">
                <a16:creationId xmlns:a16="http://schemas.microsoft.com/office/drawing/2014/main" id="{2A2DC8B8-BACA-564E-AAAB-0CC377EB3A5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558349" y="3671889"/>
            <a:ext cx="3204020" cy="1800225"/>
          </a:xfrm>
          <a:prstGeom prst="rect">
            <a:avLst/>
          </a:prstGeom>
        </p:spPr>
      </p:pic>
      <p:pic>
        <p:nvPicPr>
          <p:cNvPr id="5" name="Picture 4">
            <a:extLst>
              <a:ext uri="{FF2B5EF4-FFF2-40B4-BE49-F238E27FC236}">
                <a16:creationId xmlns:a16="http://schemas.microsoft.com/office/drawing/2014/main" id="{1FD7B4DD-C945-1641-8D35-BE833713D62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000487" y="3429000"/>
            <a:ext cx="4325126" cy="2530078"/>
          </a:xfrm>
          <a:prstGeom prst="rect">
            <a:avLst/>
          </a:prstGeom>
        </p:spPr>
      </p:pic>
    </p:spTree>
    <p:extLst>
      <p:ext uri="{BB962C8B-B14F-4D97-AF65-F5344CB8AC3E}">
        <p14:creationId xmlns:p14="http://schemas.microsoft.com/office/powerpoint/2010/main" val="25724153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74">
            <a:extLst>
              <a:ext uri="{FF2B5EF4-FFF2-40B4-BE49-F238E27FC236}">
                <a16:creationId xmlns:a16="http://schemas.microsoft.com/office/drawing/2014/main" id="{04F68262-9675-DD40-98DC-FBD05C7A3D35}"/>
              </a:ext>
            </a:extLst>
          </p:cNvPr>
          <p:cNvSpPr txBox="1">
            <a:spLocks/>
          </p:cNvSpPr>
          <p:nvPr/>
        </p:nvSpPr>
        <p:spPr>
          <a:xfrm>
            <a:off x="1622193" y="421505"/>
            <a:ext cx="3656284" cy="251684"/>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1113" lvl="1"/>
            <a:r>
              <a:rPr lang="es-ES" sz="2400" dirty="0">
                <a:solidFill>
                  <a:srgbClr val="6D6E6C"/>
                </a:solidFill>
              </a:rPr>
              <a:t>Introducción</a:t>
            </a:r>
          </a:p>
        </p:txBody>
      </p:sp>
      <p:sp>
        <p:nvSpPr>
          <p:cNvPr id="16" name="Triangle 15">
            <a:extLst>
              <a:ext uri="{FF2B5EF4-FFF2-40B4-BE49-F238E27FC236}">
                <a16:creationId xmlns:a16="http://schemas.microsoft.com/office/drawing/2014/main" id="{6BFA50FA-D586-FE4B-B146-40BBFBD191BE}"/>
              </a:ext>
            </a:extLst>
          </p:cNvPr>
          <p:cNvSpPr/>
          <p:nvPr/>
        </p:nvSpPr>
        <p:spPr>
          <a:xfrm rot="5400000">
            <a:off x="867310" y="267431"/>
            <a:ext cx="796578" cy="686705"/>
          </a:xfrm>
          <a:prstGeom prst="triangle">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E7123"/>
              </a:solidFill>
            </a:endParaRPr>
          </a:p>
        </p:txBody>
      </p:sp>
      <p:sp>
        <p:nvSpPr>
          <p:cNvPr id="17" name="Text Placeholder 74">
            <a:extLst>
              <a:ext uri="{FF2B5EF4-FFF2-40B4-BE49-F238E27FC236}">
                <a16:creationId xmlns:a16="http://schemas.microsoft.com/office/drawing/2014/main" id="{182174CE-3AF8-5243-9479-BD93B48A5F01}"/>
              </a:ext>
            </a:extLst>
          </p:cNvPr>
          <p:cNvSpPr txBox="1">
            <a:spLocks/>
          </p:cNvSpPr>
          <p:nvPr/>
        </p:nvSpPr>
        <p:spPr>
          <a:xfrm>
            <a:off x="1654190" y="1279821"/>
            <a:ext cx="5955938" cy="569893"/>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1113" lvl="1"/>
            <a:r>
              <a:rPr lang="es-ES" sz="2400" dirty="0">
                <a:solidFill>
                  <a:srgbClr val="6D6E6C"/>
                </a:solidFill>
              </a:rPr>
              <a:t>Atracción de talento. Convierta la selección de personal en una oportunidad de marketing</a:t>
            </a:r>
          </a:p>
        </p:txBody>
      </p:sp>
      <p:sp>
        <p:nvSpPr>
          <p:cNvPr id="18" name="Triangle 17">
            <a:extLst>
              <a:ext uri="{FF2B5EF4-FFF2-40B4-BE49-F238E27FC236}">
                <a16:creationId xmlns:a16="http://schemas.microsoft.com/office/drawing/2014/main" id="{59DE43AB-619E-A84A-BF13-C7F7231F457A}"/>
              </a:ext>
            </a:extLst>
          </p:cNvPr>
          <p:cNvSpPr/>
          <p:nvPr/>
        </p:nvSpPr>
        <p:spPr>
          <a:xfrm rot="5400000">
            <a:off x="880551" y="1236664"/>
            <a:ext cx="796578" cy="686705"/>
          </a:xfrm>
          <a:prstGeom prst="triangle">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9" name="Text Placeholder 74">
            <a:extLst>
              <a:ext uri="{FF2B5EF4-FFF2-40B4-BE49-F238E27FC236}">
                <a16:creationId xmlns:a16="http://schemas.microsoft.com/office/drawing/2014/main" id="{3E5D0AA7-22D7-F144-ACEB-FF454A34D328}"/>
              </a:ext>
            </a:extLst>
          </p:cNvPr>
          <p:cNvSpPr txBox="1">
            <a:spLocks/>
          </p:cNvSpPr>
          <p:nvPr/>
        </p:nvSpPr>
        <p:spPr>
          <a:xfrm>
            <a:off x="1636978" y="2347761"/>
            <a:ext cx="6779941" cy="524132"/>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1113" lvl="1"/>
            <a:r>
              <a:rPr lang="es-ES" sz="2400" dirty="0">
                <a:solidFill>
                  <a:srgbClr val="6D6E6C"/>
                </a:solidFill>
              </a:rPr>
              <a:t>Preselección</a:t>
            </a:r>
          </a:p>
        </p:txBody>
      </p:sp>
      <p:sp>
        <p:nvSpPr>
          <p:cNvPr id="20" name="Triangle 19">
            <a:extLst>
              <a:ext uri="{FF2B5EF4-FFF2-40B4-BE49-F238E27FC236}">
                <a16:creationId xmlns:a16="http://schemas.microsoft.com/office/drawing/2014/main" id="{8C19BFFB-C733-034A-8439-8455B2A8B75D}"/>
              </a:ext>
            </a:extLst>
          </p:cNvPr>
          <p:cNvSpPr/>
          <p:nvPr/>
        </p:nvSpPr>
        <p:spPr>
          <a:xfrm rot="5400000">
            <a:off x="867309" y="2266475"/>
            <a:ext cx="796578" cy="686705"/>
          </a:xfrm>
          <a:prstGeom prst="triangle">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E7123"/>
              </a:solidFill>
            </a:endParaRPr>
          </a:p>
        </p:txBody>
      </p:sp>
      <p:cxnSp>
        <p:nvCxnSpPr>
          <p:cNvPr id="21" name="Straight Connector 20">
            <a:extLst>
              <a:ext uri="{FF2B5EF4-FFF2-40B4-BE49-F238E27FC236}">
                <a16:creationId xmlns:a16="http://schemas.microsoft.com/office/drawing/2014/main" id="{7CE2C194-3194-874C-94A7-A9848E31FB8E}"/>
              </a:ext>
            </a:extLst>
          </p:cNvPr>
          <p:cNvCxnSpPr>
            <a:cxnSpLocks/>
          </p:cNvCxnSpPr>
          <p:nvPr/>
        </p:nvCxnSpPr>
        <p:spPr>
          <a:xfrm>
            <a:off x="-10275" y="626660"/>
            <a:ext cx="945762" cy="0"/>
          </a:xfrm>
          <a:prstGeom prst="line">
            <a:avLst/>
          </a:prstGeom>
          <a:ln>
            <a:solidFill>
              <a:srgbClr val="2E95D2"/>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F6DA9547-B32A-B34B-A190-F3C5D78445DA}"/>
              </a:ext>
            </a:extLst>
          </p:cNvPr>
          <p:cNvCxnSpPr>
            <a:cxnSpLocks/>
          </p:cNvCxnSpPr>
          <p:nvPr/>
        </p:nvCxnSpPr>
        <p:spPr>
          <a:xfrm>
            <a:off x="-10275" y="1574817"/>
            <a:ext cx="945762"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66981623-1A22-7B4B-9A85-AA27C7CC9F29}"/>
              </a:ext>
            </a:extLst>
          </p:cNvPr>
          <p:cNvCxnSpPr>
            <a:cxnSpLocks/>
          </p:cNvCxnSpPr>
          <p:nvPr/>
        </p:nvCxnSpPr>
        <p:spPr>
          <a:xfrm>
            <a:off x="-10275" y="2563559"/>
            <a:ext cx="932520" cy="0"/>
          </a:xfrm>
          <a:prstGeom prst="line">
            <a:avLst/>
          </a:prstGeom>
          <a:ln>
            <a:solidFill>
              <a:srgbClr val="EE7123"/>
            </a:solidFill>
          </a:ln>
        </p:spPr>
        <p:style>
          <a:lnRef idx="1">
            <a:schemeClr val="accent1"/>
          </a:lnRef>
          <a:fillRef idx="0">
            <a:schemeClr val="accent1"/>
          </a:fillRef>
          <a:effectRef idx="0">
            <a:schemeClr val="accent1"/>
          </a:effectRef>
          <a:fontRef idx="minor">
            <a:schemeClr val="tx1"/>
          </a:fontRef>
        </p:style>
      </p:cxnSp>
      <p:sp>
        <p:nvSpPr>
          <p:cNvPr id="24" name="Text Placeholder 74">
            <a:extLst>
              <a:ext uri="{FF2B5EF4-FFF2-40B4-BE49-F238E27FC236}">
                <a16:creationId xmlns:a16="http://schemas.microsoft.com/office/drawing/2014/main" id="{567BC736-3D4C-2045-B96C-4FF7417E757A}"/>
              </a:ext>
            </a:extLst>
          </p:cNvPr>
          <p:cNvSpPr txBox="1">
            <a:spLocks/>
          </p:cNvSpPr>
          <p:nvPr/>
        </p:nvSpPr>
        <p:spPr>
          <a:xfrm>
            <a:off x="892338" y="430731"/>
            <a:ext cx="686706" cy="251684"/>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1113" lvl="1"/>
            <a:r>
              <a:rPr lang="es-ES" sz="1800" dirty="0">
                <a:solidFill>
                  <a:schemeClr val="bg1"/>
                </a:solidFill>
              </a:rPr>
              <a:t>4.1</a:t>
            </a:r>
          </a:p>
        </p:txBody>
      </p:sp>
      <p:sp>
        <p:nvSpPr>
          <p:cNvPr id="25" name="Text Placeholder 74">
            <a:extLst>
              <a:ext uri="{FF2B5EF4-FFF2-40B4-BE49-F238E27FC236}">
                <a16:creationId xmlns:a16="http://schemas.microsoft.com/office/drawing/2014/main" id="{DC9C93F8-E940-2C46-9404-E4D271F31613}"/>
              </a:ext>
            </a:extLst>
          </p:cNvPr>
          <p:cNvSpPr txBox="1">
            <a:spLocks/>
          </p:cNvSpPr>
          <p:nvPr/>
        </p:nvSpPr>
        <p:spPr>
          <a:xfrm>
            <a:off x="903489" y="1413346"/>
            <a:ext cx="703582" cy="251684"/>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1113" lvl="1"/>
            <a:r>
              <a:rPr lang="es-ES" sz="1800" dirty="0">
                <a:solidFill>
                  <a:schemeClr val="bg1"/>
                </a:solidFill>
              </a:rPr>
              <a:t>4.2</a:t>
            </a:r>
          </a:p>
        </p:txBody>
      </p:sp>
      <p:sp>
        <p:nvSpPr>
          <p:cNvPr id="26" name="Text Placeholder 74">
            <a:extLst>
              <a:ext uri="{FF2B5EF4-FFF2-40B4-BE49-F238E27FC236}">
                <a16:creationId xmlns:a16="http://schemas.microsoft.com/office/drawing/2014/main" id="{044D33A0-E646-1D48-8B18-EF4C251C1CF6}"/>
              </a:ext>
            </a:extLst>
          </p:cNvPr>
          <p:cNvSpPr txBox="1">
            <a:spLocks/>
          </p:cNvSpPr>
          <p:nvPr/>
        </p:nvSpPr>
        <p:spPr>
          <a:xfrm>
            <a:off x="894218" y="2429416"/>
            <a:ext cx="684826" cy="524132"/>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1113" lvl="1"/>
            <a:r>
              <a:rPr lang="es-ES" sz="1800" dirty="0">
                <a:solidFill>
                  <a:schemeClr val="bg1"/>
                </a:solidFill>
              </a:rPr>
              <a:t>4.3</a:t>
            </a:r>
          </a:p>
        </p:txBody>
      </p:sp>
      <p:sp>
        <p:nvSpPr>
          <p:cNvPr id="28" name="Text Placeholder 9">
            <a:extLst>
              <a:ext uri="{FF2B5EF4-FFF2-40B4-BE49-F238E27FC236}">
                <a16:creationId xmlns:a16="http://schemas.microsoft.com/office/drawing/2014/main" id="{0D51B58D-4E0D-C944-A8C8-AC3E9AA3DE5F}"/>
              </a:ext>
            </a:extLst>
          </p:cNvPr>
          <p:cNvSpPr txBox="1">
            <a:spLocks/>
          </p:cNvSpPr>
          <p:nvPr/>
        </p:nvSpPr>
        <p:spPr>
          <a:xfrm>
            <a:off x="7595006" y="1677799"/>
            <a:ext cx="4354050" cy="3072668"/>
          </a:xfrm>
          <a:prstGeom prst="rect">
            <a:avLst/>
          </a:prstGeom>
        </p:spPr>
        <p:txBody>
          <a:bodyPr>
            <a:normAutofit/>
          </a:bodyPr>
          <a:lstStyle>
            <a:lvl1pPr marL="0" indent="0" algn="l" defTabSz="914400" rtl="0" eaLnBrk="1" latinLnBrk="0" hangingPunct="1">
              <a:lnSpc>
                <a:spcPct val="90000"/>
              </a:lnSpc>
              <a:spcBef>
                <a:spcPts val="1000"/>
              </a:spcBef>
              <a:buFont typeface="Arial"/>
              <a:buNone/>
              <a:defRPr sz="3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r"/>
            <a:r>
              <a:rPr lang="es-ES" sz="2800" b="1" dirty="0">
                <a:solidFill>
                  <a:schemeClr val="bg1"/>
                </a:solidFill>
              </a:rPr>
              <a:t>MÓDULO 4:</a:t>
            </a:r>
          </a:p>
          <a:p>
            <a:pPr algn="r">
              <a:lnSpc>
                <a:spcPct val="100000"/>
              </a:lnSpc>
            </a:pPr>
            <a:endParaRPr lang="en-US" sz="300" b="1" dirty="0">
              <a:solidFill>
                <a:schemeClr val="bg1"/>
              </a:solidFill>
            </a:endParaRPr>
          </a:p>
          <a:p>
            <a:pPr algn="r">
              <a:lnSpc>
                <a:spcPct val="100000"/>
              </a:lnSpc>
              <a:spcBef>
                <a:spcPts val="0"/>
              </a:spcBef>
            </a:pPr>
            <a:r>
              <a:rPr lang="es-ES" dirty="0">
                <a:solidFill>
                  <a:schemeClr val="bg1"/>
                </a:solidFill>
              </a:rPr>
              <a:t>EL PROCESO DE ATRACCIÓN DE TALENTO</a:t>
            </a:r>
          </a:p>
        </p:txBody>
      </p:sp>
      <p:sp>
        <p:nvSpPr>
          <p:cNvPr id="29" name="Triangle 28">
            <a:extLst>
              <a:ext uri="{FF2B5EF4-FFF2-40B4-BE49-F238E27FC236}">
                <a16:creationId xmlns:a16="http://schemas.microsoft.com/office/drawing/2014/main" id="{3B0A0F29-73D8-4842-9A3C-A4DBC1060A26}"/>
              </a:ext>
            </a:extLst>
          </p:cNvPr>
          <p:cNvSpPr/>
          <p:nvPr/>
        </p:nvSpPr>
        <p:spPr>
          <a:xfrm rot="5400000">
            <a:off x="865429" y="3256702"/>
            <a:ext cx="796578" cy="686705"/>
          </a:xfrm>
          <a:prstGeom prst="triangle">
            <a:avLst/>
          </a:prstGeom>
          <a:solidFill>
            <a:srgbClr val="FDC0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E7123"/>
              </a:solidFill>
            </a:endParaRPr>
          </a:p>
        </p:txBody>
      </p:sp>
      <p:cxnSp>
        <p:nvCxnSpPr>
          <p:cNvPr id="30" name="Straight Connector 29">
            <a:extLst>
              <a:ext uri="{FF2B5EF4-FFF2-40B4-BE49-F238E27FC236}">
                <a16:creationId xmlns:a16="http://schemas.microsoft.com/office/drawing/2014/main" id="{28950D14-7F7D-CB4A-98DA-960C40EC9CC3}"/>
              </a:ext>
            </a:extLst>
          </p:cNvPr>
          <p:cNvCxnSpPr>
            <a:cxnSpLocks/>
          </p:cNvCxnSpPr>
          <p:nvPr/>
        </p:nvCxnSpPr>
        <p:spPr>
          <a:xfrm>
            <a:off x="-12155" y="3553786"/>
            <a:ext cx="932520" cy="0"/>
          </a:xfrm>
          <a:prstGeom prst="line">
            <a:avLst/>
          </a:prstGeom>
          <a:ln>
            <a:solidFill>
              <a:srgbClr val="FDC010"/>
            </a:solidFill>
          </a:ln>
        </p:spPr>
        <p:style>
          <a:lnRef idx="1">
            <a:schemeClr val="accent1"/>
          </a:lnRef>
          <a:fillRef idx="0">
            <a:schemeClr val="accent1"/>
          </a:fillRef>
          <a:effectRef idx="0">
            <a:schemeClr val="accent1"/>
          </a:effectRef>
          <a:fontRef idx="minor">
            <a:schemeClr val="tx1"/>
          </a:fontRef>
        </p:style>
      </p:cxnSp>
      <p:sp>
        <p:nvSpPr>
          <p:cNvPr id="31" name="Text Placeholder 74">
            <a:extLst>
              <a:ext uri="{FF2B5EF4-FFF2-40B4-BE49-F238E27FC236}">
                <a16:creationId xmlns:a16="http://schemas.microsoft.com/office/drawing/2014/main" id="{91EE3373-B457-A942-8275-EA7E467E9EEE}"/>
              </a:ext>
            </a:extLst>
          </p:cNvPr>
          <p:cNvSpPr txBox="1">
            <a:spLocks/>
          </p:cNvSpPr>
          <p:nvPr/>
        </p:nvSpPr>
        <p:spPr>
          <a:xfrm>
            <a:off x="892338" y="3419643"/>
            <a:ext cx="684826" cy="524132"/>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1113" lvl="1"/>
            <a:r>
              <a:rPr lang="es-ES" sz="1800" dirty="0">
                <a:solidFill>
                  <a:schemeClr val="bg1"/>
                </a:solidFill>
              </a:rPr>
              <a:t>4.4</a:t>
            </a:r>
          </a:p>
        </p:txBody>
      </p:sp>
      <p:sp>
        <p:nvSpPr>
          <p:cNvPr id="32" name="Text Placeholder 74">
            <a:extLst>
              <a:ext uri="{FF2B5EF4-FFF2-40B4-BE49-F238E27FC236}">
                <a16:creationId xmlns:a16="http://schemas.microsoft.com/office/drawing/2014/main" id="{F71555E0-2FB0-234C-BB08-6B0B6CE57241}"/>
              </a:ext>
            </a:extLst>
          </p:cNvPr>
          <p:cNvSpPr txBox="1">
            <a:spLocks/>
          </p:cNvSpPr>
          <p:nvPr/>
        </p:nvSpPr>
        <p:spPr>
          <a:xfrm>
            <a:off x="1654190" y="3261496"/>
            <a:ext cx="5295175" cy="960329"/>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1113" lvl="1"/>
            <a:r>
              <a:rPr lang="es-ES" sz="2400" dirty="0">
                <a:solidFill>
                  <a:srgbClr val="6D6E6C"/>
                </a:solidFill>
              </a:rPr>
              <a:t>La entrevista: qué preguntar y cómo sacarle el máximo partido</a:t>
            </a:r>
          </a:p>
        </p:txBody>
      </p:sp>
      <p:sp>
        <p:nvSpPr>
          <p:cNvPr id="33" name="Text Placeholder 74">
            <a:extLst>
              <a:ext uri="{FF2B5EF4-FFF2-40B4-BE49-F238E27FC236}">
                <a16:creationId xmlns:a16="http://schemas.microsoft.com/office/drawing/2014/main" id="{F2496002-EE39-AD4F-8E31-0C48D7C61E35}"/>
              </a:ext>
            </a:extLst>
          </p:cNvPr>
          <p:cNvSpPr txBox="1">
            <a:spLocks/>
          </p:cNvSpPr>
          <p:nvPr/>
        </p:nvSpPr>
        <p:spPr>
          <a:xfrm>
            <a:off x="1627619" y="4341191"/>
            <a:ext cx="6139644" cy="251684"/>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1113" lvl="1"/>
            <a:r>
              <a:rPr lang="es-ES" sz="2400" dirty="0">
                <a:solidFill>
                  <a:srgbClr val="6D6E6C"/>
                </a:solidFill>
              </a:rPr>
              <a:t>Burocracia y contratos</a:t>
            </a:r>
          </a:p>
        </p:txBody>
      </p:sp>
      <p:sp>
        <p:nvSpPr>
          <p:cNvPr id="34" name="Triangle 33">
            <a:extLst>
              <a:ext uri="{FF2B5EF4-FFF2-40B4-BE49-F238E27FC236}">
                <a16:creationId xmlns:a16="http://schemas.microsoft.com/office/drawing/2014/main" id="{BC2C73E6-C634-1940-9C69-4E4A0B5E19AD}"/>
              </a:ext>
            </a:extLst>
          </p:cNvPr>
          <p:cNvSpPr/>
          <p:nvPr/>
        </p:nvSpPr>
        <p:spPr>
          <a:xfrm rot="5400000">
            <a:off x="872736" y="4187117"/>
            <a:ext cx="796578" cy="686705"/>
          </a:xfrm>
          <a:prstGeom prst="triangle">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E7123"/>
              </a:solidFill>
            </a:endParaRPr>
          </a:p>
        </p:txBody>
      </p:sp>
      <p:cxnSp>
        <p:nvCxnSpPr>
          <p:cNvPr id="35" name="Straight Connector 34">
            <a:extLst>
              <a:ext uri="{FF2B5EF4-FFF2-40B4-BE49-F238E27FC236}">
                <a16:creationId xmlns:a16="http://schemas.microsoft.com/office/drawing/2014/main" id="{CF4281FD-5671-294C-A03E-4A9C81C5C6F9}"/>
              </a:ext>
            </a:extLst>
          </p:cNvPr>
          <p:cNvCxnSpPr>
            <a:cxnSpLocks/>
          </p:cNvCxnSpPr>
          <p:nvPr/>
        </p:nvCxnSpPr>
        <p:spPr>
          <a:xfrm>
            <a:off x="-4849" y="4546346"/>
            <a:ext cx="945762" cy="0"/>
          </a:xfrm>
          <a:prstGeom prst="line">
            <a:avLst/>
          </a:prstGeom>
          <a:ln>
            <a:solidFill>
              <a:srgbClr val="2E95D2"/>
            </a:solidFill>
          </a:ln>
        </p:spPr>
        <p:style>
          <a:lnRef idx="1">
            <a:schemeClr val="accent1"/>
          </a:lnRef>
          <a:fillRef idx="0">
            <a:schemeClr val="accent1"/>
          </a:fillRef>
          <a:effectRef idx="0">
            <a:schemeClr val="accent1"/>
          </a:effectRef>
          <a:fontRef idx="minor">
            <a:schemeClr val="tx1"/>
          </a:fontRef>
        </p:style>
      </p:cxnSp>
      <p:sp>
        <p:nvSpPr>
          <p:cNvPr id="36" name="Text Placeholder 74">
            <a:extLst>
              <a:ext uri="{FF2B5EF4-FFF2-40B4-BE49-F238E27FC236}">
                <a16:creationId xmlns:a16="http://schemas.microsoft.com/office/drawing/2014/main" id="{C5C2043F-F264-1348-AA85-B8643D98BE60}"/>
              </a:ext>
            </a:extLst>
          </p:cNvPr>
          <p:cNvSpPr txBox="1">
            <a:spLocks/>
          </p:cNvSpPr>
          <p:nvPr/>
        </p:nvSpPr>
        <p:spPr>
          <a:xfrm>
            <a:off x="897764" y="4350417"/>
            <a:ext cx="686706" cy="251684"/>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1113" lvl="1"/>
            <a:r>
              <a:rPr lang="es-ES" sz="1800" dirty="0">
                <a:solidFill>
                  <a:schemeClr val="bg1"/>
                </a:solidFill>
              </a:rPr>
              <a:t>4.5</a:t>
            </a:r>
          </a:p>
        </p:txBody>
      </p:sp>
      <p:sp>
        <p:nvSpPr>
          <p:cNvPr id="37" name="Text Placeholder 74">
            <a:extLst>
              <a:ext uri="{FF2B5EF4-FFF2-40B4-BE49-F238E27FC236}">
                <a16:creationId xmlns:a16="http://schemas.microsoft.com/office/drawing/2014/main" id="{C9B8E01A-F6BC-5242-A3CB-9E7C6AE7F85F}"/>
              </a:ext>
            </a:extLst>
          </p:cNvPr>
          <p:cNvSpPr txBox="1">
            <a:spLocks/>
          </p:cNvSpPr>
          <p:nvPr/>
        </p:nvSpPr>
        <p:spPr>
          <a:xfrm>
            <a:off x="1654190" y="5417837"/>
            <a:ext cx="5295175" cy="569893"/>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1113" lvl="1"/>
            <a:r>
              <a:rPr lang="es-ES" sz="2400" dirty="0">
                <a:solidFill>
                  <a:srgbClr val="6D6E6C"/>
                </a:solidFill>
              </a:rPr>
              <a:t>El contrato de trabajo</a:t>
            </a:r>
          </a:p>
        </p:txBody>
      </p:sp>
      <p:sp>
        <p:nvSpPr>
          <p:cNvPr id="38" name="Triangle 37">
            <a:extLst>
              <a:ext uri="{FF2B5EF4-FFF2-40B4-BE49-F238E27FC236}">
                <a16:creationId xmlns:a16="http://schemas.microsoft.com/office/drawing/2014/main" id="{C02335CC-CACD-3E4A-8407-94408900BBBD}"/>
              </a:ext>
            </a:extLst>
          </p:cNvPr>
          <p:cNvSpPr/>
          <p:nvPr/>
        </p:nvSpPr>
        <p:spPr>
          <a:xfrm rot="5400000">
            <a:off x="880551" y="5246089"/>
            <a:ext cx="796578" cy="686705"/>
          </a:xfrm>
          <a:prstGeom prst="triangle">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cxnSp>
        <p:nvCxnSpPr>
          <p:cNvPr id="39" name="Straight Connector 38">
            <a:extLst>
              <a:ext uri="{FF2B5EF4-FFF2-40B4-BE49-F238E27FC236}">
                <a16:creationId xmlns:a16="http://schemas.microsoft.com/office/drawing/2014/main" id="{1C1A0227-188A-A848-9C45-BE7AD614C86F}"/>
              </a:ext>
            </a:extLst>
          </p:cNvPr>
          <p:cNvCxnSpPr>
            <a:cxnSpLocks/>
          </p:cNvCxnSpPr>
          <p:nvPr/>
        </p:nvCxnSpPr>
        <p:spPr>
          <a:xfrm>
            <a:off x="-10275" y="5584242"/>
            <a:ext cx="945762"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40" name="Text Placeholder 74">
            <a:extLst>
              <a:ext uri="{FF2B5EF4-FFF2-40B4-BE49-F238E27FC236}">
                <a16:creationId xmlns:a16="http://schemas.microsoft.com/office/drawing/2014/main" id="{075ED82E-FEE6-B64D-A10D-DB85C3181723}"/>
              </a:ext>
            </a:extLst>
          </p:cNvPr>
          <p:cNvSpPr txBox="1">
            <a:spLocks/>
          </p:cNvSpPr>
          <p:nvPr/>
        </p:nvSpPr>
        <p:spPr>
          <a:xfrm>
            <a:off x="903489" y="5422771"/>
            <a:ext cx="703582" cy="251684"/>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1113" lvl="1"/>
            <a:r>
              <a:rPr lang="es-ES" sz="1800" dirty="0">
                <a:solidFill>
                  <a:schemeClr val="bg1"/>
                </a:solidFill>
              </a:rPr>
              <a:t>4.6</a:t>
            </a:r>
          </a:p>
        </p:txBody>
      </p:sp>
      <p:sp>
        <p:nvSpPr>
          <p:cNvPr id="2" name="Rectangle 1">
            <a:extLst>
              <a:ext uri="{FF2B5EF4-FFF2-40B4-BE49-F238E27FC236}">
                <a16:creationId xmlns:a16="http://schemas.microsoft.com/office/drawing/2014/main" id="{BC744284-CF1D-43D6-9654-75164E1AFA9F}"/>
              </a:ext>
            </a:extLst>
          </p:cNvPr>
          <p:cNvSpPr/>
          <p:nvPr/>
        </p:nvSpPr>
        <p:spPr>
          <a:xfrm>
            <a:off x="5359757" y="4830384"/>
            <a:ext cx="4983123" cy="1569660"/>
          </a:xfrm>
          <a:prstGeom prst="rect">
            <a:avLst/>
          </a:prstGeom>
        </p:spPr>
        <p:txBody>
          <a:bodyPr wrap="square">
            <a:spAutoFit/>
          </a:bodyPr>
          <a:lstStyle/>
          <a:p>
            <a:r>
              <a:rPr lang="es-ES" sz="1600" dirty="0">
                <a:latin typeface="MVWVBI+Helvetica"/>
              </a:rPr>
              <a:t>Proyecto financiado con el apoyo de la Comisión Europea. Esta publicación refleja únicamente las opiniones de quien lo escribe; la Comisión no se responsabiliza del uso que pueda darse de la información contenida aquí. Proyecto nº: 2018-1-UK01-KA202-048089</a:t>
            </a:r>
            <a:r>
              <a:rPr lang="es-ES" sz="1600" b="1" dirty="0"/>
              <a:t> </a:t>
            </a:r>
          </a:p>
        </p:txBody>
      </p:sp>
    </p:spTree>
    <p:extLst>
      <p:ext uri="{BB962C8B-B14F-4D97-AF65-F5344CB8AC3E}">
        <p14:creationId xmlns:p14="http://schemas.microsoft.com/office/powerpoint/2010/main" val="127146759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E2182B04-D144-E64F-AAA1-1B395F8FA89E}"/>
              </a:ext>
            </a:extLst>
          </p:cNvPr>
          <p:cNvSpPr>
            <a:spLocks noGrp="1"/>
          </p:cNvSpPr>
          <p:nvPr>
            <p:ph type="body" sz="quarter" idx="13"/>
          </p:nvPr>
        </p:nvSpPr>
        <p:spPr>
          <a:xfrm>
            <a:off x="411615" y="3383616"/>
            <a:ext cx="7253209" cy="2559748"/>
          </a:xfrm>
        </p:spPr>
        <p:txBody>
          <a:bodyPr>
            <a:noAutofit/>
          </a:bodyPr>
          <a:lstStyle/>
          <a:p>
            <a:r>
              <a:rPr lang="es-ES" sz="2800" dirty="0"/>
              <a:t>Resumiendo, tómese el tiempo de perfeccionar el anuncio de empleo y externalice el diseño gráfico para lograr un anuncio profesional. ¡La primera impresión cuenta! Es un paso importante en la consolidación de la marca de su empresa en expansión. Además, un anuncio atractivo aumentará el volumen de las solicitudes.</a:t>
            </a:r>
          </a:p>
        </p:txBody>
      </p:sp>
      <p:pic>
        <p:nvPicPr>
          <p:cNvPr id="3" name="Picture 2" descr="A picture containing indoor, sitting, book, laptop&#10;&#10;Description automatically generated">
            <a:extLst>
              <a:ext uri="{FF2B5EF4-FFF2-40B4-BE49-F238E27FC236}">
                <a16:creationId xmlns:a16="http://schemas.microsoft.com/office/drawing/2014/main" id="{5D5DED27-060D-44FF-95DE-B3057EBDF663}"/>
              </a:ext>
            </a:extLst>
          </p:cNvPr>
          <p:cNvPicPr>
            <a:picLocks noChangeAspect="1"/>
          </p:cNvPicPr>
          <p:nvPr/>
        </p:nvPicPr>
        <p:blipFill>
          <a:blip r:embed="rId2" cstate="screen">
            <a:extLst>
              <a:ext uri="{28A0092B-C50C-407E-A947-70E740481C1C}">
                <a14:useLocalDpi xmlns:a14="http://schemas.microsoft.com/office/drawing/2010/main"/>
              </a:ext>
              <a:ext uri="{837473B0-CC2E-450A-ABE3-18F120FF3D39}">
                <a1611:picAttrSrcUrl xmlns:a1611="http://schemas.microsoft.com/office/drawing/2016/11/main" r:id="rId3"/>
              </a:ext>
            </a:extLst>
          </a:blip>
          <a:stretch>
            <a:fillRect/>
          </a:stretch>
        </p:blipFill>
        <p:spPr>
          <a:xfrm>
            <a:off x="6487886" y="259558"/>
            <a:ext cx="3413112" cy="2193488"/>
          </a:xfrm>
          <a:prstGeom prst="rect">
            <a:avLst/>
          </a:prstGeom>
        </p:spPr>
      </p:pic>
    </p:spTree>
    <p:extLst>
      <p:ext uri="{BB962C8B-B14F-4D97-AF65-F5344CB8AC3E}">
        <p14:creationId xmlns:p14="http://schemas.microsoft.com/office/powerpoint/2010/main" val="279550478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screenshot of a cell phone&#10;&#10;Description automatically generated">
            <a:extLst>
              <a:ext uri="{FF2B5EF4-FFF2-40B4-BE49-F238E27FC236}">
                <a16:creationId xmlns:a16="http://schemas.microsoft.com/office/drawing/2014/main" id="{77CD1987-4090-394A-8888-EEF46F9D0EC5}"/>
              </a:ext>
            </a:extLst>
          </p:cNvPr>
          <p:cNvPicPr/>
          <p:nvPr/>
        </p:nvPicPr>
        <p:blipFill rotWithShape="1">
          <a:blip r:embed="rId2" cstate="screen">
            <a:extLst>
              <a:ext uri="{28A0092B-C50C-407E-A947-70E740481C1C}">
                <a14:useLocalDpi xmlns:a14="http://schemas.microsoft.com/office/drawing/2010/main"/>
              </a:ext>
            </a:extLst>
          </a:blip>
          <a:srcRect/>
          <a:stretch/>
        </p:blipFill>
        <p:spPr>
          <a:xfrm>
            <a:off x="8801099" y="1222129"/>
            <a:ext cx="3390902" cy="4092821"/>
          </a:xfrm>
          <a:prstGeom prst="rect">
            <a:avLst/>
          </a:prstGeom>
        </p:spPr>
      </p:pic>
      <p:sp>
        <p:nvSpPr>
          <p:cNvPr id="5" name="Text Placeholder 4">
            <a:extLst>
              <a:ext uri="{FF2B5EF4-FFF2-40B4-BE49-F238E27FC236}">
                <a16:creationId xmlns:a16="http://schemas.microsoft.com/office/drawing/2014/main" id="{E6F84629-7BBB-A34A-992C-4ADF909ED19B}"/>
              </a:ext>
            </a:extLst>
          </p:cNvPr>
          <p:cNvSpPr>
            <a:spLocks noGrp="1"/>
          </p:cNvSpPr>
          <p:nvPr>
            <p:ph type="body" sz="quarter" idx="16"/>
          </p:nvPr>
        </p:nvSpPr>
        <p:spPr>
          <a:xfrm>
            <a:off x="643223" y="431351"/>
            <a:ext cx="6361734" cy="697353"/>
          </a:xfrm>
        </p:spPr>
        <p:txBody>
          <a:bodyPr/>
          <a:lstStyle/>
          <a:p>
            <a:r>
              <a:rPr lang="es-ES" dirty="0"/>
              <a:t>ASOCIACIONES PROFESIONALES   </a:t>
            </a:r>
          </a:p>
          <a:p>
            <a:endParaRPr lang="en-US" dirty="0"/>
          </a:p>
        </p:txBody>
      </p:sp>
      <p:cxnSp>
        <p:nvCxnSpPr>
          <p:cNvPr id="10" name="Straight Connector 9">
            <a:extLst>
              <a:ext uri="{FF2B5EF4-FFF2-40B4-BE49-F238E27FC236}">
                <a16:creationId xmlns:a16="http://schemas.microsoft.com/office/drawing/2014/main" id="{770E4AAA-7964-3646-836D-A2F3EABA384E}"/>
              </a:ext>
            </a:extLst>
          </p:cNvPr>
          <p:cNvCxnSpPr>
            <a:cxnSpLocks/>
          </p:cNvCxnSpPr>
          <p:nvPr/>
        </p:nvCxnSpPr>
        <p:spPr>
          <a:xfrm>
            <a:off x="442913" y="1252335"/>
            <a:ext cx="7829550" cy="0"/>
          </a:xfrm>
          <a:prstGeom prst="line">
            <a:avLst/>
          </a:prstGeom>
          <a:ln w="12700">
            <a:solidFill>
              <a:srgbClr val="CE1779"/>
            </a:solidFill>
          </a:ln>
        </p:spPr>
        <p:style>
          <a:lnRef idx="1">
            <a:schemeClr val="accent1"/>
          </a:lnRef>
          <a:fillRef idx="0">
            <a:schemeClr val="accent1"/>
          </a:fillRef>
          <a:effectRef idx="0">
            <a:schemeClr val="accent1"/>
          </a:effectRef>
          <a:fontRef idx="minor">
            <a:schemeClr val="tx1"/>
          </a:fontRef>
        </p:style>
      </p:cxnSp>
      <p:sp>
        <p:nvSpPr>
          <p:cNvPr id="11" name="Rectangle 10">
            <a:extLst>
              <a:ext uri="{FF2B5EF4-FFF2-40B4-BE49-F238E27FC236}">
                <a16:creationId xmlns:a16="http://schemas.microsoft.com/office/drawing/2014/main" id="{55E4A960-38CE-FA46-8E47-C3919B567DF3}"/>
              </a:ext>
            </a:extLst>
          </p:cNvPr>
          <p:cNvSpPr/>
          <p:nvPr/>
        </p:nvSpPr>
        <p:spPr>
          <a:xfrm>
            <a:off x="200025" y="1785938"/>
            <a:ext cx="7015163" cy="200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 Placeholder 5">
            <a:extLst>
              <a:ext uri="{FF2B5EF4-FFF2-40B4-BE49-F238E27FC236}">
                <a16:creationId xmlns:a16="http://schemas.microsoft.com/office/drawing/2014/main" id="{A498A335-D0EB-A346-8479-611E941714B8}"/>
              </a:ext>
            </a:extLst>
          </p:cNvPr>
          <p:cNvSpPr>
            <a:spLocks noGrp="1"/>
          </p:cNvSpPr>
          <p:nvPr>
            <p:ph type="body" sz="quarter" idx="17"/>
          </p:nvPr>
        </p:nvSpPr>
        <p:spPr>
          <a:xfrm>
            <a:off x="478632" y="1393873"/>
            <a:ext cx="7529512" cy="4092820"/>
          </a:xfrm>
        </p:spPr>
        <p:txBody>
          <a:bodyPr/>
          <a:lstStyle/>
          <a:p>
            <a:pPr algn="just"/>
            <a:r>
              <a:rPr lang="es-ES" sz="2400" dirty="0"/>
              <a:t>Muchas asociaciones profesionales actúan de puente entre las empresas o sus miembros y las personas demandantes de empleo. </a:t>
            </a:r>
          </a:p>
          <a:p>
            <a:pPr algn="just"/>
            <a:r>
              <a:rPr lang="es-ES" sz="2400" dirty="0"/>
              <a:t>Predominan en muchos sectores. Un ejemplo es la Asociación de Profesionales de la Mecánica y la Electricidad (AEMT), una organización internacional que representa a empresas del sector de los servicios y las reparaciones electromecánicas. Sus miembros publican anuncios a todos los niveles en la página de búsqueda de empleo:</a:t>
            </a:r>
          </a:p>
          <a:p>
            <a:pPr algn="just"/>
            <a:endParaRPr lang="en-US" sz="2400" dirty="0"/>
          </a:p>
          <a:p>
            <a:pPr algn="just"/>
            <a:r>
              <a:rPr lang="es-ES" sz="2400" u="sng" dirty="0">
                <a:hlinkClick r:id="rId3"/>
              </a:rPr>
              <a:t>www.theaemt.com/electro-mechanical-engineering-career-support/mechanical-engineering-jobs-and-careers</a:t>
            </a:r>
          </a:p>
          <a:p>
            <a:endParaRPr lang="en-US" sz="2400" dirty="0"/>
          </a:p>
        </p:txBody>
      </p:sp>
    </p:spTree>
    <p:extLst>
      <p:ext uri="{BB962C8B-B14F-4D97-AF65-F5344CB8AC3E}">
        <p14:creationId xmlns:p14="http://schemas.microsoft.com/office/powerpoint/2010/main" val="295355353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5958CB54-014F-3747-84BF-AAF56DA4EBB6}"/>
              </a:ext>
            </a:extLst>
          </p:cNvPr>
          <p:cNvSpPr>
            <a:spLocks noGrp="1"/>
          </p:cNvSpPr>
          <p:nvPr>
            <p:ph type="body" sz="quarter" idx="25"/>
          </p:nvPr>
        </p:nvSpPr>
        <p:spPr>
          <a:xfrm>
            <a:off x="1133041" y="5105109"/>
            <a:ext cx="9925917" cy="633861"/>
          </a:xfrm>
        </p:spPr>
        <p:txBody>
          <a:bodyPr>
            <a:noAutofit/>
          </a:bodyPr>
          <a:lstStyle/>
          <a:p>
            <a:r>
              <a:rPr lang="es-ES" sz="2400" dirty="0">
                <a:latin typeface="+mn-lt"/>
              </a:rPr>
              <a:t>Las recomendaciones pueden derivar en contrataciones de mayor calidad, así que pregunte por ahí. Comparta su anuncio de trabajo con su red de contactos. Pregunte si conocen a alguien que pueda cumplir los requisitos y si les importa compartir su vacante. </a:t>
            </a:r>
          </a:p>
        </p:txBody>
      </p:sp>
      <p:sp>
        <p:nvSpPr>
          <p:cNvPr id="5" name="Text Placeholder 4">
            <a:extLst>
              <a:ext uri="{FF2B5EF4-FFF2-40B4-BE49-F238E27FC236}">
                <a16:creationId xmlns:a16="http://schemas.microsoft.com/office/drawing/2014/main" id="{5246CF32-28A1-6F4A-B8FD-7425B8F1B582}"/>
              </a:ext>
            </a:extLst>
          </p:cNvPr>
          <p:cNvSpPr>
            <a:spLocks noGrp="1"/>
          </p:cNvSpPr>
          <p:nvPr>
            <p:ph type="body" sz="quarter" idx="20"/>
          </p:nvPr>
        </p:nvSpPr>
        <p:spPr>
          <a:xfrm>
            <a:off x="332508" y="4063639"/>
            <a:ext cx="11545518" cy="629984"/>
          </a:xfrm>
        </p:spPr>
        <p:txBody>
          <a:bodyPr/>
          <a:lstStyle/>
          <a:p>
            <a:r>
              <a:rPr lang="es-ES" b="1" dirty="0">
                <a:solidFill>
                  <a:srgbClr val="CE1779"/>
                </a:solidFill>
              </a:rPr>
              <a:t>RECOMENDACIONES </a:t>
            </a:r>
          </a:p>
        </p:txBody>
      </p:sp>
      <p:pic>
        <p:nvPicPr>
          <p:cNvPr id="14" name="Picture Placeholder 13" descr="A close up of a computer keyboard&#10;&#10;Description automatically generated">
            <a:extLst>
              <a:ext uri="{FF2B5EF4-FFF2-40B4-BE49-F238E27FC236}">
                <a16:creationId xmlns:a16="http://schemas.microsoft.com/office/drawing/2014/main" id="{E4F6C19E-CDCD-A642-8FF5-552F01CE3CA3}"/>
              </a:ext>
            </a:extLst>
          </p:cNvPr>
          <p:cNvPicPr>
            <a:picLocks noGrp="1" noChangeAspect="1"/>
          </p:cNvPicPr>
          <p:nvPr>
            <p:ph type="pic" sz="quarter" idx="27"/>
          </p:nvPr>
        </p:nvPicPr>
        <p:blipFill rotWithShape="1">
          <a:blip r:embed="rId2" cstate="screen">
            <a:extLst>
              <a:ext uri="{28A0092B-C50C-407E-A947-70E740481C1C}">
                <a14:useLocalDpi xmlns:a14="http://schemas.microsoft.com/office/drawing/2010/main"/>
              </a:ext>
            </a:extLst>
          </a:blip>
          <a:srcRect r="-76"/>
          <a:stretch/>
        </p:blipFill>
        <p:spPr>
          <a:xfrm>
            <a:off x="9267" y="-1972"/>
            <a:ext cx="12186838" cy="3804275"/>
          </a:xfrm>
        </p:spPr>
      </p:pic>
    </p:spTree>
    <p:extLst>
      <p:ext uri="{BB962C8B-B14F-4D97-AF65-F5344CB8AC3E}">
        <p14:creationId xmlns:p14="http://schemas.microsoft.com/office/powerpoint/2010/main" val="293725031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05950749-F0D2-A54D-B1B0-6F79663D6B52}"/>
              </a:ext>
            </a:extLst>
          </p:cNvPr>
          <p:cNvSpPr>
            <a:spLocks noGrp="1"/>
          </p:cNvSpPr>
          <p:nvPr>
            <p:ph type="body" sz="quarter" idx="13"/>
          </p:nvPr>
        </p:nvSpPr>
        <p:spPr>
          <a:xfrm>
            <a:off x="544287" y="765687"/>
            <a:ext cx="7407087" cy="697353"/>
          </a:xfrm>
        </p:spPr>
        <p:txBody>
          <a:bodyPr/>
          <a:lstStyle/>
          <a:p>
            <a:r>
              <a:rPr lang="es-ES" dirty="0"/>
              <a:t>FOROS DE EMPLEO UNIVERSITARIO </a:t>
            </a:r>
          </a:p>
        </p:txBody>
      </p:sp>
      <p:sp>
        <p:nvSpPr>
          <p:cNvPr id="11" name="Text Placeholder 10">
            <a:extLst>
              <a:ext uri="{FF2B5EF4-FFF2-40B4-BE49-F238E27FC236}">
                <a16:creationId xmlns:a16="http://schemas.microsoft.com/office/drawing/2014/main" id="{440DEC82-E6B6-1446-BB63-A7E5780707CB}"/>
              </a:ext>
            </a:extLst>
          </p:cNvPr>
          <p:cNvSpPr>
            <a:spLocks noGrp="1"/>
          </p:cNvSpPr>
          <p:nvPr>
            <p:ph type="body" sz="quarter" idx="14"/>
          </p:nvPr>
        </p:nvSpPr>
        <p:spPr>
          <a:xfrm>
            <a:off x="544287" y="2117212"/>
            <a:ext cx="7064827" cy="3975101"/>
          </a:xfrm>
        </p:spPr>
        <p:txBody>
          <a:bodyPr/>
          <a:lstStyle/>
          <a:p>
            <a:pPr algn="just"/>
            <a:r>
              <a:rPr lang="es-ES" dirty="0"/>
              <a:t>Los foros de empleo universitario son otra fuente externa de selección de personal donde las instituciones académicas (institutos y universidades) ofrecen una oportunidad a las empresas de acceder al alumnado titulado mediante publicaciones y listas de </a:t>
            </a:r>
            <a:r>
              <a:rPr lang="es-ES" i="1" dirty="0"/>
              <a:t>alumni</a:t>
            </a:r>
            <a:r>
              <a:rPr lang="es-ES" dirty="0"/>
              <a:t>, o promocionando puestos aptos para estudiantes. </a:t>
            </a:r>
          </a:p>
          <a:p>
            <a:pPr algn="just"/>
            <a:r>
              <a:rPr lang="es-ES" dirty="0"/>
              <a:t>Entablar una relación estrecha con una universidad puede ser una estrategia a largo plazo, así que infórmese de los foros de empleo universitario, el desarrollo de relaciones con universidades y los programas de prácticas laborales. </a:t>
            </a:r>
          </a:p>
        </p:txBody>
      </p:sp>
      <p:pic>
        <p:nvPicPr>
          <p:cNvPr id="3" name="Picture 2" descr="A group of people posing for the camera&#10;&#10;Description automatically generated">
            <a:extLst>
              <a:ext uri="{FF2B5EF4-FFF2-40B4-BE49-F238E27FC236}">
                <a16:creationId xmlns:a16="http://schemas.microsoft.com/office/drawing/2014/main" id="{85D82BA8-1438-455B-8C6A-C8EDA29FDB93}"/>
              </a:ext>
            </a:extLst>
          </p:cNvPr>
          <p:cNvPicPr>
            <a:picLocks noChangeAspect="1"/>
          </p:cNvPicPr>
          <p:nvPr/>
        </p:nvPicPr>
        <p:blipFill>
          <a:blip r:embed="rId2" cstate="screen">
            <a:extLst>
              <a:ext uri="{28A0092B-C50C-407E-A947-70E740481C1C}">
                <a14:useLocalDpi xmlns:a14="http://schemas.microsoft.com/office/drawing/2010/main"/>
              </a:ext>
              <a:ext uri="{837473B0-CC2E-450A-ABE3-18F120FF3D39}">
                <a1611:picAttrSrcUrl xmlns:a1611="http://schemas.microsoft.com/office/drawing/2016/11/main" r:id="rId3"/>
              </a:ext>
            </a:extLst>
          </a:blip>
          <a:stretch>
            <a:fillRect/>
          </a:stretch>
        </p:blipFill>
        <p:spPr>
          <a:xfrm>
            <a:off x="7609114" y="3783378"/>
            <a:ext cx="4463143" cy="2963107"/>
          </a:xfrm>
          <a:prstGeom prst="rect">
            <a:avLst/>
          </a:prstGeom>
        </p:spPr>
      </p:pic>
    </p:spTree>
    <p:extLst>
      <p:ext uri="{BB962C8B-B14F-4D97-AF65-F5344CB8AC3E}">
        <p14:creationId xmlns:p14="http://schemas.microsoft.com/office/powerpoint/2010/main" val="346929779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05950749-F0D2-A54D-B1B0-6F79663D6B52}"/>
              </a:ext>
            </a:extLst>
          </p:cNvPr>
          <p:cNvSpPr>
            <a:spLocks noGrp="1"/>
          </p:cNvSpPr>
          <p:nvPr>
            <p:ph type="body" sz="quarter" idx="13"/>
          </p:nvPr>
        </p:nvSpPr>
        <p:spPr>
          <a:xfrm>
            <a:off x="678486" y="868426"/>
            <a:ext cx="7407087" cy="697353"/>
          </a:xfrm>
        </p:spPr>
        <p:txBody>
          <a:bodyPr/>
          <a:lstStyle/>
          <a:p>
            <a:r>
              <a:rPr lang="es-ES" dirty="0"/>
              <a:t>FOROS DE EMPLEO UNIVERSITARIO </a:t>
            </a:r>
          </a:p>
        </p:txBody>
      </p:sp>
      <p:sp>
        <p:nvSpPr>
          <p:cNvPr id="11" name="Text Placeholder 10">
            <a:extLst>
              <a:ext uri="{FF2B5EF4-FFF2-40B4-BE49-F238E27FC236}">
                <a16:creationId xmlns:a16="http://schemas.microsoft.com/office/drawing/2014/main" id="{440DEC82-E6B6-1446-BB63-A7E5780707CB}"/>
              </a:ext>
            </a:extLst>
          </p:cNvPr>
          <p:cNvSpPr>
            <a:spLocks noGrp="1"/>
          </p:cNvSpPr>
          <p:nvPr>
            <p:ph type="body" sz="quarter" idx="14"/>
          </p:nvPr>
        </p:nvSpPr>
        <p:spPr>
          <a:xfrm>
            <a:off x="678487" y="2219951"/>
            <a:ext cx="7625773" cy="3975101"/>
          </a:xfrm>
        </p:spPr>
        <p:txBody>
          <a:bodyPr/>
          <a:lstStyle/>
          <a:p>
            <a:pPr algn="just"/>
            <a:r>
              <a:rPr lang="es-ES" dirty="0"/>
              <a:t>Algunos ejemplos:</a:t>
            </a:r>
          </a:p>
          <a:p>
            <a:pPr algn="just"/>
            <a:r>
              <a:rPr lang="es-ES" b="1" dirty="0">
                <a:solidFill>
                  <a:srgbClr val="CE1779"/>
                </a:solidFill>
              </a:rPr>
              <a:t>IRLANDA:</a:t>
            </a:r>
            <a:r>
              <a:rPr lang="es-ES" dirty="0">
                <a:solidFill>
                  <a:srgbClr val="CE1779"/>
                </a:solidFill>
              </a:rPr>
              <a:t> </a:t>
            </a:r>
            <a:r>
              <a:rPr lang="es-ES" dirty="0"/>
              <a:t>La Feria anual de Empleo y Estudios de Posgrado LYIT se celebra en el campus de Letterkenny en octubre y cuenta con la presencia de más de 80 empresas de diversos sectores (informática, farmacéutica, finanzas, trabajo social, derecho y telecomunicaciones), y otras universidades, institutos, órganos profesionales y agencias de apoyo.  </a:t>
            </a:r>
          </a:p>
          <a:p>
            <a:pPr algn="just"/>
            <a:r>
              <a:rPr lang="es-ES" u="sng" dirty="0">
                <a:hlinkClick r:id="rId2"/>
              </a:rPr>
              <a:t>https://www.lyit.ie/News-Events/Article/lyit-careers-postgraduate-studies-fair-celebrates-13-years-of-success</a:t>
            </a:r>
          </a:p>
          <a:p>
            <a:endParaRPr lang="en-US" dirty="0"/>
          </a:p>
        </p:txBody>
      </p:sp>
      <p:grpSp>
        <p:nvGrpSpPr>
          <p:cNvPr id="2" name="Group 1">
            <a:extLst>
              <a:ext uri="{FF2B5EF4-FFF2-40B4-BE49-F238E27FC236}">
                <a16:creationId xmlns:a16="http://schemas.microsoft.com/office/drawing/2014/main" id="{8648BD61-601F-594E-901F-743EAFF9E50D}"/>
              </a:ext>
            </a:extLst>
          </p:cNvPr>
          <p:cNvGrpSpPr/>
          <p:nvPr/>
        </p:nvGrpSpPr>
        <p:grpSpPr>
          <a:xfrm>
            <a:off x="8215312" y="3431183"/>
            <a:ext cx="3976688" cy="2763869"/>
            <a:chOff x="8215312" y="3431183"/>
            <a:chExt cx="3976688" cy="2763869"/>
          </a:xfrm>
        </p:grpSpPr>
        <p:pic>
          <p:nvPicPr>
            <p:cNvPr id="3" name="Picture 2" descr="A screenshot of a social media post&#10;&#10;Description automatically generated">
              <a:extLst>
                <a:ext uri="{FF2B5EF4-FFF2-40B4-BE49-F238E27FC236}">
                  <a16:creationId xmlns:a16="http://schemas.microsoft.com/office/drawing/2014/main" id="{CC503C66-52E5-3E4E-AED9-24B9DD21BB1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942824" y="3675014"/>
              <a:ext cx="3249176" cy="2065962"/>
            </a:xfrm>
            <a:prstGeom prst="rect">
              <a:avLst/>
            </a:prstGeom>
          </p:spPr>
        </p:pic>
        <p:pic>
          <p:nvPicPr>
            <p:cNvPr id="4" name="Picture 3">
              <a:extLst>
                <a:ext uri="{FF2B5EF4-FFF2-40B4-BE49-F238E27FC236}">
                  <a16:creationId xmlns:a16="http://schemas.microsoft.com/office/drawing/2014/main" id="{8BAA3844-2CAF-A34A-BB5A-81F1CDA9BDDF}"/>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8215312" y="3431183"/>
              <a:ext cx="3976687" cy="2763869"/>
            </a:xfrm>
            <a:prstGeom prst="rect">
              <a:avLst/>
            </a:prstGeom>
          </p:spPr>
        </p:pic>
      </p:grpSp>
    </p:spTree>
    <p:extLst>
      <p:ext uri="{BB962C8B-B14F-4D97-AF65-F5344CB8AC3E}">
        <p14:creationId xmlns:p14="http://schemas.microsoft.com/office/powerpoint/2010/main" val="126831579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CCD976A-DE40-4541-A9FD-02F484952D90}"/>
              </a:ext>
            </a:extLst>
          </p:cNvPr>
          <p:cNvSpPr/>
          <p:nvPr/>
        </p:nvSpPr>
        <p:spPr>
          <a:xfrm>
            <a:off x="3566160" y="1810512"/>
            <a:ext cx="8430768" cy="3179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 Placeholder 1">
            <a:extLst>
              <a:ext uri="{FF2B5EF4-FFF2-40B4-BE49-F238E27FC236}">
                <a16:creationId xmlns:a16="http://schemas.microsoft.com/office/drawing/2014/main" id="{A82CB890-18BB-4049-9FB5-1BB612F21D9A}"/>
              </a:ext>
            </a:extLst>
          </p:cNvPr>
          <p:cNvSpPr>
            <a:spLocks noGrp="1"/>
          </p:cNvSpPr>
          <p:nvPr>
            <p:ph type="body" sz="quarter" idx="15"/>
          </p:nvPr>
        </p:nvSpPr>
        <p:spPr>
          <a:xfrm>
            <a:off x="3898900" y="360819"/>
            <a:ext cx="7846658" cy="5077098"/>
          </a:xfrm>
        </p:spPr>
        <p:txBody>
          <a:bodyPr/>
          <a:lstStyle/>
          <a:p>
            <a:pPr marL="457200" lvl="0" indent="-457200" algn="just">
              <a:buClr>
                <a:srgbClr val="CE1779"/>
              </a:buClr>
              <a:buFont typeface="+mj-lt"/>
              <a:buAutoNum type="arabicPeriod"/>
            </a:pPr>
            <a:r>
              <a:rPr lang="es-ES" b="1" dirty="0">
                <a:solidFill>
                  <a:srgbClr val="CE1779"/>
                </a:solidFill>
              </a:rPr>
              <a:t>Un correo de bienvenida</a:t>
            </a:r>
            <a:r>
              <a:rPr lang="es-ES" dirty="0">
                <a:solidFill>
                  <a:srgbClr val="CE1779"/>
                </a:solidFill>
              </a:rPr>
              <a:t> </a:t>
            </a:r>
            <a:r>
              <a:rPr lang="es-ES" dirty="0"/>
              <a:t>es una forma estupenda de que la nueva persona se sienta más a gusto incluso antes de incorporarse al trabajo. Un simple correo le dará la bienvenida a la empresa, con información importante para un buen comienzo. Si puede, incluya una programación detallada del primer día y semana en el nuevo puesto de trabajo.</a:t>
            </a:r>
          </a:p>
          <a:p>
            <a:pPr marL="457200" lvl="0" indent="-457200" algn="just">
              <a:buClr>
                <a:srgbClr val="CE1779"/>
              </a:buClr>
              <a:buFont typeface="+mj-lt"/>
              <a:buAutoNum type="arabicPeriod"/>
            </a:pPr>
            <a:endParaRPr lang="en-IE" dirty="0"/>
          </a:p>
          <a:p>
            <a:pPr marL="457200" lvl="0" indent="-457200" algn="just">
              <a:buClr>
                <a:srgbClr val="CE1779"/>
              </a:buClr>
              <a:buFont typeface="+mj-lt"/>
              <a:buAutoNum type="arabicPeriod"/>
            </a:pPr>
            <a:endParaRPr lang="en-IE" dirty="0"/>
          </a:p>
          <a:p>
            <a:pPr marL="457200" lvl="0" indent="-457200" algn="just">
              <a:buClr>
                <a:srgbClr val="CE1779"/>
              </a:buClr>
              <a:buFont typeface="+mj-lt"/>
              <a:buAutoNum type="arabicPeriod"/>
            </a:pPr>
            <a:endParaRPr lang="en-IE" dirty="0"/>
          </a:p>
          <a:p>
            <a:pPr marL="457200" lvl="0" indent="-457200" algn="just">
              <a:buClr>
                <a:srgbClr val="CE1779"/>
              </a:buClr>
              <a:buFont typeface="+mj-lt"/>
              <a:buAutoNum type="arabicPeriod"/>
            </a:pPr>
            <a:endParaRPr lang="en-IE" dirty="0"/>
          </a:p>
          <a:p>
            <a:pPr marL="457200" indent="-457200">
              <a:buClr>
                <a:srgbClr val="CE1779"/>
              </a:buClr>
              <a:buFont typeface="+mj-lt"/>
              <a:buAutoNum type="arabicPeriod"/>
            </a:pPr>
            <a:endParaRPr lang="en-IE" dirty="0"/>
          </a:p>
          <a:p>
            <a:pPr marL="457200" lvl="0" indent="-457200">
              <a:buClr>
                <a:srgbClr val="CE1779"/>
              </a:buClr>
              <a:buFont typeface="+mj-lt"/>
              <a:buAutoNum type="arabicPeriod"/>
            </a:pPr>
            <a:r>
              <a:rPr lang="es-ES" b="1" dirty="0">
                <a:solidFill>
                  <a:srgbClr val="CE1779"/>
                </a:solidFill>
              </a:rPr>
              <a:t>Revisión en materia de salud y seguridad laboral</a:t>
            </a:r>
            <a:br>
              <a:rPr lang="es-ES" b="1" dirty="0">
                <a:solidFill>
                  <a:srgbClr val="CE1779"/>
                </a:solidFill>
              </a:rPr>
            </a:br>
            <a:r>
              <a:rPr lang="es-ES" dirty="0"/>
              <a:t>Por ejemplo, ¿tiene la certeza de que el lugar de trabajo es sano y seguro para la nueva persona?</a:t>
            </a:r>
          </a:p>
          <a:p>
            <a:endParaRPr lang="en-US" dirty="0"/>
          </a:p>
        </p:txBody>
      </p:sp>
      <p:sp>
        <p:nvSpPr>
          <p:cNvPr id="9" name="Text Placeholder 6">
            <a:extLst>
              <a:ext uri="{FF2B5EF4-FFF2-40B4-BE49-F238E27FC236}">
                <a16:creationId xmlns:a16="http://schemas.microsoft.com/office/drawing/2014/main" id="{413EDB8C-8378-EA48-ACCB-A1CAA79CC803}"/>
              </a:ext>
            </a:extLst>
          </p:cNvPr>
          <p:cNvSpPr>
            <a:spLocks noGrp="1"/>
          </p:cNvSpPr>
          <p:nvPr>
            <p:ph type="body" sz="quarter" idx="13"/>
          </p:nvPr>
        </p:nvSpPr>
        <p:spPr>
          <a:xfrm>
            <a:off x="446441" y="360819"/>
            <a:ext cx="3341787" cy="2425550"/>
          </a:xfrm>
        </p:spPr>
        <p:txBody>
          <a:bodyPr>
            <a:noAutofit/>
          </a:bodyPr>
          <a:lstStyle/>
          <a:p>
            <a:r>
              <a:rPr lang="es-ES" dirty="0"/>
              <a:t>Si gestiona el proceso de selección </a:t>
            </a:r>
            <a:r>
              <a:rPr lang="es-ES" b="1" dirty="0"/>
              <a:t>por su cuenta:</a:t>
            </a:r>
            <a:endParaRPr lang="es-ES" sz="3200" dirty="0"/>
          </a:p>
        </p:txBody>
      </p:sp>
      <p:pic>
        <p:nvPicPr>
          <p:cNvPr id="5" name="Picture 4" descr="A drawing of a cartoon character&#10;&#10;Description automatically generated">
            <a:extLst>
              <a:ext uri="{FF2B5EF4-FFF2-40B4-BE49-F238E27FC236}">
                <a16:creationId xmlns:a16="http://schemas.microsoft.com/office/drawing/2014/main" id="{89B734A1-B906-4EFE-BA17-23EFC0854002}"/>
              </a:ext>
            </a:extLst>
          </p:cNvPr>
          <p:cNvPicPr>
            <a:picLocks noChangeAspect="1"/>
          </p:cNvPicPr>
          <p:nvPr/>
        </p:nvPicPr>
        <p:blipFill>
          <a:blip r:embed="rId2" cstate="screen">
            <a:extLst>
              <a:ext uri="{28A0092B-C50C-407E-A947-70E740481C1C}">
                <a14:useLocalDpi xmlns:a14="http://schemas.microsoft.com/office/drawing/2010/main"/>
              </a:ext>
              <a:ext uri="{837473B0-CC2E-450A-ABE3-18F120FF3D39}">
                <a1611:picAttrSrcUrl xmlns:a1611="http://schemas.microsoft.com/office/drawing/2016/11/main" r:id="rId3"/>
              </a:ext>
            </a:extLst>
          </a:blip>
          <a:stretch>
            <a:fillRect/>
          </a:stretch>
        </p:blipFill>
        <p:spPr>
          <a:xfrm>
            <a:off x="6096000" y="2656760"/>
            <a:ext cx="3627120" cy="2006491"/>
          </a:xfrm>
          <a:prstGeom prst="rect">
            <a:avLst/>
          </a:prstGeom>
        </p:spPr>
      </p:pic>
    </p:spTree>
    <p:extLst>
      <p:ext uri="{BB962C8B-B14F-4D97-AF65-F5344CB8AC3E}">
        <p14:creationId xmlns:p14="http://schemas.microsoft.com/office/powerpoint/2010/main" val="332282263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a:xfrm>
            <a:off x="675132" y="311403"/>
            <a:ext cx="9356373" cy="662475"/>
          </a:xfrm>
        </p:spPr>
        <p:txBody>
          <a:bodyPr>
            <a:noAutofit/>
          </a:bodyPr>
          <a:lstStyle/>
          <a:p>
            <a:r>
              <a:rPr lang="es-ES" dirty="0"/>
              <a:t>LA INCORPORACIÓN ES EL PROCESO POR EL CUAL UNA PERSONA RECIÉN CONTRATADA SE FAMILIARIZA CON EL PUESTO Y LA EMPRESA</a:t>
            </a:r>
          </a:p>
        </p:txBody>
      </p:sp>
      <p:sp>
        <p:nvSpPr>
          <p:cNvPr id="9" name="Text Placeholder 8"/>
          <p:cNvSpPr>
            <a:spLocks noGrp="1"/>
          </p:cNvSpPr>
          <p:nvPr>
            <p:ph type="body" sz="quarter" idx="14"/>
          </p:nvPr>
        </p:nvSpPr>
        <p:spPr>
          <a:xfrm>
            <a:off x="675134" y="2135499"/>
            <a:ext cx="7768780" cy="3497205"/>
          </a:xfrm>
        </p:spPr>
        <p:txBody>
          <a:bodyPr/>
          <a:lstStyle/>
          <a:p>
            <a:r>
              <a:rPr lang="es-ES" dirty="0"/>
              <a:t>Tiene todo el sentido porque:</a:t>
            </a:r>
          </a:p>
          <a:p>
            <a:pPr marL="342900" lvl="0" indent="-342900">
              <a:buClr>
                <a:srgbClr val="CE1779"/>
              </a:buClr>
              <a:buFont typeface="Arial" panose="020B0604020202020204" pitchFamily="34" charset="0"/>
              <a:buChar char="•"/>
            </a:pPr>
            <a:r>
              <a:rPr lang="es-ES" dirty="0"/>
              <a:t>La persona se sentirá cómoda y valorada desde el principio.</a:t>
            </a:r>
          </a:p>
          <a:p>
            <a:pPr marL="342900" lvl="0" indent="-342900">
              <a:buClr>
                <a:srgbClr val="CE1779"/>
              </a:buClr>
              <a:buFont typeface="Arial" panose="020B0604020202020204" pitchFamily="34" charset="0"/>
              <a:buChar char="•"/>
            </a:pPr>
            <a:r>
              <a:rPr lang="es-ES" dirty="0"/>
              <a:t>Las nuevas incorporaciones son productivas antes y se comprometen más con la organización.</a:t>
            </a:r>
          </a:p>
          <a:p>
            <a:pPr marL="342900" lvl="0" indent="-342900">
              <a:buClr>
                <a:srgbClr val="CE1779"/>
              </a:buClr>
              <a:buFont typeface="Arial" panose="020B0604020202020204" pitchFamily="34" charset="0"/>
              <a:buChar char="•"/>
            </a:pPr>
            <a:r>
              <a:rPr lang="es-ES" dirty="0"/>
              <a:t>Se reduce su estrés y aumenta su satisfacción en el trabajo.</a:t>
            </a:r>
          </a:p>
          <a:p>
            <a:pPr marL="342900" lvl="0" indent="-342900">
              <a:buClr>
                <a:srgbClr val="CE1779"/>
              </a:buClr>
              <a:buFont typeface="Arial" panose="020B0604020202020204" pitchFamily="34" charset="0"/>
              <a:buChar char="•"/>
            </a:pPr>
            <a:r>
              <a:rPr lang="es-ES" dirty="0"/>
              <a:t>Usted se beneficiará de una mayor retención y del ahorro asociado.</a:t>
            </a:r>
          </a:p>
          <a:p>
            <a:pPr marL="342900" lvl="0" indent="-342900">
              <a:buClr>
                <a:srgbClr val="CE1779"/>
              </a:buClr>
              <a:buFont typeface="Arial" panose="020B0604020202020204" pitchFamily="34" charset="0"/>
              <a:buChar char="•"/>
            </a:pPr>
            <a:endParaRPr lang="en-IE" dirty="0"/>
          </a:p>
          <a:p>
            <a:r>
              <a:rPr lang="es-ES" u="sng" dirty="0">
                <a:hlinkClick r:id="rId2"/>
              </a:rPr>
              <a:t>https://en.wikipedia.org/wiki/Onboarding</a:t>
            </a:r>
          </a:p>
        </p:txBody>
      </p:sp>
      <p:pic>
        <p:nvPicPr>
          <p:cNvPr id="3" name="Picture 2" descr="A close up of a logo&#10;&#10;Description automatically generated">
            <a:extLst>
              <a:ext uri="{FF2B5EF4-FFF2-40B4-BE49-F238E27FC236}">
                <a16:creationId xmlns:a16="http://schemas.microsoft.com/office/drawing/2014/main" id="{DE6303F4-6380-4FB0-8774-B71274FD255B}"/>
              </a:ext>
            </a:extLst>
          </p:cNvPr>
          <p:cNvPicPr>
            <a:picLocks noChangeAspect="1"/>
          </p:cNvPicPr>
          <p:nvPr/>
        </p:nvPicPr>
        <p:blipFill>
          <a:blip r:embed="rId3" cstate="screen">
            <a:extLst>
              <a:ext uri="{28A0092B-C50C-407E-A947-70E740481C1C}">
                <a14:useLocalDpi xmlns:a14="http://schemas.microsoft.com/office/drawing/2010/main"/>
              </a:ext>
              <a:ext uri="{837473B0-CC2E-450A-ABE3-18F120FF3D39}">
                <a1611:picAttrSrcUrl xmlns:a1611="http://schemas.microsoft.com/office/drawing/2016/11/main" r:id="rId4"/>
              </a:ext>
            </a:extLst>
          </a:blip>
          <a:stretch>
            <a:fillRect/>
          </a:stretch>
        </p:blipFill>
        <p:spPr>
          <a:xfrm>
            <a:off x="8713409" y="3429000"/>
            <a:ext cx="2672828" cy="3234347"/>
          </a:xfrm>
          <a:prstGeom prst="rect">
            <a:avLst/>
          </a:prstGeom>
        </p:spPr>
      </p:pic>
    </p:spTree>
    <p:extLst>
      <p:ext uri="{BB962C8B-B14F-4D97-AF65-F5344CB8AC3E}">
        <p14:creationId xmlns:p14="http://schemas.microsoft.com/office/powerpoint/2010/main" val="191102450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6629C61A-721D-4349-B0A1-A7463E76E9DE}"/>
              </a:ext>
            </a:extLst>
          </p:cNvPr>
          <p:cNvSpPr>
            <a:spLocks noGrp="1"/>
          </p:cNvSpPr>
          <p:nvPr>
            <p:ph type="body" sz="quarter" idx="13"/>
          </p:nvPr>
        </p:nvSpPr>
        <p:spPr>
          <a:xfrm>
            <a:off x="4161984" y="483177"/>
            <a:ext cx="7407087" cy="697353"/>
          </a:xfrm>
        </p:spPr>
        <p:txBody>
          <a:bodyPr/>
          <a:lstStyle/>
          <a:p>
            <a:pPr algn="r"/>
            <a:r>
              <a:rPr lang="es-ES" dirty="0"/>
              <a:t>FERIAS DE EMPLEO </a:t>
            </a:r>
          </a:p>
        </p:txBody>
      </p:sp>
      <p:pic>
        <p:nvPicPr>
          <p:cNvPr id="7" name="Picture 6">
            <a:extLst>
              <a:ext uri="{FF2B5EF4-FFF2-40B4-BE49-F238E27FC236}">
                <a16:creationId xmlns:a16="http://schemas.microsoft.com/office/drawing/2014/main" id="{B118CEF9-D8D1-4549-AD0C-5C02C7796999}"/>
              </a:ext>
            </a:extLst>
          </p:cNvPr>
          <p:cNvPicPr/>
          <p:nvPr/>
        </p:nvPicPr>
        <p:blipFill>
          <a:blip r:embed="rId2" cstate="screen">
            <a:extLst>
              <a:ext uri="{28A0092B-C50C-407E-A947-70E740481C1C}">
                <a14:useLocalDpi xmlns:a14="http://schemas.microsoft.com/office/drawing/2010/main"/>
              </a:ext>
            </a:extLst>
          </a:blip>
          <a:stretch>
            <a:fillRect/>
          </a:stretch>
        </p:blipFill>
        <p:spPr>
          <a:xfrm>
            <a:off x="423545" y="3933548"/>
            <a:ext cx="3315335" cy="2390775"/>
          </a:xfrm>
          <a:prstGeom prst="rect">
            <a:avLst/>
          </a:prstGeom>
        </p:spPr>
      </p:pic>
      <p:sp>
        <p:nvSpPr>
          <p:cNvPr id="8" name="Rectangle 7">
            <a:extLst>
              <a:ext uri="{FF2B5EF4-FFF2-40B4-BE49-F238E27FC236}">
                <a16:creationId xmlns:a16="http://schemas.microsoft.com/office/drawing/2014/main" id="{024C7613-E332-5449-A7C3-E9DF545E987A}"/>
              </a:ext>
            </a:extLst>
          </p:cNvPr>
          <p:cNvSpPr/>
          <p:nvPr/>
        </p:nvSpPr>
        <p:spPr>
          <a:xfrm>
            <a:off x="3638966" y="1663511"/>
            <a:ext cx="8453120" cy="5237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0" name="Straight Connector 9">
            <a:extLst>
              <a:ext uri="{FF2B5EF4-FFF2-40B4-BE49-F238E27FC236}">
                <a16:creationId xmlns:a16="http://schemas.microsoft.com/office/drawing/2014/main" id="{4C6B2E56-BAB1-5746-BC94-73682BE2E5AD}"/>
              </a:ext>
            </a:extLst>
          </p:cNvPr>
          <p:cNvCxnSpPr/>
          <p:nvPr/>
        </p:nvCxnSpPr>
        <p:spPr>
          <a:xfrm flipH="1">
            <a:off x="3829306" y="1180530"/>
            <a:ext cx="8072437"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6" name="Text Placeholder 5">
            <a:extLst>
              <a:ext uri="{FF2B5EF4-FFF2-40B4-BE49-F238E27FC236}">
                <a16:creationId xmlns:a16="http://schemas.microsoft.com/office/drawing/2014/main" id="{9072E3E5-BFBF-6A46-82DA-35836E212BA6}"/>
              </a:ext>
            </a:extLst>
          </p:cNvPr>
          <p:cNvSpPr>
            <a:spLocks noGrp="1"/>
          </p:cNvSpPr>
          <p:nvPr>
            <p:ph type="body" sz="quarter" idx="14"/>
          </p:nvPr>
        </p:nvSpPr>
        <p:spPr>
          <a:xfrm>
            <a:off x="4161982" y="1356449"/>
            <a:ext cx="7407087" cy="3975101"/>
          </a:xfrm>
        </p:spPr>
        <p:txBody>
          <a:bodyPr/>
          <a:lstStyle/>
          <a:p>
            <a:pPr algn="just"/>
            <a:r>
              <a:rPr lang="es-ES" dirty="0"/>
              <a:t>Aunque ya no sean tan populares, las ferias de empleo siguen ayudando a las empresas a acceder a una gran cantidad de candidaturas, especialmente de alumnado graduado. Algunas ferias regionales de empleo son estupendas. Por ejemplo, en Armagh, Craigavon, Banbridge (Irlanda del Norte), una feria de empleo promovida por el ayuntamiento exhibe cientos de puestos a miles de asistentes. </a:t>
            </a:r>
          </a:p>
          <a:p>
            <a:r>
              <a:rPr lang="es-ES" dirty="0"/>
              <a:t> </a:t>
            </a:r>
            <a:r>
              <a:rPr lang="es-ES" u="sng" dirty="0">
                <a:hlinkClick r:id="rId3"/>
              </a:rPr>
              <a:t>https://www.nibusinessinfo.co.uk/content/armagh-city-banbridge-and-craigavon-borough-job-fair</a:t>
            </a:r>
          </a:p>
          <a:p>
            <a:endParaRPr lang="en-IE" sz="1000" dirty="0"/>
          </a:p>
          <a:p>
            <a:r>
              <a:rPr lang="es-ES" dirty="0"/>
              <a:t>En Leitrim (Irlanda) la Oficina de Empleo Local organiza una feria de empleo: </a:t>
            </a:r>
            <a:r>
              <a:rPr lang="es-ES" u="sng" dirty="0">
                <a:hlinkClick r:id="rId4"/>
              </a:rPr>
              <a:t>https://www.localenterprise.ie/Leitrim/News/Press-Releases/Jobs-Fair-2018.html</a:t>
            </a:r>
            <a:r>
              <a:rPr lang="es-ES" dirty="0"/>
              <a:t>. </a:t>
            </a:r>
          </a:p>
          <a:p>
            <a:endParaRPr lang="en-US" dirty="0"/>
          </a:p>
        </p:txBody>
      </p:sp>
    </p:spTree>
    <p:extLst>
      <p:ext uri="{BB962C8B-B14F-4D97-AF65-F5344CB8AC3E}">
        <p14:creationId xmlns:p14="http://schemas.microsoft.com/office/powerpoint/2010/main" val="203372387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a:xfrm>
            <a:off x="675133" y="311403"/>
            <a:ext cx="8227568" cy="662475"/>
          </a:xfrm>
        </p:spPr>
        <p:txBody>
          <a:bodyPr>
            <a:noAutofit/>
          </a:bodyPr>
          <a:lstStyle/>
          <a:p>
            <a:r>
              <a:rPr lang="es-ES" dirty="0"/>
              <a:t>EVENTOS</a:t>
            </a:r>
          </a:p>
        </p:txBody>
      </p:sp>
      <p:cxnSp>
        <p:nvCxnSpPr>
          <p:cNvPr id="4" name="Straight Connector 3">
            <a:extLst>
              <a:ext uri="{FF2B5EF4-FFF2-40B4-BE49-F238E27FC236}">
                <a16:creationId xmlns:a16="http://schemas.microsoft.com/office/drawing/2014/main" id="{348562F3-5E76-3944-AB4A-C04A9869D636}"/>
              </a:ext>
            </a:extLst>
          </p:cNvPr>
          <p:cNvCxnSpPr/>
          <p:nvPr/>
        </p:nvCxnSpPr>
        <p:spPr>
          <a:xfrm flipH="1">
            <a:off x="414337" y="1094805"/>
            <a:ext cx="8072437"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5" name="Rectangle 4">
            <a:extLst>
              <a:ext uri="{FF2B5EF4-FFF2-40B4-BE49-F238E27FC236}">
                <a16:creationId xmlns:a16="http://schemas.microsoft.com/office/drawing/2014/main" id="{352ADE03-BB81-5A4E-A271-FF40025F8B7D}"/>
              </a:ext>
            </a:extLst>
          </p:cNvPr>
          <p:cNvSpPr/>
          <p:nvPr/>
        </p:nvSpPr>
        <p:spPr>
          <a:xfrm>
            <a:off x="223995" y="1611775"/>
            <a:ext cx="8453120" cy="5237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 Placeholder 8"/>
          <p:cNvSpPr>
            <a:spLocks noGrp="1"/>
          </p:cNvSpPr>
          <p:nvPr>
            <p:ph type="body" sz="quarter" idx="14"/>
          </p:nvPr>
        </p:nvSpPr>
        <p:spPr>
          <a:xfrm>
            <a:off x="414337" y="1217422"/>
            <a:ext cx="7758113" cy="4232522"/>
          </a:xfrm>
        </p:spPr>
        <p:txBody>
          <a:bodyPr/>
          <a:lstStyle/>
          <a:p>
            <a:pPr algn="just"/>
            <a:r>
              <a:rPr lang="es-ES" dirty="0"/>
              <a:t>Además de las ferias de empleo hay muchos eventos a los que puede asistir para conocer aspirantes. Desde eventos de creación de red de contactos a reuniones a las que puede asistir su público objetivo... Tendrá la oportunidad de conocer aspirantes con talento, además del beneficio que supone asistir a eventos del sector.</a:t>
            </a:r>
          </a:p>
          <a:p>
            <a:pPr algn="just"/>
            <a:endParaRPr lang="en-IE" dirty="0"/>
          </a:p>
          <a:p>
            <a:pPr algn="just"/>
            <a:r>
              <a:rPr lang="es-ES" dirty="0"/>
              <a:t>El uso extensivo de internet ha propiciado otros métodos de </a:t>
            </a:r>
            <a:r>
              <a:rPr lang="es-ES" b="1" dirty="0">
                <a:solidFill>
                  <a:srgbClr val="CE1779"/>
                </a:solidFill>
              </a:rPr>
              <a:t>contratación online </a:t>
            </a:r>
            <a:r>
              <a:rPr lang="es-ES" dirty="0"/>
              <a:t>que alcanzan a un público mucho más amplio y específico. Además de llegar a las personas demandantes de empleo de cualquier lugar, puede atraer aspirantes con competencias concretas. Repasemos sus opciones de </a:t>
            </a:r>
            <a:r>
              <a:rPr lang="es-ES" b="1" dirty="0">
                <a:solidFill>
                  <a:srgbClr val="CE1779"/>
                </a:solidFill>
              </a:rPr>
              <a:t>contratación online</a:t>
            </a:r>
            <a:r>
              <a:rPr lang="es-ES" dirty="0"/>
              <a:t>.</a:t>
            </a:r>
          </a:p>
        </p:txBody>
      </p:sp>
      <p:pic>
        <p:nvPicPr>
          <p:cNvPr id="3" name="Picture 2" descr="A crowd of people in a room&#10;&#10;Description automatically generated">
            <a:extLst>
              <a:ext uri="{FF2B5EF4-FFF2-40B4-BE49-F238E27FC236}">
                <a16:creationId xmlns:a16="http://schemas.microsoft.com/office/drawing/2014/main" id="{A3D20864-7562-4557-B028-FAB096728469}"/>
              </a:ext>
            </a:extLst>
          </p:cNvPr>
          <p:cNvPicPr>
            <a:picLocks noChangeAspect="1"/>
          </p:cNvPicPr>
          <p:nvPr/>
        </p:nvPicPr>
        <p:blipFill>
          <a:blip r:embed="rId2" cstate="screen">
            <a:extLst>
              <a:ext uri="{28A0092B-C50C-407E-A947-70E740481C1C}">
                <a14:useLocalDpi xmlns:a14="http://schemas.microsoft.com/office/drawing/2010/main"/>
              </a:ext>
              <a:ext uri="{837473B0-CC2E-450A-ABE3-18F120FF3D39}">
                <a1611:picAttrSrcUrl xmlns:a1611="http://schemas.microsoft.com/office/drawing/2016/11/main" r:id="rId3"/>
              </a:ext>
            </a:extLst>
          </a:blip>
          <a:stretch>
            <a:fillRect/>
          </a:stretch>
        </p:blipFill>
        <p:spPr>
          <a:xfrm>
            <a:off x="8486774" y="3847410"/>
            <a:ext cx="3410655" cy="2797629"/>
          </a:xfrm>
          <a:prstGeom prst="rect">
            <a:avLst/>
          </a:prstGeom>
        </p:spPr>
      </p:pic>
    </p:spTree>
    <p:extLst>
      <p:ext uri="{BB962C8B-B14F-4D97-AF65-F5344CB8AC3E}">
        <p14:creationId xmlns:p14="http://schemas.microsoft.com/office/powerpoint/2010/main" val="213531660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CCD976A-DE40-4541-A9FD-02F484952D90}"/>
              </a:ext>
            </a:extLst>
          </p:cNvPr>
          <p:cNvSpPr/>
          <p:nvPr/>
        </p:nvSpPr>
        <p:spPr>
          <a:xfrm>
            <a:off x="3566160" y="1810512"/>
            <a:ext cx="8430768" cy="3179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 Placeholder 6">
            <a:extLst>
              <a:ext uri="{FF2B5EF4-FFF2-40B4-BE49-F238E27FC236}">
                <a16:creationId xmlns:a16="http://schemas.microsoft.com/office/drawing/2014/main" id="{413EDB8C-8378-EA48-ACCB-A1CAA79CC803}"/>
              </a:ext>
            </a:extLst>
          </p:cNvPr>
          <p:cNvSpPr>
            <a:spLocks noGrp="1"/>
          </p:cNvSpPr>
          <p:nvPr>
            <p:ph type="body" sz="quarter" idx="20"/>
          </p:nvPr>
        </p:nvSpPr>
        <p:spPr>
          <a:xfrm>
            <a:off x="3418114" y="1492906"/>
            <a:ext cx="8183336" cy="3872188"/>
          </a:xfrm>
        </p:spPr>
        <p:txBody>
          <a:bodyPr>
            <a:noAutofit/>
          </a:bodyPr>
          <a:lstStyle/>
          <a:p>
            <a:pPr marL="0" indent="0" algn="just">
              <a:spcBef>
                <a:spcPts val="300"/>
              </a:spcBef>
              <a:buNone/>
            </a:pPr>
            <a:r>
              <a:rPr lang="es-ES" dirty="0"/>
              <a:t>Los portales de empleo desempeñan un papel fundamental en la conexión entre aspirantes y empresas. Estos portales son la plataforma favorita de las personas demandantes que buscan mejorar su trayectoria profesional, por lo que son una fuente excelente para una empresa nueva que quiera atraer talento sectorial. La generación </a:t>
            </a:r>
            <a:r>
              <a:rPr lang="es-ES" i="1" dirty="0"/>
              <a:t>millenial</a:t>
            </a:r>
            <a:r>
              <a:rPr lang="es-ES" dirty="0"/>
              <a:t> tiende a buscar en portales de empleo, así que si quiere atraer aspirantes jóvenes, téngalo en cuenta.</a:t>
            </a:r>
          </a:p>
          <a:p>
            <a:pPr marL="0" indent="0" algn="just">
              <a:spcBef>
                <a:spcPts val="300"/>
              </a:spcBef>
              <a:buNone/>
            </a:pPr>
            <a:r>
              <a:rPr lang="es-ES" dirty="0"/>
              <a:t> </a:t>
            </a:r>
          </a:p>
          <a:p>
            <a:pPr marL="0" indent="0" algn="just">
              <a:spcBef>
                <a:spcPts val="300"/>
              </a:spcBef>
              <a:buNone/>
            </a:pPr>
            <a:r>
              <a:rPr lang="es-ES" dirty="0"/>
              <a:t>Muchos portales de empleo tienen bases de datos de CV que permiten a las empresas filtrar los perfiles de aspirantes a partir de unos criterios concretos (que ya ha definido en el Módulo 2).   Conviene tener en cuenta que los portales de empleo facilitan las solicitudes y por ello aceleran el proceso de contratación.</a:t>
            </a:r>
          </a:p>
        </p:txBody>
      </p:sp>
      <p:sp>
        <p:nvSpPr>
          <p:cNvPr id="2" name="Text Placeholder 1">
            <a:extLst>
              <a:ext uri="{FF2B5EF4-FFF2-40B4-BE49-F238E27FC236}">
                <a16:creationId xmlns:a16="http://schemas.microsoft.com/office/drawing/2014/main" id="{A82CB890-18BB-4049-9FB5-1BB612F21D9A}"/>
              </a:ext>
            </a:extLst>
          </p:cNvPr>
          <p:cNvSpPr>
            <a:spLocks noGrp="1"/>
          </p:cNvSpPr>
          <p:nvPr>
            <p:ph type="body" sz="quarter" idx="21"/>
          </p:nvPr>
        </p:nvSpPr>
        <p:spPr>
          <a:xfrm>
            <a:off x="2495266" y="865599"/>
            <a:ext cx="4282052" cy="577440"/>
          </a:xfrm>
        </p:spPr>
        <p:txBody>
          <a:bodyPr>
            <a:normAutofit fontScale="92500"/>
          </a:bodyPr>
          <a:lstStyle/>
          <a:p>
            <a:pPr lvl="0" algn="just">
              <a:buClr>
                <a:srgbClr val="CE1779"/>
              </a:buClr>
            </a:pPr>
            <a:r>
              <a:rPr lang="es-ES" dirty="0">
                <a:solidFill>
                  <a:srgbClr val="CE1779"/>
                </a:solidFill>
              </a:rPr>
              <a:t>PORTALES DE EMPLEO</a:t>
            </a:r>
          </a:p>
        </p:txBody>
      </p:sp>
      <p:pic>
        <p:nvPicPr>
          <p:cNvPr id="7" name="Graphic 6" descr="Employee badge">
            <a:extLst>
              <a:ext uri="{FF2B5EF4-FFF2-40B4-BE49-F238E27FC236}">
                <a16:creationId xmlns:a16="http://schemas.microsoft.com/office/drawing/2014/main" id="{3304F627-7EF5-5E43-83CA-55A9B27B405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23824" y="794163"/>
            <a:ext cx="648876" cy="648876"/>
          </a:xfrm>
          <a:prstGeom prst="rect">
            <a:avLst/>
          </a:prstGeom>
        </p:spPr>
      </p:pic>
      <p:pic>
        <p:nvPicPr>
          <p:cNvPr id="5" name="Picture 4" descr="A screenshot of a cell phone&#10;&#10;Description automatically generated">
            <a:extLst>
              <a:ext uri="{FF2B5EF4-FFF2-40B4-BE49-F238E27FC236}">
                <a16:creationId xmlns:a16="http://schemas.microsoft.com/office/drawing/2014/main" id="{AB19D27E-E48C-4D68-A33C-86EF49C28FA6}"/>
              </a:ext>
            </a:extLst>
          </p:cNvPr>
          <p:cNvPicPr>
            <a:picLocks noChangeAspect="1"/>
          </p:cNvPicPr>
          <p:nvPr/>
        </p:nvPicPr>
        <p:blipFill>
          <a:blip r:embed="rId4">
            <a:extLst>
              <a:ext uri="{837473B0-CC2E-450A-ABE3-18F120FF3D39}">
                <a1611:picAttrSrcUrl xmlns:a1611="http://schemas.microsoft.com/office/drawing/2016/11/main" r:id="rId5"/>
              </a:ext>
            </a:extLst>
          </a:blip>
          <a:stretch>
            <a:fillRect/>
          </a:stretch>
        </p:blipFill>
        <p:spPr>
          <a:xfrm>
            <a:off x="0" y="3429000"/>
            <a:ext cx="3418114" cy="1562100"/>
          </a:xfrm>
          <a:prstGeom prst="rect">
            <a:avLst/>
          </a:prstGeom>
        </p:spPr>
      </p:pic>
    </p:spTree>
    <p:extLst>
      <p:ext uri="{BB962C8B-B14F-4D97-AF65-F5344CB8AC3E}">
        <p14:creationId xmlns:p14="http://schemas.microsoft.com/office/powerpoint/2010/main" val="5947895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s-ES" dirty="0"/>
              <a:t>4.1 INTRODUCCIÓN</a:t>
            </a:r>
          </a:p>
        </p:txBody>
      </p:sp>
    </p:spTree>
    <p:extLst>
      <p:ext uri="{BB962C8B-B14F-4D97-AF65-F5344CB8AC3E}">
        <p14:creationId xmlns:p14="http://schemas.microsoft.com/office/powerpoint/2010/main" val="193848114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CCD976A-DE40-4541-A9FD-02F484952D90}"/>
              </a:ext>
            </a:extLst>
          </p:cNvPr>
          <p:cNvSpPr/>
          <p:nvPr/>
        </p:nvSpPr>
        <p:spPr>
          <a:xfrm>
            <a:off x="3566160" y="1810512"/>
            <a:ext cx="8430768" cy="3179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 Placeholder 6">
            <a:extLst>
              <a:ext uri="{FF2B5EF4-FFF2-40B4-BE49-F238E27FC236}">
                <a16:creationId xmlns:a16="http://schemas.microsoft.com/office/drawing/2014/main" id="{413EDB8C-8378-EA48-ACCB-A1CAA79CC803}"/>
              </a:ext>
            </a:extLst>
          </p:cNvPr>
          <p:cNvSpPr>
            <a:spLocks noGrp="1"/>
          </p:cNvSpPr>
          <p:nvPr>
            <p:ph type="body" sz="quarter" idx="20"/>
          </p:nvPr>
        </p:nvSpPr>
        <p:spPr>
          <a:xfrm>
            <a:off x="2495266" y="1754551"/>
            <a:ext cx="9106184" cy="3872188"/>
          </a:xfrm>
        </p:spPr>
        <p:txBody>
          <a:bodyPr>
            <a:noAutofit/>
          </a:bodyPr>
          <a:lstStyle/>
          <a:p>
            <a:pPr marL="0" indent="0" algn="just">
              <a:spcBef>
                <a:spcPts val="300"/>
              </a:spcBef>
              <a:buNone/>
            </a:pPr>
            <a:r>
              <a:rPr lang="es-ES" dirty="0"/>
              <a:t> </a:t>
            </a:r>
          </a:p>
          <a:p>
            <a:pPr marL="0" indent="0" algn="just" fontAlgn="base">
              <a:spcBef>
                <a:spcPts val="300"/>
              </a:spcBef>
              <a:buNone/>
            </a:pPr>
            <a:r>
              <a:rPr lang="es-ES" b="1" dirty="0"/>
              <a:t>Portales de empleo de pago: </a:t>
            </a:r>
            <a:r>
              <a:rPr lang="es-ES" u="sng" dirty="0">
                <a:hlinkClick r:id="rId2"/>
              </a:rPr>
              <a:t>www.Indeed.com</a:t>
            </a:r>
            <a:r>
              <a:rPr lang="es-ES" dirty="0"/>
              <a:t>, </a:t>
            </a:r>
            <a:r>
              <a:rPr lang="es-ES" u="sng" dirty="0">
                <a:hlinkClick r:id="rId3"/>
              </a:rPr>
              <a:t>www.Monster.com</a:t>
            </a:r>
            <a:r>
              <a:rPr lang="es-ES" dirty="0"/>
              <a:t>, </a:t>
            </a:r>
            <a:r>
              <a:rPr lang="es-ES" u="sng" dirty="0">
                <a:hlinkClick r:id="rId4"/>
              </a:rPr>
              <a:t>www.LinkedIn.com</a:t>
            </a:r>
            <a:r>
              <a:rPr lang="es-ES" dirty="0"/>
              <a:t>, </a:t>
            </a:r>
            <a:r>
              <a:rPr lang="es-ES" u="sng" dirty="0">
                <a:hlinkClick r:id="rId5"/>
              </a:rPr>
              <a:t>www.simplyhired.co.uk</a:t>
            </a:r>
            <a:r>
              <a:rPr lang="es-ES" dirty="0"/>
              <a:t> y </a:t>
            </a:r>
            <a:r>
              <a:rPr lang="es-ES" u="sng" dirty="0">
                <a:hlinkClick r:id="rId6"/>
              </a:rPr>
              <a:t>www.simplyhired.ie</a:t>
            </a:r>
            <a:r>
              <a:rPr lang="es-ES" dirty="0"/>
              <a:t>, </a:t>
            </a:r>
            <a:r>
              <a:rPr lang="es-ES" u="sng" dirty="0">
                <a:hlinkClick r:id="rId7"/>
              </a:rPr>
              <a:t>www.careerbuilder.com/jobs-europe</a:t>
            </a:r>
            <a:r>
              <a:rPr lang="es-ES" dirty="0"/>
              <a:t> y muchos más. La mayoría dispone de prestaciones integradas para dirigirse al público objetivo en función de su nivel de experiencia, competencias, formación y sector. </a:t>
            </a:r>
          </a:p>
          <a:p>
            <a:pPr marL="0" indent="0" algn="just" fontAlgn="base">
              <a:spcBef>
                <a:spcPts val="300"/>
              </a:spcBef>
              <a:buNone/>
            </a:pPr>
            <a:endParaRPr lang="en-US" dirty="0"/>
          </a:p>
          <a:p>
            <a:pPr marL="0" indent="0" algn="just" fontAlgn="base">
              <a:spcBef>
                <a:spcPts val="300"/>
              </a:spcBef>
              <a:buNone/>
            </a:pPr>
            <a:r>
              <a:rPr lang="es-ES" dirty="0"/>
              <a:t>Si busca aspirantes con competencias especializadas, también puede investigar los portales de empleo específicos de su sector o de la persona que quiere contratar (por ejemplo, en páginas como SalesJobs si busca agentes comerciales).</a:t>
            </a:r>
          </a:p>
        </p:txBody>
      </p:sp>
      <p:pic>
        <p:nvPicPr>
          <p:cNvPr id="5" name="Graphic 4" descr="Employee badge">
            <a:extLst>
              <a:ext uri="{FF2B5EF4-FFF2-40B4-BE49-F238E27FC236}">
                <a16:creationId xmlns:a16="http://schemas.microsoft.com/office/drawing/2014/main" id="{4E8A8D90-F157-A847-9D3F-A80913DC2872}"/>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23824" y="794163"/>
            <a:ext cx="648876" cy="648876"/>
          </a:xfrm>
          <a:prstGeom prst="rect">
            <a:avLst/>
          </a:prstGeom>
        </p:spPr>
      </p:pic>
      <p:sp>
        <p:nvSpPr>
          <p:cNvPr id="7" name="Text Placeholder 1">
            <a:extLst>
              <a:ext uri="{FF2B5EF4-FFF2-40B4-BE49-F238E27FC236}">
                <a16:creationId xmlns:a16="http://schemas.microsoft.com/office/drawing/2014/main" id="{A82CB890-18BB-4049-9FB5-1BB612F21D9A}"/>
              </a:ext>
            </a:extLst>
          </p:cNvPr>
          <p:cNvSpPr txBox="1">
            <a:spLocks/>
          </p:cNvSpPr>
          <p:nvPr/>
        </p:nvSpPr>
        <p:spPr>
          <a:xfrm>
            <a:off x="2495266" y="865599"/>
            <a:ext cx="4282052" cy="577440"/>
          </a:xfrm>
          <a:prstGeom prst="rect">
            <a:avLst/>
          </a:prstGeom>
          <a:solidFill>
            <a:schemeClr val="bg1"/>
          </a:solidFill>
        </p:spPr>
        <p:txBody>
          <a:bodyPr vert="horz" lIns="91440" tIns="45720" rIns="91440" bIns="45720" rtlCol="0" anchor="t">
            <a:normAutofit fontScale="92500"/>
          </a:bodyPr>
          <a:lstStyle>
            <a:lvl1pPr marL="0" indent="0" algn="l" defTabSz="914400" rtl="0" eaLnBrk="1" latinLnBrk="0" hangingPunct="1">
              <a:lnSpc>
                <a:spcPct val="90000"/>
              </a:lnSpc>
              <a:spcBef>
                <a:spcPts val="1000"/>
              </a:spcBef>
              <a:buFont typeface="Arial"/>
              <a:buNone/>
              <a:defRPr sz="3600" i="0" kern="1200">
                <a:solidFill>
                  <a:srgbClr val="6D6E6C"/>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buClr>
                <a:srgbClr val="CE1779"/>
              </a:buClr>
            </a:pPr>
            <a:r>
              <a:rPr lang="es-ES" dirty="0">
                <a:solidFill>
                  <a:srgbClr val="CE1779"/>
                </a:solidFill>
              </a:rPr>
              <a:t>PORTALES DE EMPLEO</a:t>
            </a:r>
          </a:p>
        </p:txBody>
      </p:sp>
    </p:spTree>
    <p:extLst>
      <p:ext uri="{BB962C8B-B14F-4D97-AF65-F5344CB8AC3E}">
        <p14:creationId xmlns:p14="http://schemas.microsoft.com/office/powerpoint/2010/main" val="56579106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2E558E11-8135-454A-B62D-5A1B0659B5CF}"/>
              </a:ext>
            </a:extLst>
          </p:cNvPr>
          <p:cNvSpPr>
            <a:spLocks noGrp="1"/>
          </p:cNvSpPr>
          <p:nvPr>
            <p:ph type="body" sz="quarter" idx="13"/>
          </p:nvPr>
        </p:nvSpPr>
        <p:spPr/>
        <p:txBody>
          <a:bodyPr/>
          <a:lstStyle/>
          <a:p>
            <a:r>
              <a:rPr lang="es-ES" dirty="0">
                <a:solidFill>
                  <a:srgbClr val="CE1779"/>
                </a:solidFill>
              </a:rPr>
              <a:t>REDES SOCIALES</a:t>
            </a:r>
          </a:p>
          <a:p>
            <a:endParaRPr lang="en-US" dirty="0">
              <a:solidFill>
                <a:srgbClr val="CE1779"/>
              </a:solidFill>
            </a:endParaRPr>
          </a:p>
        </p:txBody>
      </p:sp>
      <p:sp>
        <p:nvSpPr>
          <p:cNvPr id="5" name="Text Placeholder 4">
            <a:extLst>
              <a:ext uri="{FF2B5EF4-FFF2-40B4-BE49-F238E27FC236}">
                <a16:creationId xmlns:a16="http://schemas.microsoft.com/office/drawing/2014/main" id="{73DC0785-3343-ED47-9598-6EB802E826E6}"/>
              </a:ext>
            </a:extLst>
          </p:cNvPr>
          <p:cNvSpPr>
            <a:spLocks noGrp="1"/>
          </p:cNvSpPr>
          <p:nvPr>
            <p:ph type="body" sz="quarter" idx="15"/>
          </p:nvPr>
        </p:nvSpPr>
        <p:spPr>
          <a:xfrm>
            <a:off x="3026229" y="890451"/>
            <a:ext cx="8849958" cy="5077098"/>
          </a:xfrm>
        </p:spPr>
        <p:txBody>
          <a:bodyPr/>
          <a:lstStyle/>
          <a:p>
            <a:pPr algn="just"/>
            <a:r>
              <a:rPr lang="es-ES" dirty="0"/>
              <a:t>Las redes sociales son una herramienta muy práctica para la contratación de personal. Prácticamente todo el mundo utiliza alguna red social, así que tiene sentido contratar publicidad en LinkedIn, Facebook o Twitter y aprovechar los algoritmos de cada plataforma para dirigirse en concreto a las regiones y grupos demográficos de interés. Las generaciones más jóvenes recurren a alguna red social en sus búsquedas de empleo (exactamente el 86%).</a:t>
            </a:r>
          </a:p>
          <a:p>
            <a:pPr algn="just"/>
            <a:endParaRPr lang="en-IE" dirty="0"/>
          </a:p>
          <a:p>
            <a:pPr algn="just"/>
            <a:r>
              <a:rPr lang="es-ES" dirty="0"/>
              <a:t>La clave de las redes sociales con fines de contratación es conocer al público objetivo y saber dónde localizarle online.</a:t>
            </a:r>
          </a:p>
          <a:p>
            <a:pPr algn="just"/>
            <a:endParaRPr lang="en-IE" dirty="0"/>
          </a:p>
          <a:p>
            <a:pPr algn="just"/>
            <a:r>
              <a:rPr lang="es-ES" dirty="0"/>
              <a:t>Recuerde que, además de publicar la vacante en las redes sociales de su empresa, también conviene incluir anuncios patrocinados en la campaña porque esas plataformas le pueden servir para llegar a las candidaturas pasivas.</a:t>
            </a:r>
            <a:endParaRPr lang="es-ES" b="1" dirty="0"/>
          </a:p>
          <a:p>
            <a:pPr algn="just"/>
            <a:endParaRPr lang="en-US" dirty="0"/>
          </a:p>
          <a:p>
            <a:endParaRPr lang="en-US" dirty="0"/>
          </a:p>
        </p:txBody>
      </p:sp>
    </p:spTree>
    <p:extLst>
      <p:ext uri="{BB962C8B-B14F-4D97-AF65-F5344CB8AC3E}">
        <p14:creationId xmlns:p14="http://schemas.microsoft.com/office/powerpoint/2010/main" val="142047941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54F3DF42-D072-5340-9FFD-BD9BDD281ACF}"/>
              </a:ext>
            </a:extLst>
          </p:cNvPr>
          <p:cNvSpPr>
            <a:spLocks noGrp="1"/>
          </p:cNvSpPr>
          <p:nvPr>
            <p:ph type="body" sz="quarter" idx="11"/>
          </p:nvPr>
        </p:nvSpPr>
        <p:spPr>
          <a:xfrm>
            <a:off x="538548" y="3940704"/>
            <a:ext cx="6749758" cy="2654302"/>
          </a:xfrm>
        </p:spPr>
        <p:txBody>
          <a:bodyPr/>
          <a:lstStyle/>
          <a:p>
            <a:pPr algn="ctr"/>
            <a:r>
              <a:rPr lang="es-ES" sz="3200" b="1" i="1" dirty="0">
                <a:latin typeface="+mn-lt"/>
              </a:rPr>
              <a:t>Al final, acabará combinando muchos de estos métodos para alcanzar a una cohorte sólida de personas idóneas.</a:t>
            </a:r>
          </a:p>
          <a:p>
            <a:pPr algn="ctr"/>
            <a:endParaRPr lang="en-US" sz="3200" i="1" dirty="0"/>
          </a:p>
        </p:txBody>
      </p:sp>
      <p:pic>
        <p:nvPicPr>
          <p:cNvPr id="7" name="Picture 6" descr="A close up of a logo&#10;&#10;Description automatically generated">
            <a:extLst>
              <a:ext uri="{FF2B5EF4-FFF2-40B4-BE49-F238E27FC236}">
                <a16:creationId xmlns:a16="http://schemas.microsoft.com/office/drawing/2014/main" id="{5729C6C3-960A-4DC8-B353-F26ADAD62598}"/>
              </a:ext>
            </a:extLst>
          </p:cNvPr>
          <p:cNvPicPr>
            <a:picLocks noChangeAspect="1"/>
          </p:cNvPicPr>
          <p:nvPr/>
        </p:nvPicPr>
        <p:blipFill>
          <a:blip r:embed="rId2" cstate="screen">
            <a:extLst>
              <a:ext uri="{28A0092B-C50C-407E-A947-70E740481C1C}">
                <a14:useLocalDpi xmlns:a14="http://schemas.microsoft.com/office/drawing/2010/main"/>
              </a:ext>
              <a:ext uri="{837473B0-CC2E-450A-ABE3-18F120FF3D39}">
                <a1611:picAttrSrcUrl xmlns:a1611="http://schemas.microsoft.com/office/drawing/2016/11/main" r:id="rId3"/>
              </a:ext>
            </a:extLst>
          </a:blip>
          <a:stretch>
            <a:fillRect/>
          </a:stretch>
        </p:blipFill>
        <p:spPr>
          <a:xfrm>
            <a:off x="7791189" y="1114585"/>
            <a:ext cx="3997347" cy="2826120"/>
          </a:xfrm>
          <a:prstGeom prst="rect">
            <a:avLst/>
          </a:prstGeom>
        </p:spPr>
      </p:pic>
    </p:spTree>
    <p:extLst>
      <p:ext uri="{BB962C8B-B14F-4D97-AF65-F5344CB8AC3E}">
        <p14:creationId xmlns:p14="http://schemas.microsoft.com/office/powerpoint/2010/main" val="424707278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s-ES" b="1" dirty="0"/>
              <a:t>4.3 </a:t>
            </a:r>
            <a:r>
              <a:rPr lang="es-ES" dirty="0"/>
              <a:t>PRESELECCIÓN </a:t>
            </a:r>
          </a:p>
        </p:txBody>
      </p:sp>
      <p:pic>
        <p:nvPicPr>
          <p:cNvPr id="4" name="Picture 3">
            <a:extLst>
              <a:ext uri="{FF2B5EF4-FFF2-40B4-BE49-F238E27FC236}">
                <a16:creationId xmlns:a16="http://schemas.microsoft.com/office/drawing/2014/main" id="{21400760-30A0-4399-935D-05F9887124C3}"/>
              </a:ext>
            </a:extLst>
          </p:cNvPr>
          <p:cNvPicPr>
            <a:picLocks noChangeAspect="1"/>
          </p:cNvPicPr>
          <p:nvPr/>
        </p:nvPicPr>
        <p:blipFill>
          <a:blip r:embed="rId2" cstate="screen">
            <a:extLst>
              <a:ext uri="{28A0092B-C50C-407E-A947-70E740481C1C}">
                <a14:useLocalDpi xmlns:a14="http://schemas.microsoft.com/office/drawing/2010/main"/>
              </a:ext>
              <a:ext uri="{837473B0-CC2E-450A-ABE3-18F120FF3D39}">
                <a1611:picAttrSrcUrl xmlns:a1611="http://schemas.microsoft.com/office/drawing/2016/11/main" r:id="rId3"/>
              </a:ext>
            </a:extLst>
          </a:blip>
          <a:stretch>
            <a:fillRect/>
          </a:stretch>
        </p:blipFill>
        <p:spPr>
          <a:xfrm>
            <a:off x="8939407" y="1074107"/>
            <a:ext cx="2486025" cy="3048000"/>
          </a:xfrm>
          <a:prstGeom prst="rect">
            <a:avLst/>
          </a:prstGeom>
        </p:spPr>
      </p:pic>
    </p:spTree>
    <p:extLst>
      <p:ext uri="{BB962C8B-B14F-4D97-AF65-F5344CB8AC3E}">
        <p14:creationId xmlns:p14="http://schemas.microsoft.com/office/powerpoint/2010/main" val="91104087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A person wearing a suit and tie&#10;&#10;Description automatically generated">
            <a:extLst>
              <a:ext uri="{FF2B5EF4-FFF2-40B4-BE49-F238E27FC236}">
                <a16:creationId xmlns:a16="http://schemas.microsoft.com/office/drawing/2014/main" id="{102ECA00-A595-5D4F-AAFA-CEF70E969558}"/>
              </a:ext>
            </a:extLst>
          </p:cNvPr>
          <p:cNvPicPr>
            <a:picLocks noGrp="1" noChangeAspect="1"/>
          </p:cNvPicPr>
          <p:nvPr>
            <p:ph type="pic" sz="quarter" idx="18"/>
          </p:nvPr>
        </p:nvPicPr>
        <p:blipFill rotWithShape="1">
          <a:blip r:embed="rId2" cstate="screen">
            <a:extLst>
              <a:ext uri="{28A0092B-C50C-407E-A947-70E740481C1C}">
                <a14:useLocalDpi xmlns:a14="http://schemas.microsoft.com/office/drawing/2010/main"/>
              </a:ext>
            </a:extLst>
          </a:blip>
          <a:srcRect b="-70"/>
          <a:stretch/>
        </p:blipFill>
        <p:spPr>
          <a:xfrm flipH="1">
            <a:off x="6325641" y="4724"/>
            <a:ext cx="5850251" cy="6782936"/>
          </a:xfrm>
        </p:spPr>
      </p:pic>
      <p:sp>
        <p:nvSpPr>
          <p:cNvPr id="4" name="Rectangle 3">
            <a:extLst>
              <a:ext uri="{FF2B5EF4-FFF2-40B4-BE49-F238E27FC236}">
                <a16:creationId xmlns:a16="http://schemas.microsoft.com/office/drawing/2014/main" id="{5BD72E79-3337-7F40-8D62-FCF4A6F3EF2E}"/>
              </a:ext>
            </a:extLst>
          </p:cNvPr>
          <p:cNvSpPr/>
          <p:nvPr/>
        </p:nvSpPr>
        <p:spPr>
          <a:xfrm>
            <a:off x="585788" y="1628775"/>
            <a:ext cx="5739853" cy="285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 Placeholder 5">
            <a:extLst>
              <a:ext uri="{FF2B5EF4-FFF2-40B4-BE49-F238E27FC236}">
                <a16:creationId xmlns:a16="http://schemas.microsoft.com/office/drawing/2014/main" id="{6D67A6D4-9BB0-2A4E-84F2-71ED2FA79597}"/>
              </a:ext>
            </a:extLst>
          </p:cNvPr>
          <p:cNvSpPr>
            <a:spLocks noGrp="1"/>
          </p:cNvSpPr>
          <p:nvPr>
            <p:ph type="body" sz="quarter" idx="17"/>
          </p:nvPr>
        </p:nvSpPr>
        <p:spPr>
          <a:xfrm>
            <a:off x="325676" y="542925"/>
            <a:ext cx="5850251" cy="5339546"/>
          </a:xfrm>
        </p:spPr>
        <p:txBody>
          <a:bodyPr/>
          <a:lstStyle/>
          <a:p>
            <a:pPr algn="just"/>
            <a:r>
              <a:rPr lang="es-ES" dirty="0"/>
              <a:t>Puede preseleccionar una lista más reducida de aspirantes con quienes le gustaría hablar. Suele ser el paso más difícil y laborioso del proceso de contratación. Básicamente, es el proceso de revisar las solicitudes e identificar aspirantes que cumplan los requisitos y criterios preferibles.</a:t>
            </a:r>
          </a:p>
          <a:p>
            <a:pPr algn="just"/>
            <a:r>
              <a:rPr lang="es-ES" dirty="0"/>
              <a:t>Se recomienda que trate de identificar al menos a tres aspirantes (o si es posible más) que pasen a un primer plano en la fase de entrevistas/evaluación.</a:t>
            </a:r>
          </a:p>
          <a:p>
            <a:pPr algn="just"/>
            <a:r>
              <a:rPr lang="es-ES" dirty="0"/>
              <a:t>Lo ideal es estructurar la preselección con los siguientes pasos.</a:t>
            </a:r>
          </a:p>
        </p:txBody>
      </p:sp>
    </p:spTree>
    <p:extLst>
      <p:ext uri="{BB962C8B-B14F-4D97-AF65-F5344CB8AC3E}">
        <p14:creationId xmlns:p14="http://schemas.microsoft.com/office/powerpoint/2010/main" val="103199261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A4BB5304-08D4-A94F-96C3-805797C87F26}"/>
              </a:ext>
            </a:extLst>
          </p:cNvPr>
          <p:cNvSpPr>
            <a:spLocks noGrp="1"/>
          </p:cNvSpPr>
          <p:nvPr>
            <p:ph type="body" sz="quarter" idx="13"/>
          </p:nvPr>
        </p:nvSpPr>
        <p:spPr/>
        <p:txBody>
          <a:bodyPr/>
          <a:lstStyle/>
          <a:p>
            <a:r>
              <a:rPr lang="es-ES" dirty="0"/>
              <a:t>REGISTRE TODAS LAS SOLICITUDES</a:t>
            </a:r>
          </a:p>
        </p:txBody>
      </p:sp>
      <p:sp>
        <p:nvSpPr>
          <p:cNvPr id="6" name="Text Placeholder 5">
            <a:extLst>
              <a:ext uri="{FF2B5EF4-FFF2-40B4-BE49-F238E27FC236}">
                <a16:creationId xmlns:a16="http://schemas.microsoft.com/office/drawing/2014/main" id="{0D95100F-3AE9-8D4C-8F77-484CB188F36C}"/>
              </a:ext>
            </a:extLst>
          </p:cNvPr>
          <p:cNvSpPr>
            <a:spLocks noGrp="1"/>
          </p:cNvSpPr>
          <p:nvPr>
            <p:ph type="body" sz="quarter" idx="14"/>
          </p:nvPr>
        </p:nvSpPr>
        <p:spPr>
          <a:xfrm>
            <a:off x="3820439" y="2117448"/>
            <a:ext cx="7748634" cy="3975101"/>
          </a:xfrm>
        </p:spPr>
        <p:txBody>
          <a:bodyPr/>
          <a:lstStyle/>
          <a:p>
            <a:pPr algn="just"/>
            <a:r>
              <a:rPr lang="es-ES" dirty="0"/>
              <a:t>Es una buena práctica registrar todas las solicitudes con el nombre de la persona, correo y origen de la solicitud. Mientras revisa los CV puede añadir breves notas sobre las competencias y experiencia.</a:t>
            </a:r>
          </a:p>
          <a:p>
            <a:pPr algn="just"/>
            <a:endParaRPr lang="en-IE" dirty="0"/>
          </a:p>
          <a:p>
            <a:pPr algn="just"/>
            <a:r>
              <a:rPr lang="es-ES" dirty="0"/>
              <a:t>Puede parecer mucho trabajo pero le ayudará cuando revise a quién ha rechazado y quién le puede interesar. También le permite valorar el origen de las mejores solicitudes. Le resultará útil a la hora de decidir qué métodos de contratación se adaptan mejor a su empresa.</a:t>
            </a:r>
          </a:p>
        </p:txBody>
      </p:sp>
      <p:pic>
        <p:nvPicPr>
          <p:cNvPr id="3" name="Picture 2" descr="A close up of a sign&#10;&#10;Description automatically generated">
            <a:extLst>
              <a:ext uri="{FF2B5EF4-FFF2-40B4-BE49-F238E27FC236}">
                <a16:creationId xmlns:a16="http://schemas.microsoft.com/office/drawing/2014/main" id="{2B01DEBD-C5FC-4CC6-A904-75021D1E5F95}"/>
              </a:ext>
            </a:extLst>
          </p:cNvPr>
          <p:cNvPicPr>
            <a:picLocks noChangeAspect="1"/>
          </p:cNvPicPr>
          <p:nvPr/>
        </p:nvPicPr>
        <p:blipFill>
          <a:blip r:embed="rId2">
            <a:extLst>
              <a:ext uri="{837473B0-CC2E-450A-ABE3-18F120FF3D39}">
                <a1611:picAttrSrcUrl xmlns:a1611="http://schemas.microsoft.com/office/drawing/2016/11/main" r:id="rId3"/>
              </a:ext>
            </a:extLst>
          </a:blip>
          <a:stretch>
            <a:fillRect/>
          </a:stretch>
        </p:blipFill>
        <p:spPr>
          <a:xfrm>
            <a:off x="622927" y="3613759"/>
            <a:ext cx="2674612" cy="2674612"/>
          </a:xfrm>
          <a:prstGeom prst="rect">
            <a:avLst/>
          </a:prstGeom>
        </p:spPr>
      </p:pic>
    </p:spTree>
    <p:extLst>
      <p:ext uri="{BB962C8B-B14F-4D97-AF65-F5344CB8AC3E}">
        <p14:creationId xmlns:p14="http://schemas.microsoft.com/office/powerpoint/2010/main" val="149638054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340450D3-8546-3247-9F30-46590F0C8461}"/>
              </a:ext>
            </a:extLst>
          </p:cNvPr>
          <p:cNvSpPr>
            <a:spLocks noGrp="1"/>
          </p:cNvSpPr>
          <p:nvPr>
            <p:ph type="body" sz="quarter" idx="13"/>
          </p:nvPr>
        </p:nvSpPr>
        <p:spPr>
          <a:xfrm>
            <a:off x="-1" y="326620"/>
            <a:ext cx="12192000" cy="697353"/>
          </a:xfrm>
        </p:spPr>
        <p:txBody>
          <a:bodyPr/>
          <a:lstStyle/>
          <a:p>
            <a:r>
              <a:rPr lang="es-ES" dirty="0"/>
              <a:t>GENERE UN SISTEMA DE PUNTOS DE PRESELECCIÓN</a:t>
            </a:r>
          </a:p>
        </p:txBody>
      </p:sp>
      <p:graphicFrame>
        <p:nvGraphicFramePr>
          <p:cNvPr id="8" name="Table 7">
            <a:extLst>
              <a:ext uri="{FF2B5EF4-FFF2-40B4-BE49-F238E27FC236}">
                <a16:creationId xmlns:a16="http://schemas.microsoft.com/office/drawing/2014/main" id="{914284C0-F3A4-704B-81E6-EB798064CBB4}"/>
              </a:ext>
            </a:extLst>
          </p:cNvPr>
          <p:cNvGraphicFramePr>
            <a:graphicFrameLocks noGrp="1"/>
          </p:cNvGraphicFramePr>
          <p:nvPr>
            <p:extLst>
              <p:ext uri="{D42A27DB-BD31-4B8C-83A1-F6EECF244321}">
                <p14:modId xmlns:p14="http://schemas.microsoft.com/office/powerpoint/2010/main" val="860333742"/>
              </p:ext>
            </p:extLst>
          </p:nvPr>
        </p:nvGraphicFramePr>
        <p:xfrm>
          <a:off x="631031" y="2061617"/>
          <a:ext cx="10929937" cy="4020312"/>
        </p:xfrm>
        <a:graphic>
          <a:graphicData uri="http://schemas.openxmlformats.org/drawingml/2006/table">
            <a:tbl>
              <a:tblPr firstRow="1" firstCol="1" bandRow="1">
                <a:tableStyleId>{5C22544A-7EE6-4342-B048-85BDC9FD1C3A}</a:tableStyleId>
              </a:tblPr>
              <a:tblGrid>
                <a:gridCol w="1483519">
                  <a:extLst>
                    <a:ext uri="{9D8B030D-6E8A-4147-A177-3AD203B41FA5}">
                      <a16:colId xmlns:a16="http://schemas.microsoft.com/office/drawing/2014/main" val="3366856643"/>
                    </a:ext>
                  </a:extLst>
                </a:gridCol>
                <a:gridCol w="1571625">
                  <a:extLst>
                    <a:ext uri="{9D8B030D-6E8A-4147-A177-3AD203B41FA5}">
                      <a16:colId xmlns:a16="http://schemas.microsoft.com/office/drawing/2014/main" val="1814949657"/>
                    </a:ext>
                  </a:extLst>
                </a:gridCol>
                <a:gridCol w="2157413">
                  <a:extLst>
                    <a:ext uri="{9D8B030D-6E8A-4147-A177-3AD203B41FA5}">
                      <a16:colId xmlns:a16="http://schemas.microsoft.com/office/drawing/2014/main" val="3729201075"/>
                    </a:ext>
                  </a:extLst>
                </a:gridCol>
                <a:gridCol w="2443162">
                  <a:extLst>
                    <a:ext uri="{9D8B030D-6E8A-4147-A177-3AD203B41FA5}">
                      <a16:colId xmlns:a16="http://schemas.microsoft.com/office/drawing/2014/main" val="2879438122"/>
                    </a:ext>
                  </a:extLst>
                </a:gridCol>
                <a:gridCol w="2143125">
                  <a:extLst>
                    <a:ext uri="{9D8B030D-6E8A-4147-A177-3AD203B41FA5}">
                      <a16:colId xmlns:a16="http://schemas.microsoft.com/office/drawing/2014/main" val="3236076606"/>
                    </a:ext>
                  </a:extLst>
                </a:gridCol>
                <a:gridCol w="1131093">
                  <a:extLst>
                    <a:ext uri="{9D8B030D-6E8A-4147-A177-3AD203B41FA5}">
                      <a16:colId xmlns:a16="http://schemas.microsoft.com/office/drawing/2014/main" val="2096137772"/>
                    </a:ext>
                  </a:extLst>
                </a:gridCol>
              </a:tblGrid>
              <a:tr h="815252">
                <a:tc>
                  <a:txBody>
                    <a:bodyPr/>
                    <a:lstStyle/>
                    <a:p>
                      <a:pPr marL="180340" marR="243840" algn="l">
                        <a:lnSpc>
                          <a:spcPct val="115000"/>
                        </a:lnSpc>
                        <a:spcBef>
                          <a:spcPts val="1200"/>
                        </a:spcBef>
                        <a:spcAft>
                          <a:spcPts val="0"/>
                        </a:spcAft>
                        <a:tabLst>
                          <a:tab pos="450215" algn="l"/>
                        </a:tabLst>
                      </a:pPr>
                      <a:r>
                        <a:rPr lang="es-ES" sz="1600" b="0" dirty="0"/>
                        <a:t>REF. SOLICITANTE </a:t>
                      </a:r>
                    </a:p>
                  </a:txBody>
                  <a:tcPr marL="68580" marR="6858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2E95D2"/>
                    </a:solidFill>
                  </a:tcPr>
                </a:tc>
                <a:tc>
                  <a:txBody>
                    <a:bodyPr/>
                    <a:lstStyle/>
                    <a:p>
                      <a:pPr marL="180340" marR="243840" algn="ctr">
                        <a:lnSpc>
                          <a:spcPct val="115000"/>
                        </a:lnSpc>
                        <a:spcBef>
                          <a:spcPts val="1200"/>
                        </a:spcBef>
                        <a:spcAft>
                          <a:spcPts val="0"/>
                        </a:spcAft>
                        <a:tabLst>
                          <a:tab pos="450215" algn="l"/>
                        </a:tabLst>
                      </a:pPr>
                      <a:r>
                        <a:rPr lang="es-ES" sz="1600" b="0" dirty="0"/>
                        <a:t>NIVEL DE FORMACIÓN</a:t>
                      </a:r>
                    </a:p>
                  </a:txBody>
                  <a:tcPr marL="68580" marR="6858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E1779"/>
                    </a:solidFill>
                  </a:tcPr>
                </a:tc>
                <a:tc>
                  <a:txBody>
                    <a:bodyPr/>
                    <a:lstStyle/>
                    <a:p>
                      <a:pPr marL="180340" marR="243840" algn="ctr">
                        <a:lnSpc>
                          <a:spcPct val="115000"/>
                        </a:lnSpc>
                        <a:spcBef>
                          <a:spcPts val="1200"/>
                        </a:spcBef>
                        <a:spcAft>
                          <a:spcPts val="0"/>
                        </a:spcAft>
                        <a:tabLst>
                          <a:tab pos="450215" algn="l"/>
                        </a:tabLst>
                      </a:pPr>
                      <a:r>
                        <a:rPr lang="es-ES" sz="1600" b="0" dirty="0"/>
                        <a:t>EXPERIENCIA MINORISTA (INDIQUE EL SECTOR)</a:t>
                      </a:r>
                    </a:p>
                  </a:txBody>
                  <a:tcPr marL="68580" marR="6858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E1779"/>
                    </a:solidFill>
                  </a:tcPr>
                </a:tc>
                <a:tc>
                  <a:txBody>
                    <a:bodyPr/>
                    <a:lstStyle/>
                    <a:p>
                      <a:pPr marL="180340" marR="94615" algn="ctr">
                        <a:lnSpc>
                          <a:spcPct val="115000"/>
                        </a:lnSpc>
                        <a:spcBef>
                          <a:spcPts val="1200"/>
                        </a:spcBef>
                        <a:spcAft>
                          <a:spcPts val="0"/>
                        </a:spcAft>
                        <a:tabLst>
                          <a:tab pos="450215" algn="l"/>
                        </a:tabLst>
                      </a:pPr>
                      <a:r>
                        <a:rPr lang="es-ES" sz="1600" b="0" dirty="0"/>
                        <a:t>EXPERIENCIA DE SERVICIO AL CLIENTE </a:t>
                      </a:r>
                    </a:p>
                  </a:txBody>
                  <a:tcPr marL="68580" marR="6858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E1779"/>
                    </a:solidFill>
                  </a:tcPr>
                </a:tc>
                <a:tc>
                  <a:txBody>
                    <a:bodyPr/>
                    <a:lstStyle/>
                    <a:p>
                      <a:pPr marL="180340" marR="243840" algn="ctr">
                        <a:lnSpc>
                          <a:spcPct val="115000"/>
                        </a:lnSpc>
                        <a:spcBef>
                          <a:spcPts val="1200"/>
                        </a:spcBef>
                        <a:spcAft>
                          <a:spcPts val="0"/>
                        </a:spcAft>
                        <a:tabLst>
                          <a:tab pos="450215" algn="l"/>
                        </a:tabLst>
                      </a:pPr>
                      <a:r>
                        <a:rPr lang="es-ES" sz="1600" b="0" dirty="0"/>
                        <a:t>DESTREZAS COMUNICATIVAS</a:t>
                      </a:r>
                    </a:p>
                  </a:txBody>
                  <a:tcPr marL="68580" marR="6858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E1779"/>
                    </a:solidFill>
                  </a:tcPr>
                </a:tc>
                <a:tc>
                  <a:txBody>
                    <a:bodyPr/>
                    <a:lstStyle/>
                    <a:p>
                      <a:pPr marL="180340" marR="243840" algn="ctr">
                        <a:lnSpc>
                          <a:spcPct val="115000"/>
                        </a:lnSpc>
                        <a:spcBef>
                          <a:spcPts val="1200"/>
                        </a:spcBef>
                        <a:spcAft>
                          <a:spcPts val="0"/>
                        </a:spcAft>
                        <a:tabLst>
                          <a:tab pos="450215" algn="l"/>
                        </a:tabLst>
                      </a:pPr>
                      <a:r>
                        <a:rPr lang="es-ES" sz="1600" b="0" dirty="0"/>
                        <a:t>TOTAL</a:t>
                      </a:r>
                    </a:p>
                  </a:txBody>
                  <a:tcPr marL="68580" marR="6858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E1779"/>
                    </a:solidFill>
                  </a:tcPr>
                </a:tc>
                <a:extLst>
                  <a:ext uri="{0D108BD9-81ED-4DB2-BD59-A6C34878D82A}">
                    <a16:rowId xmlns:a16="http://schemas.microsoft.com/office/drawing/2014/main" val="1305224012"/>
                  </a:ext>
                </a:extLst>
              </a:tr>
              <a:tr h="1737994">
                <a:tc>
                  <a:txBody>
                    <a:bodyPr/>
                    <a:lstStyle/>
                    <a:p>
                      <a:pPr marL="180340" marR="243840" algn="l">
                        <a:lnSpc>
                          <a:spcPct val="115000"/>
                        </a:lnSpc>
                        <a:spcBef>
                          <a:spcPts val="1200"/>
                        </a:spcBef>
                        <a:spcAft>
                          <a:spcPts val="0"/>
                        </a:spcAft>
                        <a:tabLst>
                          <a:tab pos="450215" algn="l"/>
                        </a:tabLst>
                      </a:pPr>
                      <a:r>
                        <a:rPr lang="es-ES" sz="1600" b="0" dirty="0"/>
                        <a:t> </a:t>
                      </a:r>
                    </a:p>
                  </a:txBody>
                  <a:tcPr marL="68580" marR="6858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2E95D2"/>
                    </a:solidFill>
                  </a:tcPr>
                </a:tc>
                <a:tc>
                  <a:txBody>
                    <a:bodyPr/>
                    <a:lstStyle/>
                    <a:p>
                      <a:pPr marL="180340" marR="6985" algn="ctr">
                        <a:lnSpc>
                          <a:spcPct val="115000"/>
                        </a:lnSpc>
                        <a:spcBef>
                          <a:spcPts val="1200"/>
                        </a:spcBef>
                        <a:spcAft>
                          <a:spcPts val="0"/>
                        </a:spcAft>
                        <a:tabLst>
                          <a:tab pos="450215" algn="l"/>
                        </a:tabLst>
                      </a:pPr>
                      <a:r>
                        <a:rPr lang="es-ES" sz="1400" i="1" dirty="0">
                          <a:solidFill>
                            <a:srgbClr val="6D6E6C"/>
                          </a:solidFill>
                        </a:rPr>
                        <a:t>1 = mínimo 2 = preferible </a:t>
                      </a:r>
                    </a:p>
                  </a:txBody>
                  <a:tcPr marL="68580" marR="68580" marT="0" marB="0">
                    <a:lnL w="12700" cap="flat" cmpd="sng" algn="ctr">
                      <a:solidFill>
                        <a:schemeClr val="bg1"/>
                      </a:solidFill>
                      <a:prstDash val="solid"/>
                      <a:round/>
                      <a:headEnd type="none" w="med" len="med"/>
                      <a:tailEnd type="none" w="med" len="med"/>
                    </a:lnL>
                    <a:lnR w="12700" cap="flat" cmpd="sng" algn="ctr">
                      <a:solidFill>
                        <a:srgbClr val="6D6E6C"/>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6D6E6C"/>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80340" marR="243840" algn="ctr">
                        <a:lnSpc>
                          <a:spcPct val="115000"/>
                        </a:lnSpc>
                        <a:spcBef>
                          <a:spcPts val="1200"/>
                        </a:spcBef>
                        <a:spcAft>
                          <a:spcPts val="0"/>
                        </a:spcAft>
                        <a:tabLst>
                          <a:tab pos="450215" algn="l"/>
                        </a:tabLst>
                      </a:pPr>
                      <a:r>
                        <a:rPr lang="es-ES" sz="1400" i="1" dirty="0">
                          <a:solidFill>
                            <a:srgbClr val="6D6E6C"/>
                          </a:solidFill>
                        </a:rPr>
                        <a:t>1 = menos de 1 año de experiencia </a:t>
                      </a:r>
                    </a:p>
                    <a:p>
                      <a:pPr marL="180340" marR="243840" algn="ctr">
                        <a:lnSpc>
                          <a:spcPct val="115000"/>
                        </a:lnSpc>
                        <a:spcBef>
                          <a:spcPts val="1200"/>
                        </a:spcBef>
                        <a:spcAft>
                          <a:spcPts val="0"/>
                        </a:spcAft>
                        <a:tabLst>
                          <a:tab pos="450215" algn="l"/>
                        </a:tabLst>
                      </a:pPr>
                      <a:r>
                        <a:rPr lang="es-ES" sz="1400" i="1" dirty="0">
                          <a:solidFill>
                            <a:srgbClr val="6D6E6C"/>
                          </a:solidFill>
                        </a:rPr>
                        <a:t>2 = 1 año de experiencia</a:t>
                      </a:r>
                    </a:p>
                    <a:p>
                      <a:pPr marL="180340" marR="243840" algn="ctr">
                        <a:lnSpc>
                          <a:spcPct val="115000"/>
                        </a:lnSpc>
                        <a:spcBef>
                          <a:spcPts val="1200"/>
                        </a:spcBef>
                        <a:spcAft>
                          <a:spcPts val="0"/>
                        </a:spcAft>
                        <a:tabLst>
                          <a:tab pos="450215" algn="l"/>
                        </a:tabLst>
                      </a:pPr>
                      <a:r>
                        <a:rPr lang="es-ES" sz="1400" i="1" dirty="0">
                          <a:solidFill>
                            <a:srgbClr val="6D6E6C"/>
                          </a:solidFill>
                        </a:rPr>
                        <a:t>3 = más de 1 año de experiencia</a:t>
                      </a:r>
                    </a:p>
                  </a:txBody>
                  <a:tcPr marL="68580" marR="68580" marT="0" marB="0">
                    <a:lnL w="12700" cap="flat" cmpd="sng" algn="ctr">
                      <a:solidFill>
                        <a:srgbClr val="6D6E6C"/>
                      </a:solidFill>
                      <a:prstDash val="solid"/>
                      <a:round/>
                      <a:headEnd type="none" w="med" len="med"/>
                      <a:tailEnd type="none" w="med" len="med"/>
                    </a:lnL>
                    <a:lnR w="12700" cap="flat" cmpd="sng" algn="ctr">
                      <a:solidFill>
                        <a:srgbClr val="6D6E6C"/>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6D6E6C"/>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80340" marR="243840" algn="ctr">
                        <a:lnSpc>
                          <a:spcPct val="115000"/>
                        </a:lnSpc>
                        <a:spcBef>
                          <a:spcPts val="1200"/>
                        </a:spcBef>
                        <a:spcAft>
                          <a:spcPts val="0"/>
                        </a:spcAft>
                        <a:tabLst>
                          <a:tab pos="450215" algn="l"/>
                        </a:tabLst>
                      </a:pPr>
                      <a:r>
                        <a:rPr lang="es-ES" sz="1400" i="1" dirty="0">
                          <a:solidFill>
                            <a:srgbClr val="6D6E6C"/>
                          </a:solidFill>
                        </a:rPr>
                        <a:t>1 = menos de 1 año de experiencia </a:t>
                      </a:r>
                    </a:p>
                    <a:p>
                      <a:pPr marL="180340" marR="243840" algn="ctr">
                        <a:lnSpc>
                          <a:spcPct val="115000"/>
                        </a:lnSpc>
                        <a:spcBef>
                          <a:spcPts val="1200"/>
                        </a:spcBef>
                        <a:spcAft>
                          <a:spcPts val="0"/>
                        </a:spcAft>
                        <a:tabLst>
                          <a:tab pos="450215" algn="l"/>
                        </a:tabLst>
                      </a:pPr>
                      <a:r>
                        <a:rPr lang="es-ES" sz="1400" i="1" dirty="0">
                          <a:solidFill>
                            <a:srgbClr val="6D6E6C"/>
                          </a:solidFill>
                        </a:rPr>
                        <a:t>2 = 1 año de experiencia</a:t>
                      </a:r>
                    </a:p>
                    <a:p>
                      <a:pPr marL="180340" marR="243840" algn="ctr">
                        <a:lnSpc>
                          <a:spcPct val="115000"/>
                        </a:lnSpc>
                        <a:spcBef>
                          <a:spcPts val="1200"/>
                        </a:spcBef>
                        <a:spcAft>
                          <a:spcPts val="0"/>
                        </a:spcAft>
                        <a:tabLst>
                          <a:tab pos="450215" algn="l"/>
                        </a:tabLst>
                      </a:pPr>
                      <a:r>
                        <a:rPr lang="es-ES" sz="1400" i="1" dirty="0">
                          <a:solidFill>
                            <a:srgbClr val="6D6E6C"/>
                          </a:solidFill>
                        </a:rPr>
                        <a:t>3 = más de 1 año de experiencia</a:t>
                      </a:r>
                    </a:p>
                  </a:txBody>
                  <a:tcPr marL="68580" marR="68580" marT="0" marB="0">
                    <a:lnL w="12700" cap="flat" cmpd="sng" algn="ctr">
                      <a:solidFill>
                        <a:srgbClr val="6D6E6C"/>
                      </a:solidFill>
                      <a:prstDash val="solid"/>
                      <a:round/>
                      <a:headEnd type="none" w="med" len="med"/>
                      <a:tailEnd type="none" w="med" len="med"/>
                    </a:lnL>
                    <a:lnR w="12700" cap="flat" cmpd="sng" algn="ctr">
                      <a:solidFill>
                        <a:srgbClr val="6D6E6C"/>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6D6E6C"/>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80340" marR="243840" algn="ctr">
                        <a:lnSpc>
                          <a:spcPct val="115000"/>
                        </a:lnSpc>
                        <a:spcBef>
                          <a:spcPts val="1200"/>
                        </a:spcBef>
                        <a:spcAft>
                          <a:spcPts val="0"/>
                        </a:spcAft>
                        <a:tabLst>
                          <a:tab pos="450215" algn="l"/>
                        </a:tabLst>
                      </a:pPr>
                      <a:r>
                        <a:rPr lang="es-ES" sz="1400" i="1" dirty="0">
                          <a:solidFill>
                            <a:srgbClr val="6D6E6C"/>
                          </a:solidFill>
                        </a:rPr>
                        <a:t>1 = insuficiente 2 = promedio 3 = muy bueno </a:t>
                      </a:r>
                    </a:p>
                  </a:txBody>
                  <a:tcPr marL="68580" marR="68580" marT="0" marB="0">
                    <a:lnL w="12700" cap="flat" cmpd="sng" algn="ctr">
                      <a:solidFill>
                        <a:srgbClr val="6D6E6C"/>
                      </a:solidFill>
                      <a:prstDash val="solid"/>
                      <a:round/>
                      <a:headEnd type="none" w="med" len="med"/>
                      <a:tailEnd type="none" w="med" len="med"/>
                    </a:lnL>
                    <a:lnR w="12700" cap="flat" cmpd="sng" algn="ctr">
                      <a:solidFill>
                        <a:srgbClr val="6D6E6C"/>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6D6E6C"/>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80340" marR="243840" algn="l">
                        <a:lnSpc>
                          <a:spcPct val="115000"/>
                        </a:lnSpc>
                        <a:spcBef>
                          <a:spcPts val="1200"/>
                        </a:spcBef>
                        <a:spcAft>
                          <a:spcPts val="0"/>
                        </a:spcAft>
                        <a:tabLst>
                          <a:tab pos="450215" algn="l"/>
                        </a:tabLst>
                      </a:pPr>
                      <a:r>
                        <a:rPr lang="es-ES" sz="1600" dirty="0"/>
                        <a:t> </a:t>
                      </a:r>
                    </a:p>
                  </a:txBody>
                  <a:tcPr marL="68580" marR="68580" marT="0" marB="0">
                    <a:lnL w="12700" cap="flat" cmpd="sng" algn="ctr">
                      <a:solidFill>
                        <a:srgbClr val="6D6E6C"/>
                      </a:solidFill>
                      <a:prstDash val="solid"/>
                      <a:round/>
                      <a:headEnd type="none" w="med" len="med"/>
                      <a:tailEnd type="none" w="med" len="med"/>
                    </a:lnL>
                    <a:lnR w="12700" cap="flat" cmpd="sng" algn="ctr">
                      <a:solidFill>
                        <a:srgbClr val="6D6E6C"/>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6D6E6C"/>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67275350"/>
                  </a:ext>
                </a:extLst>
              </a:tr>
              <a:tr h="196135">
                <a:tc>
                  <a:txBody>
                    <a:bodyPr/>
                    <a:lstStyle/>
                    <a:p>
                      <a:pPr marL="180340" marR="243840" algn="l">
                        <a:lnSpc>
                          <a:spcPct val="115000"/>
                        </a:lnSpc>
                        <a:spcBef>
                          <a:spcPts val="1200"/>
                        </a:spcBef>
                        <a:spcAft>
                          <a:spcPts val="0"/>
                        </a:spcAft>
                        <a:tabLst>
                          <a:tab pos="450215" algn="l"/>
                        </a:tabLst>
                      </a:pPr>
                      <a:r>
                        <a:rPr lang="es-ES" sz="1600" b="0" dirty="0"/>
                        <a:t>1</a:t>
                      </a:r>
                    </a:p>
                  </a:txBody>
                  <a:tcPr marL="68580" marR="6858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2E95D2"/>
                    </a:solidFill>
                  </a:tcPr>
                </a:tc>
                <a:tc>
                  <a:txBody>
                    <a:bodyPr/>
                    <a:lstStyle/>
                    <a:p>
                      <a:pPr marL="180340" marR="243840" algn="l">
                        <a:lnSpc>
                          <a:spcPct val="115000"/>
                        </a:lnSpc>
                        <a:spcBef>
                          <a:spcPts val="1200"/>
                        </a:spcBef>
                        <a:spcAft>
                          <a:spcPts val="0"/>
                        </a:spcAft>
                        <a:tabLst>
                          <a:tab pos="450215" algn="l"/>
                        </a:tabLst>
                      </a:pPr>
                      <a:r>
                        <a:rPr lang="es-ES" sz="1600" dirty="0"/>
                        <a:t> </a:t>
                      </a:r>
                    </a:p>
                  </a:txBody>
                  <a:tcPr marL="68580" marR="68580" marT="0" marB="0">
                    <a:lnL w="12700" cap="flat" cmpd="sng" algn="ctr">
                      <a:solidFill>
                        <a:schemeClr val="bg1"/>
                      </a:solidFill>
                      <a:prstDash val="solid"/>
                      <a:round/>
                      <a:headEnd type="none" w="med" len="med"/>
                      <a:tailEnd type="none" w="med" len="med"/>
                    </a:lnL>
                    <a:lnR w="12700" cap="flat" cmpd="sng" algn="ctr">
                      <a:solidFill>
                        <a:srgbClr val="6D6E6C"/>
                      </a:solidFill>
                      <a:prstDash val="solid"/>
                      <a:round/>
                      <a:headEnd type="none" w="med" len="med"/>
                      <a:tailEnd type="none" w="med" len="med"/>
                    </a:lnR>
                    <a:lnT w="12700" cap="flat" cmpd="sng" algn="ctr">
                      <a:solidFill>
                        <a:srgbClr val="6D6E6C"/>
                      </a:solidFill>
                      <a:prstDash val="solid"/>
                      <a:round/>
                      <a:headEnd type="none" w="med" len="med"/>
                      <a:tailEnd type="none" w="med" len="med"/>
                    </a:lnT>
                    <a:lnB w="12700" cap="flat" cmpd="sng" algn="ctr">
                      <a:solidFill>
                        <a:srgbClr val="6D6E6C"/>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80340" marR="243840" algn="l">
                        <a:lnSpc>
                          <a:spcPct val="115000"/>
                        </a:lnSpc>
                        <a:spcBef>
                          <a:spcPts val="1200"/>
                        </a:spcBef>
                        <a:spcAft>
                          <a:spcPts val="0"/>
                        </a:spcAft>
                        <a:tabLst>
                          <a:tab pos="450215" algn="l"/>
                        </a:tabLst>
                      </a:pPr>
                      <a:r>
                        <a:rPr lang="es-ES" sz="1600" dirty="0"/>
                        <a:t> </a:t>
                      </a:r>
                    </a:p>
                  </a:txBody>
                  <a:tcPr marL="68580" marR="68580" marT="0" marB="0">
                    <a:lnL w="12700" cap="flat" cmpd="sng" algn="ctr">
                      <a:solidFill>
                        <a:srgbClr val="6D6E6C"/>
                      </a:solidFill>
                      <a:prstDash val="solid"/>
                      <a:round/>
                      <a:headEnd type="none" w="med" len="med"/>
                      <a:tailEnd type="none" w="med" len="med"/>
                    </a:lnL>
                    <a:lnR w="12700" cap="flat" cmpd="sng" algn="ctr">
                      <a:solidFill>
                        <a:srgbClr val="6D6E6C"/>
                      </a:solidFill>
                      <a:prstDash val="solid"/>
                      <a:round/>
                      <a:headEnd type="none" w="med" len="med"/>
                      <a:tailEnd type="none" w="med" len="med"/>
                    </a:lnR>
                    <a:lnT w="12700" cap="flat" cmpd="sng" algn="ctr">
                      <a:solidFill>
                        <a:srgbClr val="6D6E6C"/>
                      </a:solidFill>
                      <a:prstDash val="solid"/>
                      <a:round/>
                      <a:headEnd type="none" w="med" len="med"/>
                      <a:tailEnd type="none" w="med" len="med"/>
                    </a:lnT>
                    <a:lnB w="12700" cap="flat" cmpd="sng" algn="ctr">
                      <a:solidFill>
                        <a:srgbClr val="6D6E6C"/>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80340" marR="243840" algn="l">
                        <a:lnSpc>
                          <a:spcPct val="115000"/>
                        </a:lnSpc>
                        <a:spcBef>
                          <a:spcPts val="1200"/>
                        </a:spcBef>
                        <a:spcAft>
                          <a:spcPts val="0"/>
                        </a:spcAft>
                        <a:tabLst>
                          <a:tab pos="450215" algn="l"/>
                        </a:tabLst>
                      </a:pPr>
                      <a:r>
                        <a:rPr lang="es-ES" sz="1600" dirty="0"/>
                        <a:t> </a:t>
                      </a:r>
                    </a:p>
                  </a:txBody>
                  <a:tcPr marL="68580" marR="68580" marT="0" marB="0">
                    <a:lnL w="12700" cap="flat" cmpd="sng" algn="ctr">
                      <a:solidFill>
                        <a:srgbClr val="6D6E6C"/>
                      </a:solidFill>
                      <a:prstDash val="solid"/>
                      <a:round/>
                      <a:headEnd type="none" w="med" len="med"/>
                      <a:tailEnd type="none" w="med" len="med"/>
                    </a:lnL>
                    <a:lnR w="12700" cap="flat" cmpd="sng" algn="ctr">
                      <a:solidFill>
                        <a:srgbClr val="6D6E6C"/>
                      </a:solidFill>
                      <a:prstDash val="solid"/>
                      <a:round/>
                      <a:headEnd type="none" w="med" len="med"/>
                      <a:tailEnd type="none" w="med" len="med"/>
                    </a:lnR>
                    <a:lnT w="12700" cap="flat" cmpd="sng" algn="ctr">
                      <a:solidFill>
                        <a:srgbClr val="6D6E6C"/>
                      </a:solidFill>
                      <a:prstDash val="solid"/>
                      <a:round/>
                      <a:headEnd type="none" w="med" len="med"/>
                      <a:tailEnd type="none" w="med" len="med"/>
                    </a:lnT>
                    <a:lnB w="12700" cap="flat" cmpd="sng" algn="ctr">
                      <a:solidFill>
                        <a:srgbClr val="6D6E6C"/>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80340" marR="243840" algn="l">
                        <a:lnSpc>
                          <a:spcPct val="115000"/>
                        </a:lnSpc>
                        <a:spcBef>
                          <a:spcPts val="1200"/>
                        </a:spcBef>
                        <a:spcAft>
                          <a:spcPts val="0"/>
                        </a:spcAft>
                        <a:tabLst>
                          <a:tab pos="450215" algn="l"/>
                        </a:tabLst>
                      </a:pPr>
                      <a:r>
                        <a:rPr lang="es-ES" sz="1600" dirty="0"/>
                        <a:t> </a:t>
                      </a:r>
                    </a:p>
                  </a:txBody>
                  <a:tcPr marL="68580" marR="68580" marT="0" marB="0">
                    <a:lnL w="12700" cap="flat" cmpd="sng" algn="ctr">
                      <a:solidFill>
                        <a:srgbClr val="6D6E6C"/>
                      </a:solidFill>
                      <a:prstDash val="solid"/>
                      <a:round/>
                      <a:headEnd type="none" w="med" len="med"/>
                      <a:tailEnd type="none" w="med" len="med"/>
                    </a:lnL>
                    <a:lnR w="12700" cap="flat" cmpd="sng" algn="ctr">
                      <a:solidFill>
                        <a:srgbClr val="6D6E6C"/>
                      </a:solidFill>
                      <a:prstDash val="solid"/>
                      <a:round/>
                      <a:headEnd type="none" w="med" len="med"/>
                      <a:tailEnd type="none" w="med" len="med"/>
                    </a:lnR>
                    <a:lnT w="12700" cap="flat" cmpd="sng" algn="ctr">
                      <a:solidFill>
                        <a:srgbClr val="6D6E6C"/>
                      </a:solidFill>
                      <a:prstDash val="solid"/>
                      <a:round/>
                      <a:headEnd type="none" w="med" len="med"/>
                      <a:tailEnd type="none" w="med" len="med"/>
                    </a:lnT>
                    <a:lnB w="12700" cap="flat" cmpd="sng" algn="ctr">
                      <a:solidFill>
                        <a:srgbClr val="6D6E6C"/>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80340" marR="243840" algn="l">
                        <a:lnSpc>
                          <a:spcPct val="115000"/>
                        </a:lnSpc>
                        <a:spcBef>
                          <a:spcPts val="1200"/>
                        </a:spcBef>
                        <a:spcAft>
                          <a:spcPts val="0"/>
                        </a:spcAft>
                        <a:tabLst>
                          <a:tab pos="450215" algn="l"/>
                        </a:tabLst>
                      </a:pPr>
                      <a:r>
                        <a:rPr lang="es-ES" sz="1600" dirty="0"/>
                        <a:t> </a:t>
                      </a:r>
                    </a:p>
                  </a:txBody>
                  <a:tcPr marL="68580" marR="68580" marT="0" marB="0">
                    <a:lnL w="12700" cap="flat" cmpd="sng" algn="ctr">
                      <a:solidFill>
                        <a:srgbClr val="6D6E6C"/>
                      </a:solidFill>
                      <a:prstDash val="solid"/>
                      <a:round/>
                      <a:headEnd type="none" w="med" len="med"/>
                      <a:tailEnd type="none" w="med" len="med"/>
                    </a:lnL>
                    <a:lnR w="12700" cap="flat" cmpd="sng" algn="ctr">
                      <a:solidFill>
                        <a:srgbClr val="6D6E6C"/>
                      </a:solidFill>
                      <a:prstDash val="solid"/>
                      <a:round/>
                      <a:headEnd type="none" w="med" len="med"/>
                      <a:tailEnd type="none" w="med" len="med"/>
                    </a:lnR>
                    <a:lnT w="12700" cap="flat" cmpd="sng" algn="ctr">
                      <a:solidFill>
                        <a:srgbClr val="6D6E6C"/>
                      </a:solidFill>
                      <a:prstDash val="solid"/>
                      <a:round/>
                      <a:headEnd type="none" w="med" len="med"/>
                      <a:tailEnd type="none" w="med" len="med"/>
                    </a:lnT>
                    <a:lnB w="12700" cap="flat" cmpd="sng" algn="ctr">
                      <a:solidFill>
                        <a:srgbClr val="6D6E6C"/>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097885819"/>
                  </a:ext>
                </a:extLst>
              </a:tr>
              <a:tr h="196135">
                <a:tc>
                  <a:txBody>
                    <a:bodyPr/>
                    <a:lstStyle/>
                    <a:p>
                      <a:pPr marL="180340" marR="243840" algn="l">
                        <a:lnSpc>
                          <a:spcPct val="115000"/>
                        </a:lnSpc>
                        <a:spcBef>
                          <a:spcPts val="1200"/>
                        </a:spcBef>
                        <a:spcAft>
                          <a:spcPts val="0"/>
                        </a:spcAft>
                        <a:tabLst>
                          <a:tab pos="450215" algn="l"/>
                        </a:tabLst>
                      </a:pPr>
                      <a:r>
                        <a:rPr lang="es-ES" sz="1600" b="0" dirty="0"/>
                        <a:t>2</a:t>
                      </a:r>
                    </a:p>
                  </a:txBody>
                  <a:tcPr marL="68580" marR="6858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2E95D2"/>
                    </a:solidFill>
                  </a:tcPr>
                </a:tc>
                <a:tc>
                  <a:txBody>
                    <a:bodyPr/>
                    <a:lstStyle/>
                    <a:p>
                      <a:pPr marL="180340" marR="243840" algn="l">
                        <a:lnSpc>
                          <a:spcPct val="115000"/>
                        </a:lnSpc>
                        <a:spcBef>
                          <a:spcPts val="1200"/>
                        </a:spcBef>
                        <a:spcAft>
                          <a:spcPts val="0"/>
                        </a:spcAft>
                        <a:tabLst>
                          <a:tab pos="450215" algn="l"/>
                        </a:tabLst>
                      </a:pPr>
                      <a:r>
                        <a:rPr lang="es-ES" sz="1600" dirty="0"/>
                        <a:t> </a:t>
                      </a:r>
                    </a:p>
                  </a:txBody>
                  <a:tcPr marL="68580" marR="68580" marT="0" marB="0">
                    <a:lnL w="12700" cap="flat" cmpd="sng" algn="ctr">
                      <a:solidFill>
                        <a:schemeClr val="bg1"/>
                      </a:solidFill>
                      <a:prstDash val="solid"/>
                      <a:round/>
                      <a:headEnd type="none" w="med" len="med"/>
                      <a:tailEnd type="none" w="med" len="med"/>
                    </a:lnL>
                    <a:lnR w="12700" cap="flat" cmpd="sng" algn="ctr">
                      <a:solidFill>
                        <a:srgbClr val="6D6E6C"/>
                      </a:solidFill>
                      <a:prstDash val="solid"/>
                      <a:round/>
                      <a:headEnd type="none" w="med" len="med"/>
                      <a:tailEnd type="none" w="med" len="med"/>
                    </a:lnR>
                    <a:lnT w="12700" cap="flat" cmpd="sng" algn="ctr">
                      <a:solidFill>
                        <a:srgbClr val="6D6E6C"/>
                      </a:solidFill>
                      <a:prstDash val="solid"/>
                      <a:round/>
                      <a:headEnd type="none" w="med" len="med"/>
                      <a:tailEnd type="none" w="med" len="med"/>
                    </a:lnT>
                    <a:lnB w="12700" cap="flat" cmpd="sng" algn="ctr">
                      <a:solidFill>
                        <a:srgbClr val="6D6E6C"/>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80340" marR="243840" algn="l">
                        <a:lnSpc>
                          <a:spcPct val="115000"/>
                        </a:lnSpc>
                        <a:spcBef>
                          <a:spcPts val="1200"/>
                        </a:spcBef>
                        <a:spcAft>
                          <a:spcPts val="0"/>
                        </a:spcAft>
                        <a:tabLst>
                          <a:tab pos="450215" algn="l"/>
                        </a:tabLst>
                      </a:pPr>
                      <a:r>
                        <a:rPr lang="es-ES" sz="1600" dirty="0"/>
                        <a:t> </a:t>
                      </a:r>
                    </a:p>
                  </a:txBody>
                  <a:tcPr marL="68580" marR="68580" marT="0" marB="0">
                    <a:lnL w="12700" cap="flat" cmpd="sng" algn="ctr">
                      <a:solidFill>
                        <a:srgbClr val="6D6E6C"/>
                      </a:solidFill>
                      <a:prstDash val="solid"/>
                      <a:round/>
                      <a:headEnd type="none" w="med" len="med"/>
                      <a:tailEnd type="none" w="med" len="med"/>
                    </a:lnL>
                    <a:lnR w="12700" cap="flat" cmpd="sng" algn="ctr">
                      <a:solidFill>
                        <a:srgbClr val="6D6E6C"/>
                      </a:solidFill>
                      <a:prstDash val="solid"/>
                      <a:round/>
                      <a:headEnd type="none" w="med" len="med"/>
                      <a:tailEnd type="none" w="med" len="med"/>
                    </a:lnR>
                    <a:lnT w="12700" cap="flat" cmpd="sng" algn="ctr">
                      <a:solidFill>
                        <a:srgbClr val="6D6E6C"/>
                      </a:solidFill>
                      <a:prstDash val="solid"/>
                      <a:round/>
                      <a:headEnd type="none" w="med" len="med"/>
                      <a:tailEnd type="none" w="med" len="med"/>
                    </a:lnT>
                    <a:lnB w="12700" cap="flat" cmpd="sng" algn="ctr">
                      <a:solidFill>
                        <a:srgbClr val="6D6E6C"/>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80340" marR="243840" algn="l">
                        <a:lnSpc>
                          <a:spcPct val="115000"/>
                        </a:lnSpc>
                        <a:spcBef>
                          <a:spcPts val="1200"/>
                        </a:spcBef>
                        <a:spcAft>
                          <a:spcPts val="0"/>
                        </a:spcAft>
                        <a:tabLst>
                          <a:tab pos="450215" algn="l"/>
                        </a:tabLst>
                      </a:pPr>
                      <a:r>
                        <a:rPr lang="es-ES" sz="1600" dirty="0"/>
                        <a:t> </a:t>
                      </a:r>
                    </a:p>
                  </a:txBody>
                  <a:tcPr marL="68580" marR="68580" marT="0" marB="0">
                    <a:lnL w="12700" cap="flat" cmpd="sng" algn="ctr">
                      <a:solidFill>
                        <a:srgbClr val="6D6E6C"/>
                      </a:solidFill>
                      <a:prstDash val="solid"/>
                      <a:round/>
                      <a:headEnd type="none" w="med" len="med"/>
                      <a:tailEnd type="none" w="med" len="med"/>
                    </a:lnL>
                    <a:lnR w="12700" cap="flat" cmpd="sng" algn="ctr">
                      <a:solidFill>
                        <a:srgbClr val="6D6E6C"/>
                      </a:solidFill>
                      <a:prstDash val="solid"/>
                      <a:round/>
                      <a:headEnd type="none" w="med" len="med"/>
                      <a:tailEnd type="none" w="med" len="med"/>
                    </a:lnR>
                    <a:lnT w="12700" cap="flat" cmpd="sng" algn="ctr">
                      <a:solidFill>
                        <a:srgbClr val="6D6E6C"/>
                      </a:solidFill>
                      <a:prstDash val="solid"/>
                      <a:round/>
                      <a:headEnd type="none" w="med" len="med"/>
                      <a:tailEnd type="none" w="med" len="med"/>
                    </a:lnT>
                    <a:lnB w="12700" cap="flat" cmpd="sng" algn="ctr">
                      <a:solidFill>
                        <a:srgbClr val="6D6E6C"/>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80340" marR="243840" algn="l">
                        <a:lnSpc>
                          <a:spcPct val="115000"/>
                        </a:lnSpc>
                        <a:spcBef>
                          <a:spcPts val="1200"/>
                        </a:spcBef>
                        <a:spcAft>
                          <a:spcPts val="0"/>
                        </a:spcAft>
                        <a:tabLst>
                          <a:tab pos="450215" algn="l"/>
                        </a:tabLst>
                      </a:pPr>
                      <a:r>
                        <a:rPr lang="es-ES" sz="1600" dirty="0"/>
                        <a:t> </a:t>
                      </a:r>
                    </a:p>
                  </a:txBody>
                  <a:tcPr marL="68580" marR="68580" marT="0" marB="0">
                    <a:lnL w="12700" cap="flat" cmpd="sng" algn="ctr">
                      <a:solidFill>
                        <a:srgbClr val="6D6E6C"/>
                      </a:solidFill>
                      <a:prstDash val="solid"/>
                      <a:round/>
                      <a:headEnd type="none" w="med" len="med"/>
                      <a:tailEnd type="none" w="med" len="med"/>
                    </a:lnL>
                    <a:lnR w="12700" cap="flat" cmpd="sng" algn="ctr">
                      <a:solidFill>
                        <a:srgbClr val="6D6E6C"/>
                      </a:solidFill>
                      <a:prstDash val="solid"/>
                      <a:round/>
                      <a:headEnd type="none" w="med" len="med"/>
                      <a:tailEnd type="none" w="med" len="med"/>
                    </a:lnR>
                    <a:lnT w="12700" cap="flat" cmpd="sng" algn="ctr">
                      <a:solidFill>
                        <a:srgbClr val="6D6E6C"/>
                      </a:solidFill>
                      <a:prstDash val="solid"/>
                      <a:round/>
                      <a:headEnd type="none" w="med" len="med"/>
                      <a:tailEnd type="none" w="med" len="med"/>
                    </a:lnT>
                    <a:lnB w="12700" cap="flat" cmpd="sng" algn="ctr">
                      <a:solidFill>
                        <a:srgbClr val="6D6E6C"/>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80340" marR="243840" algn="l">
                        <a:lnSpc>
                          <a:spcPct val="115000"/>
                        </a:lnSpc>
                        <a:spcBef>
                          <a:spcPts val="1200"/>
                        </a:spcBef>
                        <a:spcAft>
                          <a:spcPts val="0"/>
                        </a:spcAft>
                        <a:tabLst>
                          <a:tab pos="450215" algn="l"/>
                        </a:tabLst>
                      </a:pPr>
                      <a:r>
                        <a:rPr lang="es-ES" sz="1600" dirty="0"/>
                        <a:t> </a:t>
                      </a:r>
                    </a:p>
                  </a:txBody>
                  <a:tcPr marL="68580" marR="68580" marT="0" marB="0">
                    <a:lnL w="12700" cap="flat" cmpd="sng" algn="ctr">
                      <a:solidFill>
                        <a:srgbClr val="6D6E6C"/>
                      </a:solidFill>
                      <a:prstDash val="solid"/>
                      <a:round/>
                      <a:headEnd type="none" w="med" len="med"/>
                      <a:tailEnd type="none" w="med" len="med"/>
                    </a:lnL>
                    <a:lnR w="12700" cap="flat" cmpd="sng" algn="ctr">
                      <a:solidFill>
                        <a:srgbClr val="6D6E6C"/>
                      </a:solidFill>
                      <a:prstDash val="solid"/>
                      <a:round/>
                      <a:headEnd type="none" w="med" len="med"/>
                      <a:tailEnd type="none" w="med" len="med"/>
                    </a:lnR>
                    <a:lnT w="12700" cap="flat" cmpd="sng" algn="ctr">
                      <a:solidFill>
                        <a:srgbClr val="6D6E6C"/>
                      </a:solidFill>
                      <a:prstDash val="solid"/>
                      <a:round/>
                      <a:headEnd type="none" w="med" len="med"/>
                      <a:tailEnd type="none" w="med" len="med"/>
                    </a:lnT>
                    <a:lnB w="12700" cap="flat" cmpd="sng" algn="ctr">
                      <a:solidFill>
                        <a:srgbClr val="6D6E6C"/>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96160421"/>
                  </a:ext>
                </a:extLst>
              </a:tr>
              <a:tr h="0">
                <a:tc>
                  <a:txBody>
                    <a:bodyPr/>
                    <a:lstStyle/>
                    <a:p>
                      <a:pPr marL="180340" marR="243840" algn="l">
                        <a:lnSpc>
                          <a:spcPct val="115000"/>
                        </a:lnSpc>
                        <a:spcBef>
                          <a:spcPts val="1200"/>
                        </a:spcBef>
                        <a:spcAft>
                          <a:spcPts val="0"/>
                        </a:spcAft>
                        <a:tabLst>
                          <a:tab pos="450215" algn="l"/>
                        </a:tabLst>
                      </a:pPr>
                      <a:r>
                        <a:rPr lang="es-ES" sz="1600" b="0" dirty="0"/>
                        <a:t>3</a:t>
                      </a:r>
                    </a:p>
                  </a:txBody>
                  <a:tcPr marL="68580" marR="6858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2E95D2"/>
                    </a:solidFill>
                  </a:tcPr>
                </a:tc>
                <a:tc>
                  <a:txBody>
                    <a:bodyPr/>
                    <a:lstStyle/>
                    <a:p>
                      <a:pPr marL="180340" marR="243840" algn="l">
                        <a:lnSpc>
                          <a:spcPct val="115000"/>
                        </a:lnSpc>
                        <a:spcBef>
                          <a:spcPts val="1200"/>
                        </a:spcBef>
                        <a:spcAft>
                          <a:spcPts val="0"/>
                        </a:spcAft>
                        <a:tabLst>
                          <a:tab pos="450215" algn="l"/>
                        </a:tabLst>
                      </a:pPr>
                      <a:r>
                        <a:rPr lang="es-ES" sz="1600" dirty="0"/>
                        <a:t> </a:t>
                      </a:r>
                    </a:p>
                  </a:txBody>
                  <a:tcPr marL="68580" marR="68580" marT="0" marB="0">
                    <a:lnL w="12700" cap="flat" cmpd="sng" algn="ctr">
                      <a:solidFill>
                        <a:schemeClr val="bg1"/>
                      </a:solidFill>
                      <a:prstDash val="solid"/>
                      <a:round/>
                      <a:headEnd type="none" w="med" len="med"/>
                      <a:tailEnd type="none" w="med" len="med"/>
                    </a:lnL>
                    <a:lnR w="12700" cap="flat" cmpd="sng" algn="ctr">
                      <a:solidFill>
                        <a:srgbClr val="6D6E6C"/>
                      </a:solidFill>
                      <a:prstDash val="solid"/>
                      <a:round/>
                      <a:headEnd type="none" w="med" len="med"/>
                      <a:tailEnd type="none" w="med" len="med"/>
                    </a:lnR>
                    <a:lnT w="12700" cap="flat" cmpd="sng" algn="ctr">
                      <a:solidFill>
                        <a:srgbClr val="6D6E6C"/>
                      </a:solidFill>
                      <a:prstDash val="solid"/>
                      <a:round/>
                      <a:headEnd type="none" w="med" len="med"/>
                      <a:tailEnd type="none" w="med" len="med"/>
                    </a:lnT>
                    <a:lnB w="12700" cap="flat" cmpd="sng" algn="ctr">
                      <a:solidFill>
                        <a:srgbClr val="6D6E6C"/>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80340" marR="243840" algn="l">
                        <a:lnSpc>
                          <a:spcPct val="115000"/>
                        </a:lnSpc>
                        <a:spcBef>
                          <a:spcPts val="1200"/>
                        </a:spcBef>
                        <a:spcAft>
                          <a:spcPts val="0"/>
                        </a:spcAft>
                        <a:tabLst>
                          <a:tab pos="450215" algn="l"/>
                        </a:tabLst>
                      </a:pPr>
                      <a:r>
                        <a:rPr lang="es-ES" sz="1600" dirty="0"/>
                        <a:t> </a:t>
                      </a:r>
                    </a:p>
                  </a:txBody>
                  <a:tcPr marL="68580" marR="68580" marT="0" marB="0">
                    <a:lnL w="12700" cap="flat" cmpd="sng" algn="ctr">
                      <a:solidFill>
                        <a:srgbClr val="6D6E6C"/>
                      </a:solidFill>
                      <a:prstDash val="solid"/>
                      <a:round/>
                      <a:headEnd type="none" w="med" len="med"/>
                      <a:tailEnd type="none" w="med" len="med"/>
                    </a:lnL>
                    <a:lnR w="12700" cap="flat" cmpd="sng" algn="ctr">
                      <a:solidFill>
                        <a:srgbClr val="6D6E6C"/>
                      </a:solidFill>
                      <a:prstDash val="solid"/>
                      <a:round/>
                      <a:headEnd type="none" w="med" len="med"/>
                      <a:tailEnd type="none" w="med" len="med"/>
                    </a:lnR>
                    <a:lnT w="12700" cap="flat" cmpd="sng" algn="ctr">
                      <a:solidFill>
                        <a:srgbClr val="6D6E6C"/>
                      </a:solidFill>
                      <a:prstDash val="solid"/>
                      <a:round/>
                      <a:headEnd type="none" w="med" len="med"/>
                      <a:tailEnd type="none" w="med" len="med"/>
                    </a:lnT>
                    <a:lnB w="12700" cap="flat" cmpd="sng" algn="ctr">
                      <a:solidFill>
                        <a:srgbClr val="6D6E6C"/>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80340" marR="243840" algn="l">
                        <a:lnSpc>
                          <a:spcPct val="115000"/>
                        </a:lnSpc>
                        <a:spcBef>
                          <a:spcPts val="1200"/>
                        </a:spcBef>
                        <a:spcAft>
                          <a:spcPts val="0"/>
                        </a:spcAft>
                        <a:tabLst>
                          <a:tab pos="450215" algn="l"/>
                        </a:tabLst>
                      </a:pPr>
                      <a:r>
                        <a:rPr lang="es-ES" sz="1600" dirty="0"/>
                        <a:t> </a:t>
                      </a:r>
                    </a:p>
                  </a:txBody>
                  <a:tcPr marL="68580" marR="68580" marT="0" marB="0">
                    <a:lnL w="12700" cap="flat" cmpd="sng" algn="ctr">
                      <a:solidFill>
                        <a:srgbClr val="6D6E6C"/>
                      </a:solidFill>
                      <a:prstDash val="solid"/>
                      <a:round/>
                      <a:headEnd type="none" w="med" len="med"/>
                      <a:tailEnd type="none" w="med" len="med"/>
                    </a:lnL>
                    <a:lnR w="12700" cap="flat" cmpd="sng" algn="ctr">
                      <a:solidFill>
                        <a:srgbClr val="6D6E6C"/>
                      </a:solidFill>
                      <a:prstDash val="solid"/>
                      <a:round/>
                      <a:headEnd type="none" w="med" len="med"/>
                      <a:tailEnd type="none" w="med" len="med"/>
                    </a:lnR>
                    <a:lnT w="12700" cap="flat" cmpd="sng" algn="ctr">
                      <a:solidFill>
                        <a:srgbClr val="6D6E6C"/>
                      </a:solidFill>
                      <a:prstDash val="solid"/>
                      <a:round/>
                      <a:headEnd type="none" w="med" len="med"/>
                      <a:tailEnd type="none" w="med" len="med"/>
                    </a:lnT>
                    <a:lnB w="12700" cap="flat" cmpd="sng" algn="ctr">
                      <a:solidFill>
                        <a:srgbClr val="6D6E6C"/>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80340" marR="243840" algn="l">
                        <a:lnSpc>
                          <a:spcPct val="115000"/>
                        </a:lnSpc>
                        <a:spcBef>
                          <a:spcPts val="1200"/>
                        </a:spcBef>
                        <a:spcAft>
                          <a:spcPts val="0"/>
                        </a:spcAft>
                        <a:tabLst>
                          <a:tab pos="450215" algn="l"/>
                        </a:tabLst>
                      </a:pPr>
                      <a:r>
                        <a:rPr lang="es-ES" sz="1600" dirty="0"/>
                        <a:t> </a:t>
                      </a:r>
                    </a:p>
                  </a:txBody>
                  <a:tcPr marL="68580" marR="68580" marT="0" marB="0">
                    <a:lnL w="12700" cap="flat" cmpd="sng" algn="ctr">
                      <a:solidFill>
                        <a:srgbClr val="6D6E6C"/>
                      </a:solidFill>
                      <a:prstDash val="solid"/>
                      <a:round/>
                      <a:headEnd type="none" w="med" len="med"/>
                      <a:tailEnd type="none" w="med" len="med"/>
                    </a:lnL>
                    <a:lnR w="12700" cap="flat" cmpd="sng" algn="ctr">
                      <a:solidFill>
                        <a:srgbClr val="6D6E6C"/>
                      </a:solidFill>
                      <a:prstDash val="solid"/>
                      <a:round/>
                      <a:headEnd type="none" w="med" len="med"/>
                      <a:tailEnd type="none" w="med" len="med"/>
                    </a:lnR>
                    <a:lnT w="12700" cap="flat" cmpd="sng" algn="ctr">
                      <a:solidFill>
                        <a:srgbClr val="6D6E6C"/>
                      </a:solidFill>
                      <a:prstDash val="solid"/>
                      <a:round/>
                      <a:headEnd type="none" w="med" len="med"/>
                      <a:tailEnd type="none" w="med" len="med"/>
                    </a:lnT>
                    <a:lnB w="12700" cap="flat" cmpd="sng" algn="ctr">
                      <a:solidFill>
                        <a:srgbClr val="6D6E6C"/>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80340" marR="243840" algn="l">
                        <a:lnSpc>
                          <a:spcPct val="115000"/>
                        </a:lnSpc>
                        <a:spcBef>
                          <a:spcPts val="1200"/>
                        </a:spcBef>
                        <a:spcAft>
                          <a:spcPts val="0"/>
                        </a:spcAft>
                        <a:tabLst>
                          <a:tab pos="450215" algn="l"/>
                        </a:tabLst>
                      </a:pPr>
                      <a:r>
                        <a:rPr lang="es-ES" sz="1600" dirty="0"/>
                        <a:t> </a:t>
                      </a:r>
                    </a:p>
                  </a:txBody>
                  <a:tcPr marL="68580" marR="68580" marT="0" marB="0">
                    <a:lnL w="12700" cap="flat" cmpd="sng" algn="ctr">
                      <a:solidFill>
                        <a:srgbClr val="6D6E6C"/>
                      </a:solidFill>
                      <a:prstDash val="solid"/>
                      <a:round/>
                      <a:headEnd type="none" w="med" len="med"/>
                      <a:tailEnd type="none" w="med" len="med"/>
                    </a:lnL>
                    <a:lnR w="12700" cap="flat" cmpd="sng" algn="ctr">
                      <a:solidFill>
                        <a:srgbClr val="6D6E6C"/>
                      </a:solidFill>
                      <a:prstDash val="solid"/>
                      <a:round/>
                      <a:headEnd type="none" w="med" len="med"/>
                      <a:tailEnd type="none" w="med" len="med"/>
                    </a:lnR>
                    <a:lnT w="12700" cap="flat" cmpd="sng" algn="ctr">
                      <a:solidFill>
                        <a:srgbClr val="6D6E6C"/>
                      </a:solidFill>
                      <a:prstDash val="solid"/>
                      <a:round/>
                      <a:headEnd type="none" w="med" len="med"/>
                      <a:tailEnd type="none" w="med" len="med"/>
                    </a:lnT>
                    <a:lnB w="12700" cap="flat" cmpd="sng" algn="ctr">
                      <a:solidFill>
                        <a:srgbClr val="6D6E6C"/>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06161012"/>
                  </a:ext>
                </a:extLst>
              </a:tr>
              <a:tr h="196135">
                <a:tc>
                  <a:txBody>
                    <a:bodyPr/>
                    <a:lstStyle/>
                    <a:p>
                      <a:pPr marL="180340" marR="243840" algn="l">
                        <a:lnSpc>
                          <a:spcPct val="115000"/>
                        </a:lnSpc>
                        <a:spcBef>
                          <a:spcPts val="1200"/>
                        </a:spcBef>
                        <a:spcAft>
                          <a:spcPts val="0"/>
                        </a:spcAft>
                        <a:tabLst>
                          <a:tab pos="450215" algn="l"/>
                        </a:tabLst>
                      </a:pPr>
                      <a:r>
                        <a:rPr lang="es-ES" sz="1600" b="0" dirty="0"/>
                        <a:t>4</a:t>
                      </a:r>
                    </a:p>
                  </a:txBody>
                  <a:tcPr marL="68580" marR="6858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2E95D2"/>
                    </a:solidFill>
                  </a:tcPr>
                </a:tc>
                <a:tc>
                  <a:txBody>
                    <a:bodyPr/>
                    <a:lstStyle/>
                    <a:p>
                      <a:pPr marL="180340" marR="243840" algn="l">
                        <a:lnSpc>
                          <a:spcPct val="115000"/>
                        </a:lnSpc>
                        <a:spcBef>
                          <a:spcPts val="1200"/>
                        </a:spcBef>
                        <a:spcAft>
                          <a:spcPts val="0"/>
                        </a:spcAft>
                        <a:tabLst>
                          <a:tab pos="450215" algn="l"/>
                        </a:tabLst>
                      </a:pPr>
                      <a:r>
                        <a:rPr lang="es-ES" sz="1600" dirty="0"/>
                        <a:t> </a:t>
                      </a:r>
                    </a:p>
                  </a:txBody>
                  <a:tcPr marL="68580" marR="68580" marT="0" marB="0">
                    <a:lnL w="12700" cap="flat" cmpd="sng" algn="ctr">
                      <a:solidFill>
                        <a:schemeClr val="bg1"/>
                      </a:solidFill>
                      <a:prstDash val="solid"/>
                      <a:round/>
                      <a:headEnd type="none" w="med" len="med"/>
                      <a:tailEnd type="none" w="med" len="med"/>
                    </a:lnL>
                    <a:lnR w="12700" cap="flat" cmpd="sng" algn="ctr">
                      <a:solidFill>
                        <a:srgbClr val="6D6E6C"/>
                      </a:solidFill>
                      <a:prstDash val="solid"/>
                      <a:round/>
                      <a:headEnd type="none" w="med" len="med"/>
                      <a:tailEnd type="none" w="med" len="med"/>
                    </a:lnR>
                    <a:lnT w="12700" cap="flat" cmpd="sng" algn="ctr">
                      <a:solidFill>
                        <a:srgbClr val="6D6E6C"/>
                      </a:solidFill>
                      <a:prstDash val="solid"/>
                      <a:round/>
                      <a:headEnd type="none" w="med" len="med"/>
                      <a:tailEnd type="none" w="med" len="med"/>
                    </a:lnT>
                    <a:lnB w="12700" cap="flat" cmpd="sng" algn="ctr">
                      <a:solidFill>
                        <a:srgbClr val="6D6E6C"/>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80340" marR="243840" algn="l">
                        <a:lnSpc>
                          <a:spcPct val="115000"/>
                        </a:lnSpc>
                        <a:spcBef>
                          <a:spcPts val="1200"/>
                        </a:spcBef>
                        <a:spcAft>
                          <a:spcPts val="0"/>
                        </a:spcAft>
                        <a:tabLst>
                          <a:tab pos="450215" algn="l"/>
                        </a:tabLst>
                      </a:pPr>
                      <a:r>
                        <a:rPr lang="es-ES" sz="1600" dirty="0"/>
                        <a:t> </a:t>
                      </a:r>
                    </a:p>
                  </a:txBody>
                  <a:tcPr marL="68580" marR="68580" marT="0" marB="0">
                    <a:lnL w="12700" cap="flat" cmpd="sng" algn="ctr">
                      <a:solidFill>
                        <a:srgbClr val="6D6E6C"/>
                      </a:solidFill>
                      <a:prstDash val="solid"/>
                      <a:round/>
                      <a:headEnd type="none" w="med" len="med"/>
                      <a:tailEnd type="none" w="med" len="med"/>
                    </a:lnL>
                    <a:lnR w="12700" cap="flat" cmpd="sng" algn="ctr">
                      <a:solidFill>
                        <a:srgbClr val="6D6E6C"/>
                      </a:solidFill>
                      <a:prstDash val="solid"/>
                      <a:round/>
                      <a:headEnd type="none" w="med" len="med"/>
                      <a:tailEnd type="none" w="med" len="med"/>
                    </a:lnR>
                    <a:lnT w="12700" cap="flat" cmpd="sng" algn="ctr">
                      <a:solidFill>
                        <a:srgbClr val="6D6E6C"/>
                      </a:solidFill>
                      <a:prstDash val="solid"/>
                      <a:round/>
                      <a:headEnd type="none" w="med" len="med"/>
                      <a:tailEnd type="none" w="med" len="med"/>
                    </a:lnT>
                    <a:lnB w="12700" cap="flat" cmpd="sng" algn="ctr">
                      <a:solidFill>
                        <a:srgbClr val="6D6E6C"/>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80340" marR="243840" algn="l">
                        <a:lnSpc>
                          <a:spcPct val="115000"/>
                        </a:lnSpc>
                        <a:spcBef>
                          <a:spcPts val="1200"/>
                        </a:spcBef>
                        <a:spcAft>
                          <a:spcPts val="0"/>
                        </a:spcAft>
                        <a:tabLst>
                          <a:tab pos="450215" algn="l"/>
                        </a:tabLst>
                      </a:pPr>
                      <a:r>
                        <a:rPr lang="es-ES" sz="1600" dirty="0"/>
                        <a:t> </a:t>
                      </a:r>
                    </a:p>
                  </a:txBody>
                  <a:tcPr marL="68580" marR="68580" marT="0" marB="0">
                    <a:lnL w="12700" cap="flat" cmpd="sng" algn="ctr">
                      <a:solidFill>
                        <a:srgbClr val="6D6E6C"/>
                      </a:solidFill>
                      <a:prstDash val="solid"/>
                      <a:round/>
                      <a:headEnd type="none" w="med" len="med"/>
                      <a:tailEnd type="none" w="med" len="med"/>
                    </a:lnL>
                    <a:lnR w="12700" cap="flat" cmpd="sng" algn="ctr">
                      <a:solidFill>
                        <a:srgbClr val="6D6E6C"/>
                      </a:solidFill>
                      <a:prstDash val="solid"/>
                      <a:round/>
                      <a:headEnd type="none" w="med" len="med"/>
                      <a:tailEnd type="none" w="med" len="med"/>
                    </a:lnR>
                    <a:lnT w="12700" cap="flat" cmpd="sng" algn="ctr">
                      <a:solidFill>
                        <a:srgbClr val="6D6E6C"/>
                      </a:solidFill>
                      <a:prstDash val="solid"/>
                      <a:round/>
                      <a:headEnd type="none" w="med" len="med"/>
                      <a:tailEnd type="none" w="med" len="med"/>
                    </a:lnT>
                    <a:lnB w="12700" cap="flat" cmpd="sng" algn="ctr">
                      <a:solidFill>
                        <a:srgbClr val="6D6E6C"/>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80340" marR="243840" algn="l">
                        <a:lnSpc>
                          <a:spcPct val="115000"/>
                        </a:lnSpc>
                        <a:spcBef>
                          <a:spcPts val="1200"/>
                        </a:spcBef>
                        <a:spcAft>
                          <a:spcPts val="0"/>
                        </a:spcAft>
                        <a:tabLst>
                          <a:tab pos="450215" algn="l"/>
                        </a:tabLst>
                      </a:pPr>
                      <a:r>
                        <a:rPr lang="es-ES" sz="1600" dirty="0"/>
                        <a:t> </a:t>
                      </a:r>
                    </a:p>
                  </a:txBody>
                  <a:tcPr marL="68580" marR="68580" marT="0" marB="0">
                    <a:lnL w="12700" cap="flat" cmpd="sng" algn="ctr">
                      <a:solidFill>
                        <a:srgbClr val="6D6E6C"/>
                      </a:solidFill>
                      <a:prstDash val="solid"/>
                      <a:round/>
                      <a:headEnd type="none" w="med" len="med"/>
                      <a:tailEnd type="none" w="med" len="med"/>
                    </a:lnL>
                    <a:lnR w="12700" cap="flat" cmpd="sng" algn="ctr">
                      <a:solidFill>
                        <a:srgbClr val="6D6E6C"/>
                      </a:solidFill>
                      <a:prstDash val="solid"/>
                      <a:round/>
                      <a:headEnd type="none" w="med" len="med"/>
                      <a:tailEnd type="none" w="med" len="med"/>
                    </a:lnR>
                    <a:lnT w="12700" cap="flat" cmpd="sng" algn="ctr">
                      <a:solidFill>
                        <a:srgbClr val="6D6E6C"/>
                      </a:solidFill>
                      <a:prstDash val="solid"/>
                      <a:round/>
                      <a:headEnd type="none" w="med" len="med"/>
                      <a:tailEnd type="none" w="med" len="med"/>
                    </a:lnT>
                    <a:lnB w="12700" cap="flat" cmpd="sng" algn="ctr">
                      <a:solidFill>
                        <a:srgbClr val="6D6E6C"/>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80340" marR="243840" algn="l">
                        <a:lnSpc>
                          <a:spcPct val="115000"/>
                        </a:lnSpc>
                        <a:spcBef>
                          <a:spcPts val="1200"/>
                        </a:spcBef>
                        <a:spcAft>
                          <a:spcPts val="0"/>
                        </a:spcAft>
                        <a:tabLst>
                          <a:tab pos="450215" algn="l"/>
                        </a:tabLst>
                      </a:pPr>
                      <a:r>
                        <a:rPr lang="es-ES" sz="1600" dirty="0"/>
                        <a:t> </a:t>
                      </a:r>
                    </a:p>
                  </a:txBody>
                  <a:tcPr marL="68580" marR="68580" marT="0" marB="0">
                    <a:lnL w="12700" cap="flat" cmpd="sng" algn="ctr">
                      <a:solidFill>
                        <a:srgbClr val="6D6E6C"/>
                      </a:solidFill>
                      <a:prstDash val="solid"/>
                      <a:round/>
                      <a:headEnd type="none" w="med" len="med"/>
                      <a:tailEnd type="none" w="med" len="med"/>
                    </a:lnL>
                    <a:lnR w="12700" cap="flat" cmpd="sng" algn="ctr">
                      <a:solidFill>
                        <a:srgbClr val="6D6E6C"/>
                      </a:solidFill>
                      <a:prstDash val="solid"/>
                      <a:round/>
                      <a:headEnd type="none" w="med" len="med"/>
                      <a:tailEnd type="none" w="med" len="med"/>
                    </a:lnR>
                    <a:lnT w="12700" cap="flat" cmpd="sng" algn="ctr">
                      <a:solidFill>
                        <a:srgbClr val="6D6E6C"/>
                      </a:solidFill>
                      <a:prstDash val="solid"/>
                      <a:round/>
                      <a:headEnd type="none" w="med" len="med"/>
                      <a:tailEnd type="none" w="med" len="med"/>
                    </a:lnT>
                    <a:lnB w="12700" cap="flat" cmpd="sng" algn="ctr">
                      <a:solidFill>
                        <a:srgbClr val="6D6E6C"/>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6542872"/>
                  </a:ext>
                </a:extLst>
              </a:tr>
            </a:tbl>
          </a:graphicData>
        </a:graphic>
      </p:graphicFrame>
      <p:sp>
        <p:nvSpPr>
          <p:cNvPr id="10" name="Rectangle 9">
            <a:extLst>
              <a:ext uri="{FF2B5EF4-FFF2-40B4-BE49-F238E27FC236}">
                <a16:creationId xmlns:a16="http://schemas.microsoft.com/office/drawing/2014/main" id="{1DBFA959-B250-1A49-94E2-AF27BA9C5B01}"/>
              </a:ext>
            </a:extLst>
          </p:cNvPr>
          <p:cNvSpPr/>
          <p:nvPr/>
        </p:nvSpPr>
        <p:spPr>
          <a:xfrm>
            <a:off x="1328056" y="796568"/>
            <a:ext cx="9535886" cy="1154162"/>
          </a:xfrm>
          <a:prstGeom prst="rect">
            <a:avLst/>
          </a:prstGeom>
        </p:spPr>
        <p:txBody>
          <a:bodyPr wrap="square">
            <a:spAutoFit/>
          </a:bodyPr>
          <a:lstStyle/>
          <a:p>
            <a:pPr marL="180340" marR="57785" algn="ctr">
              <a:lnSpc>
                <a:spcPct val="115000"/>
              </a:lnSpc>
              <a:tabLst>
                <a:tab pos="450215" algn="l"/>
                <a:tab pos="457200" algn="l"/>
              </a:tabLst>
            </a:pPr>
            <a:r>
              <a:rPr lang="es-ES" sz="2000" dirty="0">
                <a:solidFill>
                  <a:srgbClr val="6D6E6C"/>
                </a:solidFill>
                <a:latin typeface="Calibri" panose="020F0502020204030204" pitchFamily="34" charset="0"/>
                <a:ea typeface="Calibri" panose="020F0502020204030204" pitchFamily="34" charset="0"/>
                <a:cs typeface="Times New Roman" panose="02020603050405020304" pitchFamily="18" charset="0"/>
              </a:rPr>
              <a:t>Genere un sistema de puntos de preselección con una lista de criterios y asignando puntuaciones a cada aspirante. Por ejemplo, una vacante de </a:t>
            </a:r>
            <a:r>
              <a:rPr lang="es-ES" sz="2000" b="1" dirty="0">
                <a:solidFill>
                  <a:srgbClr val="CE1779"/>
                </a:solidFill>
                <a:latin typeface="Calibri" panose="020F0502020204030204" pitchFamily="34" charset="0"/>
                <a:ea typeface="Calibri" panose="020F0502020204030204" pitchFamily="34" charset="0"/>
                <a:cs typeface="Times New Roman" panose="02020603050405020304" pitchFamily="18" charset="0"/>
              </a:rPr>
              <a:t>Ayudante de servicio al cliente minorista </a:t>
            </a:r>
            <a:r>
              <a:rPr lang="es-ES" sz="2000" dirty="0">
                <a:solidFill>
                  <a:srgbClr val="6D6E6C"/>
                </a:solidFill>
                <a:latin typeface="Calibri" panose="020F0502020204030204" pitchFamily="34" charset="0"/>
                <a:ea typeface="Calibri" panose="020F0502020204030204" pitchFamily="34" charset="0"/>
                <a:cs typeface="Times New Roman" panose="02020603050405020304" pitchFamily="18" charset="0"/>
              </a:rPr>
              <a:t>podría valorarse con los siguientes criterios:</a:t>
            </a:r>
          </a:p>
        </p:txBody>
      </p:sp>
    </p:spTree>
    <p:extLst>
      <p:ext uri="{BB962C8B-B14F-4D97-AF65-F5344CB8AC3E}">
        <p14:creationId xmlns:p14="http://schemas.microsoft.com/office/powerpoint/2010/main" val="318506523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E3322BB-C8CF-0E49-A8BC-E7CCBAAEC68C}"/>
              </a:ext>
            </a:extLst>
          </p:cNvPr>
          <p:cNvSpPr>
            <a:spLocks noGrp="1"/>
          </p:cNvSpPr>
          <p:nvPr>
            <p:ph type="body" sz="quarter" idx="13"/>
          </p:nvPr>
        </p:nvSpPr>
        <p:spPr>
          <a:xfrm>
            <a:off x="757238" y="238213"/>
            <a:ext cx="5535986" cy="1176252"/>
          </a:xfrm>
        </p:spPr>
        <p:txBody>
          <a:bodyPr/>
          <a:lstStyle/>
          <a:p>
            <a:r>
              <a:rPr lang="es-ES" dirty="0"/>
              <a:t>GENERE UN SISTEMA DE PUNTOS DE PRESELECCIÓN</a:t>
            </a:r>
          </a:p>
          <a:p>
            <a:endParaRPr lang="en-US" dirty="0"/>
          </a:p>
        </p:txBody>
      </p:sp>
      <p:cxnSp>
        <p:nvCxnSpPr>
          <p:cNvPr id="6" name="Straight Connector 5">
            <a:extLst>
              <a:ext uri="{FF2B5EF4-FFF2-40B4-BE49-F238E27FC236}">
                <a16:creationId xmlns:a16="http://schemas.microsoft.com/office/drawing/2014/main" id="{B5322842-D083-3145-8C4E-4D0D8AA484E1}"/>
              </a:ext>
            </a:extLst>
          </p:cNvPr>
          <p:cNvCxnSpPr/>
          <p:nvPr/>
        </p:nvCxnSpPr>
        <p:spPr>
          <a:xfrm>
            <a:off x="471488" y="1314450"/>
            <a:ext cx="8143875"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7" name="Rectangle 6">
            <a:extLst>
              <a:ext uri="{FF2B5EF4-FFF2-40B4-BE49-F238E27FC236}">
                <a16:creationId xmlns:a16="http://schemas.microsoft.com/office/drawing/2014/main" id="{DDD9E738-8E41-0042-B4F2-8EB8328EE4E6}"/>
              </a:ext>
            </a:extLst>
          </p:cNvPr>
          <p:cNvSpPr/>
          <p:nvPr/>
        </p:nvSpPr>
        <p:spPr>
          <a:xfrm>
            <a:off x="342900" y="1704891"/>
            <a:ext cx="8443913" cy="2810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 Placeholder 3">
            <a:extLst>
              <a:ext uri="{FF2B5EF4-FFF2-40B4-BE49-F238E27FC236}">
                <a16:creationId xmlns:a16="http://schemas.microsoft.com/office/drawing/2014/main" id="{B2C9B372-C2F2-9141-B506-6BED4E249CB8}"/>
              </a:ext>
            </a:extLst>
          </p:cNvPr>
          <p:cNvSpPr>
            <a:spLocks noGrp="1"/>
          </p:cNvSpPr>
          <p:nvPr>
            <p:ph type="body" sz="quarter" idx="14"/>
          </p:nvPr>
        </p:nvSpPr>
        <p:spPr>
          <a:xfrm>
            <a:off x="757238" y="1514478"/>
            <a:ext cx="7686675" cy="4577836"/>
          </a:xfrm>
        </p:spPr>
        <p:txBody>
          <a:bodyPr/>
          <a:lstStyle/>
          <a:p>
            <a:pPr algn="just"/>
            <a:r>
              <a:rPr lang="es-ES" dirty="0"/>
              <a:t>En este momento también debe revisar las inconsistencias en los CV y comprobar si la presentación, ortografía, gramática y atención a los detalles son impecables tanto en el CV como en la carta de presentación (si la hay). El sistema de puntos le garantiza que va a valorar los criterios de una forma coherente y equitativa, y le permite identificar enseguida y clasificar las mejores candidaturas que pueden pasar a la siguiente fase.</a:t>
            </a:r>
          </a:p>
          <a:p>
            <a:pPr algn="just"/>
            <a:r>
              <a:rPr lang="es-ES" dirty="0"/>
              <a:t>Tenga en cuenta que es sumamente improbable que encuentre a una persona que cumpla todos los criterios de ambas listas. Resulta interesante saber cuántas candidaturas consideran necesario preseleccionar las agencias de selección para garantizar el éxito en la contratación.</a:t>
            </a:r>
          </a:p>
          <a:p>
            <a:pPr algn="just"/>
            <a:endParaRPr lang="en-US" dirty="0"/>
          </a:p>
        </p:txBody>
      </p:sp>
    </p:spTree>
    <p:extLst>
      <p:ext uri="{BB962C8B-B14F-4D97-AF65-F5344CB8AC3E}">
        <p14:creationId xmlns:p14="http://schemas.microsoft.com/office/powerpoint/2010/main" val="288788123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D51FF32E-CF64-9040-8245-0E51C8EC5F4E}"/>
              </a:ext>
            </a:extLst>
          </p:cNvPr>
          <p:cNvSpPr>
            <a:spLocks noGrp="1"/>
          </p:cNvSpPr>
          <p:nvPr>
            <p:ph type="body" sz="quarter" idx="22"/>
          </p:nvPr>
        </p:nvSpPr>
        <p:spPr>
          <a:xfrm>
            <a:off x="992839" y="2081261"/>
            <a:ext cx="10206319" cy="3862339"/>
          </a:xfrm>
        </p:spPr>
        <p:txBody>
          <a:bodyPr>
            <a:normAutofit/>
          </a:bodyPr>
          <a:lstStyle/>
          <a:p>
            <a:r>
              <a:rPr lang="es-ES" sz="2400" i="0" dirty="0"/>
              <a:t>Las agencias de selección trabajan con una fórmula «extraoficial».</a:t>
            </a:r>
          </a:p>
          <a:p>
            <a:endParaRPr lang="en-IE" sz="2400" b="1" i="0" dirty="0"/>
          </a:p>
          <a:p>
            <a:r>
              <a:rPr lang="es-ES" sz="2400" dirty="0">
                <a:solidFill>
                  <a:srgbClr val="CE1779"/>
                </a:solidFill>
              </a:rPr>
              <a:t>Por cada </a:t>
            </a:r>
            <a:r>
              <a:rPr lang="es-ES" sz="2400" b="1" dirty="0">
                <a:solidFill>
                  <a:srgbClr val="CE1779"/>
                </a:solidFill>
              </a:rPr>
              <a:t>100</a:t>
            </a:r>
            <a:r>
              <a:rPr lang="es-ES" sz="2400" dirty="0">
                <a:solidFill>
                  <a:srgbClr val="CE1779"/>
                </a:solidFill>
              </a:rPr>
              <a:t> solicitudes hay que preseleccionar </a:t>
            </a:r>
            <a:r>
              <a:rPr lang="es-ES" sz="2400" b="1" dirty="0">
                <a:solidFill>
                  <a:srgbClr val="CE1779"/>
                </a:solidFill>
              </a:rPr>
              <a:t>12</a:t>
            </a:r>
            <a:r>
              <a:rPr lang="es-ES" sz="2400" dirty="0">
                <a:solidFill>
                  <a:srgbClr val="CE1779"/>
                </a:solidFill>
              </a:rPr>
              <a:t> para las entrevistas, seleccionar y aprobar </a:t>
            </a:r>
            <a:r>
              <a:rPr lang="es-ES" sz="2400" b="1" dirty="0">
                <a:solidFill>
                  <a:srgbClr val="CE1779"/>
                </a:solidFill>
              </a:rPr>
              <a:t>2</a:t>
            </a:r>
            <a:r>
              <a:rPr lang="es-ES" sz="2400" dirty="0">
                <a:solidFill>
                  <a:srgbClr val="CE1779"/>
                </a:solidFill>
              </a:rPr>
              <a:t> (en orden, 1ª y 2ª) y finalmente acepta </a:t>
            </a:r>
            <a:r>
              <a:rPr lang="es-ES" sz="2400" b="1" dirty="0">
                <a:solidFill>
                  <a:srgbClr val="CE1779"/>
                </a:solidFill>
              </a:rPr>
              <a:t>1</a:t>
            </a:r>
            <a:r>
              <a:rPr lang="es-ES" sz="2400" dirty="0">
                <a:solidFill>
                  <a:srgbClr val="CE1779"/>
                </a:solidFill>
              </a:rPr>
              <a:t> aspirante. </a:t>
            </a:r>
          </a:p>
          <a:p>
            <a:r>
              <a:rPr lang="es-ES" sz="2400" dirty="0"/>
              <a:t> </a:t>
            </a:r>
          </a:p>
          <a:p>
            <a:r>
              <a:rPr lang="es-ES" sz="2400" i="0" dirty="0"/>
              <a:t>También es necesario en el proceso de preselección confirmar que las personas solicitantes tengan permiso de trabajo en el país. </a:t>
            </a:r>
          </a:p>
        </p:txBody>
      </p:sp>
      <p:pic>
        <p:nvPicPr>
          <p:cNvPr id="7" name="Graphic 6" descr="Office worker">
            <a:extLst>
              <a:ext uri="{FF2B5EF4-FFF2-40B4-BE49-F238E27FC236}">
                <a16:creationId xmlns:a16="http://schemas.microsoft.com/office/drawing/2014/main" id="{31A8D048-5B9D-C04A-B1CF-145DDCCB6B5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736431" y="666749"/>
            <a:ext cx="719137" cy="719137"/>
          </a:xfrm>
          <a:prstGeom prst="rect">
            <a:avLst/>
          </a:prstGeom>
        </p:spPr>
      </p:pic>
    </p:spTree>
    <p:extLst>
      <p:ext uri="{BB962C8B-B14F-4D97-AF65-F5344CB8AC3E}">
        <p14:creationId xmlns:p14="http://schemas.microsoft.com/office/powerpoint/2010/main" val="400001971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25B05BDC-311B-0A45-8CCC-B8CD734909C7}"/>
              </a:ext>
            </a:extLst>
          </p:cNvPr>
          <p:cNvSpPr>
            <a:spLocks noGrp="1"/>
          </p:cNvSpPr>
          <p:nvPr>
            <p:ph type="body" sz="quarter" idx="16"/>
          </p:nvPr>
        </p:nvSpPr>
        <p:spPr>
          <a:xfrm>
            <a:off x="6189088" y="796800"/>
            <a:ext cx="5598559" cy="697353"/>
          </a:xfrm>
        </p:spPr>
        <p:txBody>
          <a:bodyPr>
            <a:normAutofit fontScale="77500" lnSpcReduction="20000"/>
          </a:bodyPr>
          <a:lstStyle/>
          <a:p>
            <a:pPr algn="r"/>
            <a:r>
              <a:rPr lang="es-ES" dirty="0"/>
              <a:t>CONTESTE A TODAS LAS SOLICITUDES </a:t>
            </a:r>
          </a:p>
        </p:txBody>
      </p:sp>
      <p:sp>
        <p:nvSpPr>
          <p:cNvPr id="8" name="Text Placeholder 7">
            <a:extLst>
              <a:ext uri="{FF2B5EF4-FFF2-40B4-BE49-F238E27FC236}">
                <a16:creationId xmlns:a16="http://schemas.microsoft.com/office/drawing/2014/main" id="{AB08DE73-3773-1D4F-86C4-4025AC1F178B}"/>
              </a:ext>
            </a:extLst>
          </p:cNvPr>
          <p:cNvSpPr>
            <a:spLocks noGrp="1"/>
          </p:cNvSpPr>
          <p:nvPr>
            <p:ph type="body" sz="quarter" idx="17"/>
          </p:nvPr>
        </p:nvSpPr>
        <p:spPr>
          <a:xfrm>
            <a:off x="6189088" y="1953078"/>
            <a:ext cx="5610430" cy="3947440"/>
          </a:xfrm>
        </p:spPr>
        <p:txBody>
          <a:bodyPr/>
          <a:lstStyle/>
          <a:p>
            <a:pPr algn="just"/>
            <a:r>
              <a:rPr lang="es-ES" dirty="0"/>
              <a:t>Cualquier persona que se haya molestado en presentarse a un empleo debería recibir respuesta, sobre todo tratándose de microempresas como la suya que aspiran a consolidar su reputación.</a:t>
            </a:r>
          </a:p>
          <a:p>
            <a:pPr algn="just"/>
            <a:r>
              <a:rPr lang="es-ES" dirty="0"/>
              <a:t>Un simple correo de agradecimiento por el interés mostrado pero lamentando que no sea posible entrevistar a todas las personas solicitantes es un buen protocolo de empresa. Mantenga actualizado el registro de aspirantes para que sea más fácil que todo el mundo reciba noticias sobre su solicitud.</a:t>
            </a:r>
          </a:p>
          <a:p>
            <a:pPr algn="just"/>
            <a:endParaRPr lang="en-US" dirty="0"/>
          </a:p>
        </p:txBody>
      </p:sp>
      <p:pic>
        <p:nvPicPr>
          <p:cNvPr id="3" name="Picture Placeholder 2" descr="A person sitting at a table using a computer&#10;&#10;Description automatically generated">
            <a:extLst>
              <a:ext uri="{FF2B5EF4-FFF2-40B4-BE49-F238E27FC236}">
                <a16:creationId xmlns:a16="http://schemas.microsoft.com/office/drawing/2014/main" id="{935E4B00-FB89-B747-9563-3599264E98FE}"/>
              </a:ext>
            </a:extLst>
          </p:cNvPr>
          <p:cNvPicPr>
            <a:picLocks noGrp="1" noChangeAspect="1"/>
          </p:cNvPicPr>
          <p:nvPr>
            <p:ph type="pic" sz="quarter" idx="18"/>
          </p:nvPr>
        </p:nvPicPr>
        <p:blipFill>
          <a:blip r:embed="rId2"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26580730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74">
            <a:extLst>
              <a:ext uri="{FF2B5EF4-FFF2-40B4-BE49-F238E27FC236}">
                <a16:creationId xmlns:a16="http://schemas.microsoft.com/office/drawing/2014/main" id="{04F68262-9675-DD40-98DC-FBD05C7A3D35}"/>
              </a:ext>
            </a:extLst>
          </p:cNvPr>
          <p:cNvSpPr txBox="1">
            <a:spLocks/>
          </p:cNvSpPr>
          <p:nvPr/>
        </p:nvSpPr>
        <p:spPr>
          <a:xfrm>
            <a:off x="553474" y="295071"/>
            <a:ext cx="6688574" cy="5076222"/>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s-ES" sz="2400" dirty="0">
                <a:latin typeface="+mn-lt"/>
              </a:rPr>
              <a:t>Si sigue un proceso estructurado en la primera contratación, tendrá más probabilidades de atraer a la persona adecuada.  Según LINKEDIN, el 70% de las candidaturas son búsquedas pasivas de empleo. Este Módulo le capacitará para atraer a la persona más idónea. En este Módulo nos centraremos en mejorar sus competencias en un proceso consolidado a partir de su trabajo previo en los Módulos 1, 2 y 3, en los que abordamos...</a:t>
            </a:r>
          </a:p>
          <a:p>
            <a:endParaRPr lang="en-US" sz="2400" dirty="0">
              <a:latin typeface="+mn-lt"/>
            </a:endParaRPr>
          </a:p>
          <a:p>
            <a:endParaRPr lang="en-IE" sz="2400" dirty="0">
              <a:latin typeface="+mn-lt"/>
            </a:endParaRPr>
          </a:p>
        </p:txBody>
      </p:sp>
      <p:sp>
        <p:nvSpPr>
          <p:cNvPr id="4" name="Text Placeholder 9">
            <a:extLst>
              <a:ext uri="{FF2B5EF4-FFF2-40B4-BE49-F238E27FC236}">
                <a16:creationId xmlns:a16="http://schemas.microsoft.com/office/drawing/2014/main" id="{526673DF-290B-8946-8418-A780DC449655}"/>
              </a:ext>
            </a:extLst>
          </p:cNvPr>
          <p:cNvSpPr txBox="1">
            <a:spLocks/>
          </p:cNvSpPr>
          <p:nvPr/>
        </p:nvSpPr>
        <p:spPr>
          <a:xfrm>
            <a:off x="7595006" y="1677799"/>
            <a:ext cx="4354050" cy="3072668"/>
          </a:xfrm>
          <a:prstGeom prst="rect">
            <a:avLst/>
          </a:prstGeom>
        </p:spPr>
        <p:txBody>
          <a:bodyPr>
            <a:normAutofit/>
          </a:bodyPr>
          <a:lstStyle>
            <a:lvl1pPr marL="0" indent="0" algn="l" defTabSz="914400" rtl="0" eaLnBrk="1" latinLnBrk="0" hangingPunct="1">
              <a:lnSpc>
                <a:spcPct val="90000"/>
              </a:lnSpc>
              <a:spcBef>
                <a:spcPts val="1000"/>
              </a:spcBef>
              <a:buFont typeface="Arial"/>
              <a:buNone/>
              <a:defRPr sz="3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r"/>
            <a:r>
              <a:rPr lang="es-ES" sz="2800" b="1" dirty="0">
                <a:solidFill>
                  <a:schemeClr val="bg1"/>
                </a:solidFill>
              </a:rPr>
              <a:t>MÓDULO 4:</a:t>
            </a:r>
          </a:p>
          <a:p>
            <a:pPr algn="r">
              <a:lnSpc>
                <a:spcPct val="100000"/>
              </a:lnSpc>
            </a:pPr>
            <a:endParaRPr lang="en-US" sz="300" b="1" dirty="0">
              <a:solidFill>
                <a:schemeClr val="bg1"/>
              </a:solidFill>
            </a:endParaRPr>
          </a:p>
          <a:p>
            <a:pPr algn="r">
              <a:lnSpc>
                <a:spcPct val="100000"/>
              </a:lnSpc>
              <a:spcBef>
                <a:spcPts val="0"/>
              </a:spcBef>
            </a:pPr>
            <a:r>
              <a:rPr lang="es-ES" dirty="0">
                <a:solidFill>
                  <a:schemeClr val="bg1"/>
                </a:solidFill>
              </a:rPr>
              <a:t>EL PROCESO DE ATRACCIÓN DE TALENTO</a:t>
            </a:r>
          </a:p>
        </p:txBody>
      </p:sp>
      <p:graphicFrame>
        <p:nvGraphicFramePr>
          <p:cNvPr id="3" name="Table 2">
            <a:extLst>
              <a:ext uri="{FF2B5EF4-FFF2-40B4-BE49-F238E27FC236}">
                <a16:creationId xmlns:a16="http://schemas.microsoft.com/office/drawing/2014/main" id="{15B21D3F-501E-054B-B7FB-F64EC134EFDA}"/>
              </a:ext>
            </a:extLst>
          </p:cNvPr>
          <p:cNvGraphicFramePr>
            <a:graphicFrameLocks noGrp="1"/>
          </p:cNvGraphicFramePr>
          <p:nvPr>
            <p:extLst>
              <p:ext uri="{D42A27DB-BD31-4B8C-83A1-F6EECF244321}">
                <p14:modId xmlns:p14="http://schemas.microsoft.com/office/powerpoint/2010/main" val="3941250152"/>
              </p:ext>
            </p:extLst>
          </p:nvPr>
        </p:nvGraphicFramePr>
        <p:xfrm>
          <a:off x="553474" y="3455433"/>
          <a:ext cx="6688574" cy="2411967"/>
        </p:xfrm>
        <a:graphic>
          <a:graphicData uri="http://schemas.openxmlformats.org/drawingml/2006/table">
            <a:tbl>
              <a:tblPr firstRow="1" firstCol="1" bandRow="1">
                <a:tableStyleId>{5C22544A-7EE6-4342-B048-85BDC9FD1C3A}</a:tableStyleId>
              </a:tblPr>
              <a:tblGrid>
                <a:gridCol w="6688574">
                  <a:extLst>
                    <a:ext uri="{9D8B030D-6E8A-4147-A177-3AD203B41FA5}">
                      <a16:colId xmlns:a16="http://schemas.microsoft.com/office/drawing/2014/main" val="698903562"/>
                    </a:ext>
                  </a:extLst>
                </a:gridCol>
              </a:tblGrid>
              <a:tr h="743246">
                <a:tc>
                  <a:txBody>
                    <a:bodyPr/>
                    <a:lstStyle/>
                    <a:p>
                      <a:pPr marL="113665" marR="57785" algn="l">
                        <a:lnSpc>
                          <a:spcPct val="115000"/>
                        </a:lnSpc>
                        <a:spcBef>
                          <a:spcPts val="195"/>
                        </a:spcBef>
                        <a:spcAft>
                          <a:spcPts val="0"/>
                        </a:spcAft>
                        <a:tabLst>
                          <a:tab pos="292735" algn="l"/>
                        </a:tabLst>
                      </a:pPr>
                      <a:r>
                        <a:rPr lang="es-ES" sz="2000" dirty="0">
                          <a:solidFill>
                            <a:srgbClr val="CE1779"/>
                          </a:solidFill>
                        </a:rPr>
                        <a:t>MÓDULO 1, </a:t>
                      </a:r>
                      <a:r>
                        <a:rPr lang="es-ES" sz="2000" b="0" dirty="0">
                          <a:solidFill>
                            <a:srgbClr val="CE1779"/>
                          </a:solidFill>
                        </a:rPr>
                        <a:t>«Cuándo es el momento correcto»</a:t>
                      </a:r>
                    </a:p>
                    <a:p>
                      <a:pPr marL="114935" marR="57785" algn="l">
                        <a:spcAft>
                          <a:spcPts val="0"/>
                        </a:spcAft>
                        <a:tabLst>
                          <a:tab pos="292735" algn="l"/>
                        </a:tabLst>
                      </a:pPr>
                      <a:r>
                        <a:rPr lang="es-ES" sz="2000" b="0" dirty="0">
                          <a:solidFill>
                            <a:srgbClr val="CE1779"/>
                          </a:solidFill>
                        </a:rPr>
                        <a:t>¿Todo listo para contratar a una persona?</a:t>
                      </a:r>
                    </a:p>
                  </a:txBody>
                  <a:tcPr marL="68580" marR="68580" marT="0" marB="0">
                    <a:lnL w="12700" cap="flat" cmpd="sng" algn="ctr">
                      <a:solidFill>
                        <a:srgbClr val="6D6E6C"/>
                      </a:solidFill>
                      <a:prstDash val="solid"/>
                      <a:round/>
                      <a:headEnd type="none" w="med" len="med"/>
                      <a:tailEnd type="none" w="med" len="med"/>
                    </a:lnL>
                    <a:lnR w="12700" cap="flat" cmpd="sng" algn="ctr">
                      <a:solidFill>
                        <a:srgbClr val="6D6E6C"/>
                      </a:solidFill>
                      <a:prstDash val="solid"/>
                      <a:round/>
                      <a:headEnd type="none" w="med" len="med"/>
                      <a:tailEnd type="none" w="med" len="med"/>
                    </a:lnR>
                    <a:lnT w="12700" cap="flat" cmpd="sng" algn="ctr">
                      <a:solidFill>
                        <a:srgbClr val="6D6E6C"/>
                      </a:solidFill>
                      <a:prstDash val="solid"/>
                      <a:round/>
                      <a:headEnd type="none" w="med" len="med"/>
                      <a:tailEnd type="none" w="med" len="med"/>
                    </a:lnT>
                    <a:lnB w="12700" cap="flat" cmpd="sng" algn="ctr">
                      <a:solidFill>
                        <a:srgbClr val="6D6E6C"/>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93439212"/>
                  </a:ext>
                </a:extLst>
              </a:tr>
              <a:tr h="890749">
                <a:tc>
                  <a:txBody>
                    <a:bodyPr/>
                    <a:lstStyle/>
                    <a:p>
                      <a:pPr marL="113665" marR="57785" algn="l">
                        <a:lnSpc>
                          <a:spcPct val="115000"/>
                        </a:lnSpc>
                        <a:spcBef>
                          <a:spcPts val="195"/>
                        </a:spcBef>
                        <a:spcAft>
                          <a:spcPts val="0"/>
                        </a:spcAft>
                        <a:tabLst>
                          <a:tab pos="292735" algn="l"/>
                        </a:tabLst>
                      </a:pPr>
                      <a:r>
                        <a:rPr lang="es-ES" sz="2000" dirty="0">
                          <a:solidFill>
                            <a:srgbClr val="CE1779"/>
                          </a:solidFill>
                        </a:rPr>
                        <a:t>MÓDULO 2</a:t>
                      </a:r>
                      <a:r>
                        <a:rPr lang="es-ES" sz="2000" b="0" dirty="0">
                          <a:solidFill>
                            <a:srgbClr val="CE1779"/>
                          </a:solidFill>
                        </a:rPr>
                        <a:t>, «La función. ¿Cómo es la persona ideal?»</a:t>
                      </a:r>
                    </a:p>
                    <a:p>
                      <a:pPr marL="114935" marR="57785" algn="l">
                        <a:spcAft>
                          <a:spcPts val="0"/>
                        </a:spcAft>
                        <a:tabLst>
                          <a:tab pos="292735" algn="l"/>
                        </a:tabLst>
                      </a:pPr>
                      <a:r>
                        <a:rPr lang="es-ES" sz="2000" b="0" dirty="0">
                          <a:solidFill>
                            <a:srgbClr val="CE1779"/>
                          </a:solidFill>
                        </a:rPr>
                        <a:t>Cómo elaborar satisfactoriamente una descripción de vacante</a:t>
                      </a:r>
                    </a:p>
                  </a:txBody>
                  <a:tcPr marL="68580" marR="68580" marT="0" marB="0">
                    <a:lnL w="12700" cap="flat" cmpd="sng" algn="ctr">
                      <a:solidFill>
                        <a:srgbClr val="6D6E6C"/>
                      </a:solidFill>
                      <a:prstDash val="solid"/>
                      <a:round/>
                      <a:headEnd type="none" w="med" len="med"/>
                      <a:tailEnd type="none" w="med" len="med"/>
                    </a:lnL>
                    <a:lnR w="12700" cap="flat" cmpd="sng" algn="ctr">
                      <a:solidFill>
                        <a:srgbClr val="6D6E6C"/>
                      </a:solidFill>
                      <a:prstDash val="solid"/>
                      <a:round/>
                      <a:headEnd type="none" w="med" len="med"/>
                      <a:tailEnd type="none" w="med" len="med"/>
                    </a:lnR>
                    <a:lnT w="12700" cap="flat" cmpd="sng" algn="ctr">
                      <a:solidFill>
                        <a:srgbClr val="6D6E6C"/>
                      </a:solidFill>
                      <a:prstDash val="solid"/>
                      <a:round/>
                      <a:headEnd type="none" w="med" len="med"/>
                      <a:tailEnd type="none" w="med" len="med"/>
                    </a:lnT>
                    <a:lnB w="12700" cap="flat" cmpd="sng" algn="ctr">
                      <a:solidFill>
                        <a:srgbClr val="6D6E6C"/>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962808496"/>
                  </a:ext>
                </a:extLst>
              </a:tr>
              <a:tr h="777972">
                <a:tc>
                  <a:txBody>
                    <a:bodyPr/>
                    <a:lstStyle/>
                    <a:p>
                      <a:pPr marL="88900" marR="57785" indent="0" algn="l">
                        <a:lnSpc>
                          <a:spcPct val="115000"/>
                        </a:lnSpc>
                        <a:spcBef>
                          <a:spcPts val="195"/>
                        </a:spcBef>
                        <a:spcAft>
                          <a:spcPts val="0"/>
                        </a:spcAft>
                        <a:tabLst>
                          <a:tab pos="292100" algn="l"/>
                        </a:tabLst>
                      </a:pPr>
                      <a:r>
                        <a:rPr lang="es-ES" sz="2000" dirty="0">
                          <a:solidFill>
                            <a:srgbClr val="CE1779"/>
                          </a:solidFill>
                        </a:rPr>
                        <a:t>MÓDULO 3</a:t>
                      </a:r>
                      <a:r>
                        <a:rPr lang="es-ES" sz="2000" b="0" dirty="0">
                          <a:solidFill>
                            <a:srgbClr val="CE1779"/>
                          </a:solidFill>
                        </a:rPr>
                        <a:t>, «Qué recursos necesita para contratar </a:t>
                      </a:r>
                    </a:p>
                    <a:p>
                      <a:pPr marL="113665" marR="57785" algn="l">
                        <a:lnSpc>
                          <a:spcPct val="115000"/>
                        </a:lnSpc>
                        <a:spcAft>
                          <a:spcPts val="0"/>
                        </a:spcAft>
                        <a:tabLst>
                          <a:tab pos="292735" algn="l"/>
                        </a:tabLst>
                      </a:pPr>
                      <a:r>
                        <a:rPr lang="es-ES" sz="2000" b="0" dirty="0">
                          <a:solidFill>
                            <a:srgbClr val="CE1779"/>
                          </a:solidFill>
                        </a:rPr>
                        <a:t>a alguien»</a:t>
                      </a:r>
                    </a:p>
                  </a:txBody>
                  <a:tcPr marL="68580" marR="68580" marT="0" marB="0">
                    <a:lnL w="12700" cap="flat" cmpd="sng" algn="ctr">
                      <a:solidFill>
                        <a:srgbClr val="6D6E6C"/>
                      </a:solidFill>
                      <a:prstDash val="solid"/>
                      <a:round/>
                      <a:headEnd type="none" w="med" len="med"/>
                      <a:tailEnd type="none" w="med" len="med"/>
                    </a:lnL>
                    <a:lnR w="12700" cap="flat" cmpd="sng" algn="ctr">
                      <a:solidFill>
                        <a:srgbClr val="6D6E6C"/>
                      </a:solidFill>
                      <a:prstDash val="solid"/>
                      <a:round/>
                      <a:headEnd type="none" w="med" len="med"/>
                      <a:tailEnd type="none" w="med" len="med"/>
                    </a:lnR>
                    <a:lnT w="12700" cap="flat" cmpd="sng" algn="ctr">
                      <a:solidFill>
                        <a:srgbClr val="6D6E6C"/>
                      </a:solidFill>
                      <a:prstDash val="solid"/>
                      <a:round/>
                      <a:headEnd type="none" w="med" len="med"/>
                      <a:tailEnd type="none" w="med" len="med"/>
                    </a:lnT>
                    <a:lnB w="12700" cap="flat" cmpd="sng" algn="ctr">
                      <a:solidFill>
                        <a:srgbClr val="6D6E6C"/>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3665982"/>
                  </a:ext>
                </a:extLst>
              </a:tr>
            </a:tbl>
          </a:graphicData>
        </a:graphic>
      </p:graphicFrame>
    </p:spTree>
    <p:extLst>
      <p:ext uri="{BB962C8B-B14F-4D97-AF65-F5344CB8AC3E}">
        <p14:creationId xmlns:p14="http://schemas.microsoft.com/office/powerpoint/2010/main" val="376104054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552835" y="3583517"/>
            <a:ext cx="5982436" cy="2654302"/>
          </a:xfrm>
        </p:spPr>
        <p:txBody>
          <a:bodyPr/>
          <a:lstStyle/>
          <a:p>
            <a:r>
              <a:rPr lang="es-ES" b="1" dirty="0"/>
              <a:t>4.4 LA ENTREVISTA: QUÉ PREGUNTAR Y CÓMO SACARLE EL MÁXIMO PARTIDO</a:t>
            </a:r>
          </a:p>
        </p:txBody>
      </p:sp>
      <p:pic>
        <p:nvPicPr>
          <p:cNvPr id="4" name="Graphic 3">
            <a:extLst>
              <a:ext uri="{FF2B5EF4-FFF2-40B4-BE49-F238E27FC236}">
                <a16:creationId xmlns:a16="http://schemas.microsoft.com/office/drawing/2014/main" id="{84EDC89B-D269-4F16-A90D-10F1DAA35B3A}"/>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 uri="{837473B0-CC2E-450A-ABE3-18F120FF3D39}">
                <a1611:picAttrSrcUrl xmlns:a1611="http://schemas.microsoft.com/office/drawing/2016/11/main" r:id="rId4"/>
              </a:ext>
            </a:extLst>
          </a:blip>
          <a:stretch>
            <a:fillRect/>
          </a:stretch>
        </p:blipFill>
        <p:spPr>
          <a:xfrm>
            <a:off x="7496915" y="891029"/>
            <a:ext cx="4559063" cy="3939436"/>
          </a:xfrm>
          <a:prstGeom prst="rect">
            <a:avLst/>
          </a:prstGeom>
        </p:spPr>
      </p:pic>
    </p:spTree>
    <p:extLst>
      <p:ext uri="{BB962C8B-B14F-4D97-AF65-F5344CB8AC3E}">
        <p14:creationId xmlns:p14="http://schemas.microsoft.com/office/powerpoint/2010/main" val="314798184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13A6146-63C3-8043-AA51-B0D959EDA3A6}"/>
              </a:ext>
            </a:extLst>
          </p:cNvPr>
          <p:cNvSpPr/>
          <p:nvPr/>
        </p:nvSpPr>
        <p:spPr>
          <a:xfrm>
            <a:off x="614363" y="1514475"/>
            <a:ext cx="5711278" cy="4429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Placeholder 7" descr="A group of people sitting at a desk in front of a window&#10;&#10;Description automatically generated">
            <a:extLst>
              <a:ext uri="{FF2B5EF4-FFF2-40B4-BE49-F238E27FC236}">
                <a16:creationId xmlns:a16="http://schemas.microsoft.com/office/drawing/2014/main" id="{1235EAE9-8AFC-DA4E-A042-D89F6DAB9512}"/>
              </a:ext>
            </a:extLst>
          </p:cNvPr>
          <p:cNvPicPr>
            <a:picLocks noGrp="1" noChangeAspect="1"/>
          </p:cNvPicPr>
          <p:nvPr>
            <p:ph type="pic" sz="quarter" idx="18"/>
          </p:nvPr>
        </p:nvPicPr>
        <p:blipFill rotWithShape="1">
          <a:blip r:embed="rId2" cstate="screen">
            <a:extLst>
              <a:ext uri="{28A0092B-C50C-407E-A947-70E740481C1C}">
                <a14:useLocalDpi xmlns:a14="http://schemas.microsoft.com/office/drawing/2010/main"/>
              </a:ext>
            </a:extLst>
          </a:blip>
          <a:srcRect b="-304"/>
          <a:stretch/>
        </p:blipFill>
        <p:spPr>
          <a:xfrm flipH="1">
            <a:off x="6325641" y="4724"/>
            <a:ext cx="5850251" cy="6782936"/>
          </a:xfrm>
        </p:spPr>
      </p:pic>
      <p:sp>
        <p:nvSpPr>
          <p:cNvPr id="3" name="Text Placeholder 2">
            <a:extLst>
              <a:ext uri="{FF2B5EF4-FFF2-40B4-BE49-F238E27FC236}">
                <a16:creationId xmlns:a16="http://schemas.microsoft.com/office/drawing/2014/main" id="{D35F7F76-A078-F74F-BFE2-116913237ACE}"/>
              </a:ext>
            </a:extLst>
          </p:cNvPr>
          <p:cNvSpPr>
            <a:spLocks noGrp="1"/>
          </p:cNvSpPr>
          <p:nvPr>
            <p:ph type="body" sz="quarter" idx="16"/>
          </p:nvPr>
        </p:nvSpPr>
        <p:spPr>
          <a:xfrm>
            <a:off x="823805" y="563877"/>
            <a:ext cx="5042556" cy="697353"/>
          </a:xfrm>
        </p:spPr>
        <p:txBody>
          <a:bodyPr>
            <a:noAutofit/>
          </a:bodyPr>
          <a:lstStyle/>
          <a:p>
            <a:pPr algn="l"/>
            <a:r>
              <a:rPr lang="es-ES" dirty="0">
                <a:solidFill>
                  <a:srgbClr val="CE1779"/>
                </a:solidFill>
              </a:rPr>
              <a:t>LA ENTREVISTA</a:t>
            </a:r>
            <a:r>
              <a:rPr lang="es-ES" dirty="0"/>
              <a:t> – </a:t>
            </a:r>
            <a:br>
              <a:rPr lang="es-ES" dirty="0"/>
            </a:br>
            <a:r>
              <a:rPr lang="es-ES" dirty="0"/>
              <a:t>QUÉ PREGUNTAR Y CÓMO SACARLE EL MÁXIMO PARTIDO</a:t>
            </a:r>
          </a:p>
        </p:txBody>
      </p:sp>
      <p:sp>
        <p:nvSpPr>
          <p:cNvPr id="4" name="Text Placeholder 3">
            <a:extLst>
              <a:ext uri="{FF2B5EF4-FFF2-40B4-BE49-F238E27FC236}">
                <a16:creationId xmlns:a16="http://schemas.microsoft.com/office/drawing/2014/main" id="{12A02EA3-AF2F-A343-94A6-8B5D62EAE046}"/>
              </a:ext>
            </a:extLst>
          </p:cNvPr>
          <p:cNvSpPr>
            <a:spLocks noGrp="1"/>
          </p:cNvSpPr>
          <p:nvPr>
            <p:ph type="body" sz="quarter" idx="17"/>
          </p:nvPr>
        </p:nvSpPr>
        <p:spPr>
          <a:xfrm>
            <a:off x="823804" y="2835694"/>
            <a:ext cx="5042556" cy="2839233"/>
          </a:xfrm>
        </p:spPr>
        <p:txBody>
          <a:bodyPr/>
          <a:lstStyle/>
          <a:p>
            <a:pPr algn="just"/>
            <a:r>
              <a:rPr lang="es-ES" dirty="0"/>
              <a:t>Al ser la primera contratación, lo más posible es que solo se haya sentado al otro lado de la mesa en una entrevista de trabajo. Entrevistar a una persona puede ser toda una experiencia. Conviene preparar las preguntas clave que le ayuden a decidir a qué aspirante ofrecer un trabajo en su empresa.</a:t>
            </a:r>
          </a:p>
          <a:p>
            <a:pPr algn="just"/>
            <a:endParaRPr lang="en-US" dirty="0"/>
          </a:p>
        </p:txBody>
      </p:sp>
      <p:cxnSp>
        <p:nvCxnSpPr>
          <p:cNvPr id="6" name="Straight Connector 5">
            <a:extLst>
              <a:ext uri="{FF2B5EF4-FFF2-40B4-BE49-F238E27FC236}">
                <a16:creationId xmlns:a16="http://schemas.microsoft.com/office/drawing/2014/main" id="{E611DFDA-C905-BD4D-ABE9-E23027215134}"/>
              </a:ext>
            </a:extLst>
          </p:cNvPr>
          <p:cNvCxnSpPr/>
          <p:nvPr/>
        </p:nvCxnSpPr>
        <p:spPr>
          <a:xfrm flipH="1">
            <a:off x="733043" y="2651047"/>
            <a:ext cx="5377589"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276280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55A098DE-C508-1841-99FB-5C02BD1B17D9}"/>
              </a:ext>
            </a:extLst>
          </p:cNvPr>
          <p:cNvSpPr>
            <a:spLocks noGrp="1"/>
          </p:cNvSpPr>
          <p:nvPr>
            <p:ph type="body" sz="quarter" idx="13"/>
          </p:nvPr>
        </p:nvSpPr>
        <p:spPr/>
        <p:txBody>
          <a:bodyPr/>
          <a:lstStyle/>
          <a:p>
            <a:r>
              <a:rPr lang="es-ES" dirty="0"/>
              <a:t>PRIMER PASO – LA INVITACIÓN</a:t>
            </a:r>
          </a:p>
        </p:txBody>
      </p:sp>
      <p:sp>
        <p:nvSpPr>
          <p:cNvPr id="6" name="Text Placeholder 5">
            <a:extLst>
              <a:ext uri="{FF2B5EF4-FFF2-40B4-BE49-F238E27FC236}">
                <a16:creationId xmlns:a16="http://schemas.microsoft.com/office/drawing/2014/main" id="{A7D42482-72CF-2C4A-8364-24AA5A2436AD}"/>
              </a:ext>
            </a:extLst>
          </p:cNvPr>
          <p:cNvSpPr>
            <a:spLocks noGrp="1"/>
          </p:cNvSpPr>
          <p:nvPr>
            <p:ph type="body" sz="quarter" idx="14"/>
          </p:nvPr>
        </p:nvSpPr>
        <p:spPr>
          <a:xfrm>
            <a:off x="3958225" y="2117448"/>
            <a:ext cx="7610847" cy="3975101"/>
          </a:xfrm>
        </p:spPr>
        <p:txBody>
          <a:bodyPr/>
          <a:lstStyle/>
          <a:p>
            <a:pPr algn="just"/>
            <a:r>
              <a:rPr lang="es-ES" dirty="0"/>
              <a:t>Invite a sus aspirantes preseleccionados a una entrevista. </a:t>
            </a:r>
          </a:p>
          <a:p>
            <a:pPr algn="just"/>
            <a:r>
              <a:rPr lang="es-ES" dirty="0"/>
              <a:t>Una invitación por correo electrónico es lo más rápido y adecuado (si les llama por teléfono quizá no puedan hablar en ese momento). Una plantilla de mensaje le puede ser útil.</a:t>
            </a:r>
          </a:p>
          <a:p>
            <a:pPr algn="just"/>
            <a:r>
              <a:rPr lang="es-ES" dirty="0"/>
              <a:t>Para garantizar el éxito de la invitación:</a:t>
            </a:r>
          </a:p>
          <a:p>
            <a:pPr marL="342900" indent="-342900" algn="just">
              <a:buFont typeface="Arial" panose="020B0604020202020204" pitchFamily="34" charset="0"/>
              <a:buChar char="•"/>
            </a:pPr>
            <a:r>
              <a:rPr lang="es-ES" dirty="0"/>
              <a:t>Indique en el encabezamiento el nombre de su empresa, el puesto o la finalidad del mensaje. Por ejemplo: «Invitación a una entrevista en [empresa]».</a:t>
            </a:r>
          </a:p>
          <a:p>
            <a:pPr algn="just"/>
            <a:endParaRPr lang="en-US" dirty="0"/>
          </a:p>
        </p:txBody>
      </p:sp>
      <p:pic>
        <p:nvPicPr>
          <p:cNvPr id="3" name="Picture 2" descr="A close up of a sign&#10;&#10;Description automatically generated">
            <a:extLst>
              <a:ext uri="{FF2B5EF4-FFF2-40B4-BE49-F238E27FC236}">
                <a16:creationId xmlns:a16="http://schemas.microsoft.com/office/drawing/2014/main" id="{48F0A375-705E-4C05-89F4-C84019FC16FF}"/>
              </a:ext>
            </a:extLst>
          </p:cNvPr>
          <p:cNvPicPr>
            <a:picLocks noChangeAspect="1"/>
          </p:cNvPicPr>
          <p:nvPr/>
        </p:nvPicPr>
        <p:blipFill>
          <a:blip r:embed="rId2" cstate="screen">
            <a:extLst>
              <a:ext uri="{28A0092B-C50C-407E-A947-70E740481C1C}">
                <a14:useLocalDpi xmlns:a14="http://schemas.microsoft.com/office/drawing/2010/main"/>
              </a:ext>
              <a:ext uri="{837473B0-CC2E-450A-ABE3-18F120FF3D39}">
                <a1611:picAttrSrcUrl xmlns:a1611="http://schemas.microsoft.com/office/drawing/2016/11/main" r:id="rId3"/>
              </a:ext>
            </a:extLst>
          </a:blip>
          <a:stretch>
            <a:fillRect/>
          </a:stretch>
        </p:blipFill>
        <p:spPr>
          <a:xfrm>
            <a:off x="131162" y="3770334"/>
            <a:ext cx="3526438" cy="2934482"/>
          </a:xfrm>
          <a:prstGeom prst="rect">
            <a:avLst/>
          </a:prstGeom>
        </p:spPr>
      </p:pic>
    </p:spTree>
    <p:extLst>
      <p:ext uri="{BB962C8B-B14F-4D97-AF65-F5344CB8AC3E}">
        <p14:creationId xmlns:p14="http://schemas.microsoft.com/office/powerpoint/2010/main" val="234648702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E8F8D4BA-F3F2-F446-8CEB-B0F6D8DD0829}"/>
              </a:ext>
            </a:extLst>
          </p:cNvPr>
          <p:cNvSpPr>
            <a:spLocks noGrp="1"/>
          </p:cNvSpPr>
          <p:nvPr>
            <p:ph type="body" sz="quarter" idx="13"/>
          </p:nvPr>
        </p:nvSpPr>
        <p:spPr>
          <a:xfrm>
            <a:off x="0" y="5543550"/>
            <a:ext cx="12090400" cy="697353"/>
          </a:xfrm>
        </p:spPr>
        <p:txBody>
          <a:bodyPr/>
          <a:lstStyle/>
          <a:p>
            <a:r>
              <a:rPr lang="es-ES" dirty="0"/>
              <a:t>PLANTILLA DE CORREO</a:t>
            </a:r>
          </a:p>
        </p:txBody>
      </p:sp>
      <p:sp>
        <p:nvSpPr>
          <p:cNvPr id="5" name="Rectangle 4">
            <a:extLst>
              <a:ext uri="{FF2B5EF4-FFF2-40B4-BE49-F238E27FC236}">
                <a16:creationId xmlns:a16="http://schemas.microsoft.com/office/drawing/2014/main" id="{E7BCED28-DF55-3A47-BAA5-EB8A4D636645}"/>
              </a:ext>
            </a:extLst>
          </p:cNvPr>
          <p:cNvSpPr/>
          <p:nvPr/>
        </p:nvSpPr>
        <p:spPr>
          <a:xfrm>
            <a:off x="509587" y="464697"/>
            <a:ext cx="11172825" cy="4801314"/>
          </a:xfrm>
          <a:prstGeom prst="rect">
            <a:avLst/>
          </a:prstGeom>
        </p:spPr>
        <p:txBody>
          <a:bodyPr wrap="square">
            <a:spAutoFit/>
          </a:bodyPr>
          <a:lstStyle/>
          <a:p>
            <a:pPr marL="180340" marR="57785">
              <a:spcAft>
                <a:spcPts val="0"/>
              </a:spcAft>
              <a:tabLst>
                <a:tab pos="450215" algn="l"/>
              </a:tabLst>
            </a:pPr>
            <a:r>
              <a:rPr lang="es-ES" i="1" dirty="0">
                <a:solidFill>
                  <a:srgbClr val="2E95D2"/>
                </a:solidFill>
                <a:latin typeface="Calibri" panose="020F0502020204030204" pitchFamily="34" charset="0"/>
                <a:ea typeface="Calibri" panose="020F0502020204030204" pitchFamily="34" charset="0"/>
                <a:cs typeface="Times New Roman" panose="02020603050405020304" pitchFamily="18" charset="0"/>
              </a:rPr>
              <a:t>Hola, </a:t>
            </a:r>
            <a:r>
              <a:rPr lang="es-ES" b="1" i="1" dirty="0">
                <a:solidFill>
                  <a:srgbClr val="2E95D2"/>
                </a:solidFill>
                <a:latin typeface="Calibri" panose="020F0502020204030204" pitchFamily="34" charset="0"/>
                <a:ea typeface="Calibri" panose="020F0502020204030204" pitchFamily="34" charset="0"/>
                <a:cs typeface="Times New Roman" panose="02020603050405020304" pitchFamily="18" charset="0"/>
              </a:rPr>
              <a:t>[nombre]: </a:t>
            </a:r>
          </a:p>
          <a:p>
            <a:pPr marL="180340" marR="57785">
              <a:spcAft>
                <a:spcPts val="0"/>
              </a:spcAft>
              <a:tabLst>
                <a:tab pos="450215" algn="l"/>
              </a:tabLst>
            </a:pPr>
            <a:endParaRPr lang="en-IE" b="1" i="1" dirty="0">
              <a:solidFill>
                <a:srgbClr val="2E95D2"/>
              </a:solidFill>
              <a:latin typeface="Calibri" panose="020F0502020204030204" pitchFamily="34" charset="0"/>
              <a:ea typeface="Calibri" panose="020F0502020204030204" pitchFamily="34" charset="0"/>
              <a:cs typeface="Times New Roman" panose="02020603050405020304" pitchFamily="18" charset="0"/>
            </a:endParaRPr>
          </a:p>
          <a:p>
            <a:pPr marL="180340" marR="57785">
              <a:spcAft>
                <a:spcPts val="0"/>
              </a:spcAft>
              <a:tabLst>
                <a:tab pos="450215" algn="l"/>
              </a:tabLst>
            </a:pPr>
            <a:r>
              <a:rPr lang="es-ES" i="1" dirty="0">
                <a:solidFill>
                  <a:srgbClr val="2E95D2"/>
                </a:solidFill>
                <a:latin typeface="Calibri" panose="020F0502020204030204" pitchFamily="34" charset="0"/>
                <a:ea typeface="Calibri" panose="020F0502020204030204" pitchFamily="34" charset="0"/>
                <a:cs typeface="Times New Roman" panose="02020603050405020304" pitchFamily="18" charset="0"/>
              </a:rPr>
              <a:t>Gracias por tu candidatura a la vacante de </a:t>
            </a:r>
            <a:r>
              <a:rPr lang="es-ES" b="1" i="1" dirty="0">
                <a:solidFill>
                  <a:srgbClr val="2E95D2"/>
                </a:solidFill>
                <a:latin typeface="Calibri" panose="020F0502020204030204" pitchFamily="34" charset="0"/>
                <a:ea typeface="Calibri" panose="020F0502020204030204" pitchFamily="34" charset="0"/>
                <a:cs typeface="Times New Roman" panose="02020603050405020304" pitchFamily="18" charset="0"/>
              </a:rPr>
              <a:t>[nombre del puesto]. </a:t>
            </a:r>
          </a:p>
          <a:p>
            <a:pPr marL="180340" marR="57785">
              <a:spcAft>
                <a:spcPts val="0"/>
              </a:spcAft>
              <a:tabLst>
                <a:tab pos="450215" algn="l"/>
              </a:tabLst>
            </a:pPr>
            <a:r>
              <a:rPr lang="es-ES" i="1" dirty="0">
                <a:solidFill>
                  <a:srgbClr val="2E95D2"/>
                </a:solidFill>
                <a:latin typeface="Calibri" panose="020F0502020204030204" pitchFamily="34" charset="0"/>
                <a:ea typeface="Calibri" panose="020F0502020204030204" pitchFamily="34" charset="0"/>
                <a:cs typeface="Times New Roman" panose="02020603050405020304" pitchFamily="18" charset="0"/>
              </a:rPr>
              <a:t>He recibido tu solicitud y me gustaría comentar algunos aspectos sobre tu idoneidad para el puesto en una entrevista. Puede ser una oportunidad para que conozcas con más detalle la empresa y el puesto. </a:t>
            </a:r>
          </a:p>
          <a:p>
            <a:pPr marL="180340" marR="57785">
              <a:spcAft>
                <a:spcPts val="0"/>
              </a:spcAft>
              <a:tabLst>
                <a:tab pos="450215" algn="l"/>
              </a:tabLst>
            </a:pPr>
            <a:endParaRPr lang="en-IE" i="1" dirty="0">
              <a:solidFill>
                <a:srgbClr val="2E95D2"/>
              </a:solidFill>
              <a:latin typeface="Calibri" panose="020F0502020204030204" pitchFamily="34" charset="0"/>
              <a:ea typeface="Calibri" panose="020F0502020204030204" pitchFamily="34" charset="0"/>
              <a:cs typeface="Times New Roman" panose="02020603050405020304" pitchFamily="18" charset="0"/>
            </a:endParaRPr>
          </a:p>
          <a:p>
            <a:pPr marL="180340" marR="57785">
              <a:spcAft>
                <a:spcPts val="0"/>
              </a:spcAft>
              <a:tabLst>
                <a:tab pos="450215" algn="l"/>
              </a:tabLst>
            </a:pPr>
            <a:r>
              <a:rPr lang="es-ES" i="1" dirty="0">
                <a:solidFill>
                  <a:srgbClr val="2E95D2"/>
                </a:solidFill>
                <a:latin typeface="Calibri" panose="020F0502020204030204" pitchFamily="34" charset="0"/>
                <a:ea typeface="Calibri" panose="020F0502020204030204" pitchFamily="34" charset="0"/>
                <a:cs typeface="Times New Roman" panose="02020603050405020304" pitchFamily="18" charset="0"/>
              </a:rPr>
              <a:t>La entrevista correrá a cargo de [nombre y cargo de la persona encargada] y durará unos 45 minutos. </a:t>
            </a:r>
          </a:p>
          <a:p>
            <a:pPr marL="180340" marR="57785">
              <a:spcAft>
                <a:spcPts val="0"/>
              </a:spcAft>
              <a:tabLst>
                <a:tab pos="450215" algn="l"/>
              </a:tabLst>
            </a:pPr>
            <a:r>
              <a:rPr lang="es-ES" i="1" dirty="0">
                <a:solidFill>
                  <a:srgbClr val="2E95D2"/>
                </a:solidFill>
                <a:latin typeface="Calibri" panose="020F0502020204030204" pitchFamily="34" charset="0"/>
                <a:ea typeface="Calibri" panose="020F0502020204030204" pitchFamily="34" charset="0"/>
                <a:cs typeface="Times New Roman" panose="02020603050405020304" pitchFamily="18" charset="0"/>
              </a:rPr>
              <a:t>¿Estás disponible la semana que viene? Las franjas disponibles son:</a:t>
            </a:r>
          </a:p>
          <a:p>
            <a:pPr marL="180340" marR="57785">
              <a:spcAft>
                <a:spcPts val="0"/>
              </a:spcAft>
              <a:tabLst>
                <a:tab pos="450215" algn="l"/>
              </a:tabLst>
            </a:pPr>
            <a:r>
              <a:rPr lang="es-ES" b="1" i="1" dirty="0">
                <a:solidFill>
                  <a:srgbClr val="2E95D2"/>
                </a:solidFill>
                <a:latin typeface="Calibri" panose="020F0502020204030204" pitchFamily="34" charset="0"/>
                <a:ea typeface="Calibri" panose="020F0502020204030204" pitchFamily="34" charset="0"/>
                <a:cs typeface="Times New Roman" panose="02020603050405020304" pitchFamily="18" charset="0"/>
              </a:rPr>
              <a:t>[Día y hora]			[Día y hora]			[Día y hora]</a:t>
            </a:r>
          </a:p>
          <a:p>
            <a:pPr marL="180340" marR="57785">
              <a:spcAft>
                <a:spcPts val="0"/>
              </a:spcAft>
              <a:tabLst>
                <a:tab pos="450215" algn="l"/>
              </a:tabLst>
            </a:pPr>
            <a:endParaRPr lang="en-IE" b="1" dirty="0">
              <a:solidFill>
                <a:srgbClr val="2E95D2"/>
              </a:solidFill>
              <a:latin typeface="Calibri" panose="020F0502020204030204" pitchFamily="34" charset="0"/>
              <a:ea typeface="Calibri" panose="020F0502020204030204" pitchFamily="34" charset="0"/>
              <a:cs typeface="Times New Roman" panose="02020603050405020304" pitchFamily="18" charset="0"/>
            </a:endParaRPr>
          </a:p>
          <a:p>
            <a:pPr marL="180340" marR="57785">
              <a:spcAft>
                <a:spcPts val="0"/>
              </a:spcAft>
              <a:tabLst>
                <a:tab pos="450215" algn="l"/>
              </a:tabLst>
            </a:pPr>
            <a:r>
              <a:rPr lang="es-ES" i="1" dirty="0">
                <a:solidFill>
                  <a:srgbClr val="2E95D2"/>
                </a:solidFill>
                <a:latin typeface="Calibri" panose="020F0502020204030204" pitchFamily="34" charset="0"/>
                <a:ea typeface="Calibri" panose="020F0502020204030204" pitchFamily="34" charset="0"/>
                <a:cs typeface="Times New Roman" panose="02020603050405020304" pitchFamily="18" charset="0"/>
              </a:rPr>
              <a:t>Si estos horarios no son compatibles, te ruego que me indiques tu disponibilidad la semana que viene. </a:t>
            </a:r>
          </a:p>
          <a:p>
            <a:pPr marL="180340" marR="57785">
              <a:spcAft>
                <a:spcPts val="0"/>
              </a:spcAft>
              <a:tabLst>
                <a:tab pos="450215" algn="l"/>
              </a:tabLst>
            </a:pPr>
            <a:r>
              <a:rPr lang="es-ES" i="1" dirty="0">
                <a:solidFill>
                  <a:srgbClr val="2E95D2"/>
                </a:solidFill>
                <a:latin typeface="Calibri" panose="020F0502020204030204" pitchFamily="34" charset="0"/>
                <a:ea typeface="Calibri" panose="020F0502020204030204" pitchFamily="34" charset="0"/>
                <a:cs typeface="Times New Roman" panose="02020603050405020304" pitchFamily="18" charset="0"/>
              </a:rPr>
              <a:t>La entrevista tendrá lugar en </a:t>
            </a:r>
            <a:r>
              <a:rPr lang="es-ES" b="1" i="1" dirty="0">
                <a:solidFill>
                  <a:srgbClr val="2E95D2"/>
                </a:solidFill>
                <a:latin typeface="Calibri" panose="020F0502020204030204" pitchFamily="34" charset="0"/>
                <a:ea typeface="Calibri" panose="020F0502020204030204" pitchFamily="34" charset="0"/>
                <a:cs typeface="Times New Roman" panose="02020603050405020304" pitchFamily="18" charset="0"/>
              </a:rPr>
              <a:t>[dirección]. </a:t>
            </a:r>
            <a:r>
              <a:rPr lang="es-ES" i="1" dirty="0">
                <a:solidFill>
                  <a:srgbClr val="2E95D2"/>
                </a:solidFill>
                <a:latin typeface="Calibri" panose="020F0502020204030204" pitchFamily="34" charset="0"/>
                <a:ea typeface="Calibri" panose="020F0502020204030204" pitchFamily="34" charset="0"/>
                <a:cs typeface="Times New Roman" panose="02020603050405020304" pitchFamily="18" charset="0"/>
              </a:rPr>
              <a:t>Adjunto para tu información un enlace de Google Maps: </a:t>
            </a:r>
            <a:r>
              <a:rPr lang="es-ES" b="1" i="1" dirty="0">
                <a:solidFill>
                  <a:srgbClr val="2E95D2"/>
                </a:solidFill>
                <a:latin typeface="Calibri" panose="020F0502020204030204" pitchFamily="34" charset="0"/>
                <a:ea typeface="Calibri" panose="020F0502020204030204" pitchFamily="34" charset="0"/>
                <a:cs typeface="Times New Roman" panose="02020603050405020304" pitchFamily="18" charset="0"/>
              </a:rPr>
              <a:t>[enlace].</a:t>
            </a:r>
          </a:p>
          <a:p>
            <a:pPr marL="180340" marR="57785">
              <a:spcAft>
                <a:spcPts val="0"/>
              </a:spcAft>
              <a:tabLst>
                <a:tab pos="450215" algn="l"/>
              </a:tabLst>
            </a:pPr>
            <a:r>
              <a:rPr lang="es-ES" i="1" dirty="0">
                <a:solidFill>
                  <a:srgbClr val="2E95D2"/>
                </a:solidFill>
                <a:latin typeface="Calibri" panose="020F0502020204030204" pitchFamily="34" charset="0"/>
                <a:ea typeface="Calibri" panose="020F0502020204030204" pitchFamily="34" charset="0"/>
                <a:cs typeface="Times New Roman" panose="02020603050405020304" pitchFamily="18" charset="0"/>
              </a:rPr>
              <a:t>Te ruego que confirmes tu preferencia de fecha lo antes posible a vuelta de correo.</a:t>
            </a:r>
          </a:p>
          <a:p>
            <a:pPr marL="180340" marR="57785">
              <a:spcAft>
                <a:spcPts val="0"/>
              </a:spcAft>
              <a:tabLst>
                <a:tab pos="450215" algn="l"/>
              </a:tabLst>
            </a:pPr>
            <a:r>
              <a:rPr lang="es-ES" i="1" dirty="0">
                <a:solidFill>
                  <a:srgbClr val="2E95D2"/>
                </a:solidFill>
                <a:latin typeface="Calibri" panose="020F0502020204030204" pitchFamily="34" charset="0"/>
                <a:ea typeface="Calibri" panose="020F0502020204030204" pitchFamily="34" charset="0"/>
                <a:cs typeface="Times New Roman" panose="02020603050405020304" pitchFamily="18" charset="0"/>
              </a:rPr>
              <a:t>Quedo a la espera de tu confirmación y de hablar contigo la semana que viene.</a:t>
            </a:r>
          </a:p>
          <a:p>
            <a:pPr marL="180340" marR="57785">
              <a:spcAft>
                <a:spcPts val="0"/>
              </a:spcAft>
              <a:tabLst>
                <a:tab pos="450215" algn="l"/>
              </a:tabLst>
            </a:pPr>
            <a:r>
              <a:rPr lang="es-ES" i="1" dirty="0">
                <a:solidFill>
                  <a:srgbClr val="2E95D2"/>
                </a:solidFill>
                <a:latin typeface="Calibri" panose="020F0502020204030204" pitchFamily="34" charset="0"/>
                <a:ea typeface="Calibri" panose="020F0502020204030204" pitchFamily="34" charset="0"/>
                <a:cs typeface="Times New Roman" panose="02020603050405020304" pitchFamily="18" charset="0"/>
              </a:rPr>
              <a:t> </a:t>
            </a:r>
          </a:p>
          <a:p>
            <a:pPr marL="180340" marR="57785">
              <a:spcAft>
                <a:spcPts val="0"/>
              </a:spcAft>
              <a:tabLst>
                <a:tab pos="450215" algn="l"/>
              </a:tabLst>
            </a:pPr>
            <a:r>
              <a:rPr lang="es-ES" i="1" dirty="0">
                <a:solidFill>
                  <a:srgbClr val="2E95D2"/>
                </a:solidFill>
                <a:latin typeface="Calibri" panose="020F0502020204030204" pitchFamily="34" charset="0"/>
                <a:ea typeface="Calibri" panose="020F0502020204030204" pitchFamily="34" charset="0"/>
                <a:cs typeface="Times New Roman" panose="02020603050405020304" pitchFamily="18" charset="0"/>
              </a:rPr>
              <a:t>Atentamente. </a:t>
            </a:r>
          </a:p>
          <a:p>
            <a:pPr marL="180340" marR="57785">
              <a:spcAft>
                <a:spcPts val="0"/>
              </a:spcAft>
              <a:tabLst>
                <a:tab pos="450215" algn="l"/>
              </a:tabLst>
            </a:pPr>
            <a:r>
              <a:rPr lang="es-ES" b="1" i="1" dirty="0">
                <a:solidFill>
                  <a:srgbClr val="2E95D2"/>
                </a:solidFill>
                <a:latin typeface="Calibri" panose="020F0502020204030204" pitchFamily="34" charset="0"/>
                <a:ea typeface="Calibri" panose="020F0502020204030204" pitchFamily="34" charset="0"/>
                <a:cs typeface="Times New Roman" panose="02020603050405020304" pitchFamily="18" charset="0"/>
              </a:rPr>
              <a:t> [Tu nombre]</a:t>
            </a:r>
          </a:p>
        </p:txBody>
      </p:sp>
    </p:spTree>
    <p:extLst>
      <p:ext uri="{BB962C8B-B14F-4D97-AF65-F5344CB8AC3E}">
        <p14:creationId xmlns:p14="http://schemas.microsoft.com/office/powerpoint/2010/main" val="120013536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98DD9974-0A08-8846-973F-54492E5CBA76}"/>
              </a:ext>
            </a:extLst>
          </p:cNvPr>
          <p:cNvSpPr>
            <a:spLocks noGrp="1"/>
          </p:cNvSpPr>
          <p:nvPr>
            <p:ph type="body" sz="quarter" idx="25"/>
          </p:nvPr>
        </p:nvSpPr>
        <p:spPr>
          <a:xfrm>
            <a:off x="1271490" y="5082884"/>
            <a:ext cx="9662392" cy="1216316"/>
          </a:xfrm>
        </p:spPr>
        <p:txBody>
          <a:bodyPr>
            <a:normAutofit fontScale="92500"/>
          </a:bodyPr>
          <a:lstStyle/>
          <a:p>
            <a:r>
              <a:rPr lang="es-ES" sz="2400" dirty="0">
                <a:latin typeface="+mn-lt"/>
              </a:rPr>
              <a:t>Al tratarse de una empresa unipersonal, es posible que no disponga de un despacho o sala de reuniones apropiada para celebrar la entrevista. Si su local no es adecuado, para garantizar un entorno cómodo y propicio considere lo siguiente:</a:t>
            </a:r>
          </a:p>
          <a:p>
            <a:endParaRPr lang="en-US" dirty="0">
              <a:latin typeface="+mn-lt"/>
            </a:endParaRPr>
          </a:p>
        </p:txBody>
      </p:sp>
      <p:sp>
        <p:nvSpPr>
          <p:cNvPr id="4" name="Text Placeholder 3">
            <a:extLst>
              <a:ext uri="{FF2B5EF4-FFF2-40B4-BE49-F238E27FC236}">
                <a16:creationId xmlns:a16="http://schemas.microsoft.com/office/drawing/2014/main" id="{F670494E-13E4-5F42-99F7-A93D24A1BC50}"/>
              </a:ext>
            </a:extLst>
          </p:cNvPr>
          <p:cNvSpPr>
            <a:spLocks noGrp="1"/>
          </p:cNvSpPr>
          <p:nvPr>
            <p:ph type="body" sz="quarter" idx="20"/>
          </p:nvPr>
        </p:nvSpPr>
        <p:spPr/>
        <p:txBody>
          <a:bodyPr/>
          <a:lstStyle/>
          <a:p>
            <a:r>
              <a:rPr lang="es-ES" dirty="0">
                <a:latin typeface="+mn-lt"/>
              </a:rPr>
              <a:t>¿DÓNDE?</a:t>
            </a:r>
          </a:p>
          <a:p>
            <a:endParaRPr lang="en-US" dirty="0"/>
          </a:p>
        </p:txBody>
      </p:sp>
      <p:pic>
        <p:nvPicPr>
          <p:cNvPr id="8" name="Picture Placeholder 7" descr="A close up of a keyboard&#10;&#10;Description automatically generated">
            <a:extLst>
              <a:ext uri="{FF2B5EF4-FFF2-40B4-BE49-F238E27FC236}">
                <a16:creationId xmlns:a16="http://schemas.microsoft.com/office/drawing/2014/main" id="{986F16BE-0F84-6D4D-AFCE-2CA296A3B875}"/>
              </a:ext>
            </a:extLst>
          </p:cNvPr>
          <p:cNvPicPr>
            <a:picLocks noGrp="1" noChangeAspect="1"/>
          </p:cNvPicPr>
          <p:nvPr>
            <p:ph type="pic" sz="quarter" idx="27"/>
          </p:nvPr>
        </p:nvPicPr>
        <p:blipFill rotWithShape="1">
          <a:blip r:embed="rId2" cstate="screen">
            <a:extLst>
              <a:ext uri="{28A0092B-C50C-407E-A947-70E740481C1C}">
                <a14:useLocalDpi xmlns:a14="http://schemas.microsoft.com/office/drawing/2010/main"/>
              </a:ext>
            </a:extLst>
          </a:blip>
          <a:srcRect l="-21"/>
          <a:stretch/>
        </p:blipFill>
        <p:spPr>
          <a:xfrm>
            <a:off x="9267" y="-1972"/>
            <a:ext cx="12186838" cy="3804275"/>
          </a:xfrm>
        </p:spPr>
      </p:pic>
    </p:spTree>
    <p:extLst>
      <p:ext uri="{BB962C8B-B14F-4D97-AF65-F5344CB8AC3E}">
        <p14:creationId xmlns:p14="http://schemas.microsoft.com/office/powerpoint/2010/main" val="3758081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D46FCB50-FC9F-6041-A384-AAA85515CA4A}"/>
              </a:ext>
            </a:extLst>
          </p:cNvPr>
          <p:cNvSpPr>
            <a:spLocks noGrp="1"/>
          </p:cNvSpPr>
          <p:nvPr>
            <p:ph type="body" sz="quarter" idx="13"/>
          </p:nvPr>
        </p:nvSpPr>
        <p:spPr>
          <a:xfrm>
            <a:off x="661985" y="550331"/>
            <a:ext cx="7407087" cy="697353"/>
          </a:xfrm>
        </p:spPr>
        <p:txBody>
          <a:bodyPr/>
          <a:lstStyle/>
          <a:p>
            <a:r>
              <a:rPr lang="es-ES" dirty="0"/>
              <a:t>¿DÓNDE?</a:t>
            </a:r>
          </a:p>
        </p:txBody>
      </p:sp>
      <p:cxnSp>
        <p:nvCxnSpPr>
          <p:cNvPr id="5" name="Straight Connector 4">
            <a:extLst>
              <a:ext uri="{FF2B5EF4-FFF2-40B4-BE49-F238E27FC236}">
                <a16:creationId xmlns:a16="http://schemas.microsoft.com/office/drawing/2014/main" id="{F1BB8005-7813-1349-AD2E-6B64E1132BE7}"/>
              </a:ext>
            </a:extLst>
          </p:cNvPr>
          <p:cNvCxnSpPr/>
          <p:nvPr/>
        </p:nvCxnSpPr>
        <p:spPr>
          <a:xfrm flipH="1">
            <a:off x="478388" y="1272851"/>
            <a:ext cx="8178914"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C8B479CF-7611-5043-8AC8-366422BB8566}"/>
              </a:ext>
            </a:extLst>
          </p:cNvPr>
          <p:cNvSpPr/>
          <p:nvPr/>
        </p:nvSpPr>
        <p:spPr>
          <a:xfrm>
            <a:off x="478388" y="1728788"/>
            <a:ext cx="8178914" cy="2428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 Placeholder 3">
            <a:extLst>
              <a:ext uri="{FF2B5EF4-FFF2-40B4-BE49-F238E27FC236}">
                <a16:creationId xmlns:a16="http://schemas.microsoft.com/office/drawing/2014/main" id="{9663A8E8-5352-0D4C-A8F4-F1D226C5F3FF}"/>
              </a:ext>
            </a:extLst>
          </p:cNvPr>
          <p:cNvSpPr>
            <a:spLocks noGrp="1"/>
          </p:cNvSpPr>
          <p:nvPr>
            <p:ph type="body" sz="quarter" idx="14"/>
          </p:nvPr>
        </p:nvSpPr>
        <p:spPr>
          <a:xfrm>
            <a:off x="478388" y="1298019"/>
            <a:ext cx="9160912" cy="3975101"/>
          </a:xfrm>
        </p:spPr>
        <p:txBody>
          <a:bodyPr/>
          <a:lstStyle/>
          <a:p>
            <a:pPr marL="342900" lvl="0" indent="-342900">
              <a:spcBef>
                <a:spcPts val="400"/>
              </a:spcBef>
              <a:buClr>
                <a:srgbClr val="CE1779"/>
              </a:buClr>
              <a:buFont typeface="Arial" panose="020B0604020202020204" pitchFamily="34" charset="0"/>
              <a:buChar char="•"/>
            </a:pPr>
            <a:r>
              <a:rPr lang="es-ES" dirty="0"/>
              <a:t>Alquilar una sala de reuniones en un centro de </a:t>
            </a:r>
            <a:r>
              <a:rPr lang="es-ES" i="1" dirty="0"/>
              <a:t>co-working</a:t>
            </a:r>
            <a:r>
              <a:rPr lang="es-ES" dirty="0"/>
              <a:t> o servicios a empresas le proporciona un entorno profesional. Elija conforme a su presupuesto y el grado con el que quiera impresionar a la persona candidata. Introduzca en un buscador el texto «alquiler de salas de reunión» y la ubicación deseada, y encontrará muchas ofertas. Algunos de estos lugares ofrecen también instalaciones de videoconferencia que puede utilizar si hace falta.</a:t>
            </a:r>
          </a:p>
          <a:p>
            <a:pPr marL="342900" lvl="0" indent="-342900">
              <a:spcBef>
                <a:spcPts val="400"/>
              </a:spcBef>
              <a:buClr>
                <a:srgbClr val="CE1779"/>
              </a:buClr>
              <a:buFont typeface="Arial" panose="020B0604020202020204" pitchFamily="34" charset="0"/>
              <a:buChar char="•"/>
            </a:pPr>
            <a:r>
              <a:rPr lang="es-ES" dirty="0"/>
              <a:t>Un vestíbulo tranquilo o sala de reuniones de hotel puede resultar práctico si tiene que entrevistar a un número reducido de personas.</a:t>
            </a:r>
          </a:p>
          <a:p>
            <a:pPr marL="342900" lvl="0" indent="-342900">
              <a:spcBef>
                <a:spcPts val="400"/>
              </a:spcBef>
              <a:buClr>
                <a:srgbClr val="CE1779"/>
              </a:buClr>
              <a:buFont typeface="Arial" panose="020B0604020202020204" pitchFamily="34" charset="0"/>
              <a:buChar char="•"/>
            </a:pPr>
            <a:r>
              <a:rPr lang="es-ES" dirty="0"/>
              <a:t>Si le tienta organizarlo en una cafetería cercana, piense que puede estar llena de distracciones y eso sería contraproducente para el objetivo de la reunión.</a:t>
            </a:r>
          </a:p>
          <a:p>
            <a:pPr marL="342900" lvl="0" indent="-342900">
              <a:spcBef>
                <a:spcPts val="400"/>
              </a:spcBef>
              <a:buClr>
                <a:srgbClr val="CE1779"/>
              </a:buClr>
              <a:buFont typeface="Arial" panose="020B0604020202020204" pitchFamily="34" charset="0"/>
              <a:buChar char="•"/>
            </a:pPr>
            <a:r>
              <a:rPr lang="es-ES" dirty="0"/>
              <a:t>Su contable u otra persona con la que trabaje podría dejarle usar su oficina.</a:t>
            </a:r>
          </a:p>
          <a:p>
            <a:pPr>
              <a:spcBef>
                <a:spcPts val="400"/>
              </a:spcBef>
              <a:buClr>
                <a:srgbClr val="CE1779"/>
              </a:buClr>
            </a:pPr>
            <a:endParaRPr lang="en-US" dirty="0"/>
          </a:p>
        </p:txBody>
      </p:sp>
    </p:spTree>
    <p:extLst>
      <p:ext uri="{BB962C8B-B14F-4D97-AF65-F5344CB8AC3E}">
        <p14:creationId xmlns:p14="http://schemas.microsoft.com/office/powerpoint/2010/main" val="69968880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55A098DE-C508-1841-99FB-5C02BD1B17D9}"/>
              </a:ext>
            </a:extLst>
          </p:cNvPr>
          <p:cNvSpPr>
            <a:spLocks noGrp="1"/>
          </p:cNvSpPr>
          <p:nvPr>
            <p:ph type="body" sz="quarter" idx="13"/>
          </p:nvPr>
        </p:nvSpPr>
        <p:spPr>
          <a:xfrm>
            <a:off x="5207000" y="166888"/>
            <a:ext cx="6527171" cy="1197126"/>
          </a:xfrm>
        </p:spPr>
        <p:txBody>
          <a:bodyPr>
            <a:noAutofit/>
          </a:bodyPr>
          <a:lstStyle/>
          <a:p>
            <a:pPr algn="r"/>
            <a:r>
              <a:rPr lang="es-ES" dirty="0"/>
              <a:t>CONSEJOS PRÁCTICOS PARA ORGANIZAR UNA ENTREVISTA</a:t>
            </a:r>
          </a:p>
        </p:txBody>
      </p:sp>
      <p:cxnSp>
        <p:nvCxnSpPr>
          <p:cNvPr id="4" name="Straight Connector 3">
            <a:extLst>
              <a:ext uri="{FF2B5EF4-FFF2-40B4-BE49-F238E27FC236}">
                <a16:creationId xmlns:a16="http://schemas.microsoft.com/office/drawing/2014/main" id="{D9766ED1-54E0-9E4F-8EB3-AD4023E47808}"/>
              </a:ext>
            </a:extLst>
          </p:cNvPr>
          <p:cNvCxnSpPr/>
          <p:nvPr/>
        </p:nvCxnSpPr>
        <p:spPr>
          <a:xfrm flipH="1">
            <a:off x="3750890" y="1364014"/>
            <a:ext cx="8178914"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7" name="Rectangle 6">
            <a:extLst>
              <a:ext uri="{FF2B5EF4-FFF2-40B4-BE49-F238E27FC236}">
                <a16:creationId xmlns:a16="http://schemas.microsoft.com/office/drawing/2014/main" id="{64B4D83F-8204-AF4D-A2B1-F57694FE6A35}"/>
              </a:ext>
            </a:extLst>
          </p:cNvPr>
          <p:cNvSpPr/>
          <p:nvPr/>
        </p:nvSpPr>
        <p:spPr>
          <a:xfrm>
            <a:off x="3750890" y="1841351"/>
            <a:ext cx="8365025" cy="2428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 Placeholder 5">
            <a:extLst>
              <a:ext uri="{FF2B5EF4-FFF2-40B4-BE49-F238E27FC236}">
                <a16:creationId xmlns:a16="http://schemas.microsoft.com/office/drawing/2014/main" id="{A7D42482-72CF-2C4A-8364-24AA5A2436AD}"/>
              </a:ext>
            </a:extLst>
          </p:cNvPr>
          <p:cNvSpPr>
            <a:spLocks noGrp="1"/>
          </p:cNvSpPr>
          <p:nvPr>
            <p:ph type="body" sz="quarter" idx="14"/>
          </p:nvPr>
        </p:nvSpPr>
        <p:spPr>
          <a:xfrm>
            <a:off x="3937000" y="1572583"/>
            <a:ext cx="7992803" cy="4593948"/>
          </a:xfrm>
        </p:spPr>
        <p:txBody>
          <a:bodyPr/>
          <a:lstStyle/>
          <a:p>
            <a:pPr marL="457200" lvl="0" indent="-457200">
              <a:spcBef>
                <a:spcPts val="600"/>
              </a:spcBef>
              <a:buClr>
                <a:srgbClr val="CE1779"/>
              </a:buClr>
              <a:buFont typeface="+mj-lt"/>
              <a:buAutoNum type="arabicPeriod"/>
            </a:pPr>
            <a:r>
              <a:rPr lang="es-ES" dirty="0"/>
              <a:t>Sea flexible. La mayoría de solicitantes tienen trabajo y les puede resultar complicado asistir a una entrevista durante su jornada laboral. En ese caso, lo más práctico es ser flexible y ofrecerles una selección de franjas de la que escoger.</a:t>
            </a:r>
          </a:p>
          <a:p>
            <a:pPr marL="457200" lvl="0" indent="-457200">
              <a:spcBef>
                <a:spcPts val="600"/>
              </a:spcBef>
              <a:buClr>
                <a:srgbClr val="CE1779"/>
              </a:buClr>
              <a:buFont typeface="+mj-lt"/>
              <a:buAutoNum type="arabicPeriod"/>
            </a:pPr>
            <a:r>
              <a:rPr lang="es-ES" dirty="0"/>
              <a:t>Llegue pronto y avise en las instalaciones de que va a realizar entrevistas de trabajo. Así le encontrarán fácilmente.</a:t>
            </a:r>
          </a:p>
          <a:p>
            <a:pPr marL="457200" lvl="0" indent="-457200">
              <a:spcBef>
                <a:spcPts val="600"/>
              </a:spcBef>
              <a:buClr>
                <a:srgbClr val="CE1779"/>
              </a:buClr>
              <a:buFont typeface="+mj-lt"/>
              <a:buAutoNum type="arabicPeriod"/>
            </a:pPr>
            <a:r>
              <a:rPr lang="es-ES" dirty="0"/>
              <a:t>Calcule el tiempo suficiente entre entrevistas. Lo último que le interesa es una cola de personas esperando.</a:t>
            </a:r>
          </a:p>
          <a:p>
            <a:pPr marL="457200" lvl="0" indent="-457200">
              <a:spcBef>
                <a:spcPts val="600"/>
              </a:spcBef>
              <a:buClr>
                <a:srgbClr val="CE1779"/>
              </a:buClr>
              <a:buFont typeface="+mj-lt"/>
              <a:buAutoNum type="arabicPeriod"/>
            </a:pPr>
            <a:r>
              <a:rPr lang="es-ES" dirty="0"/>
              <a:t>La mejor entrevista es estructurada pero también amigable e informal hacia la persona aspirante. Una forma de lograr esa informalidad es despejar las mesas y los escritorios de la sala de reuniones y utilizar solo sillas.</a:t>
            </a:r>
          </a:p>
        </p:txBody>
      </p:sp>
      <p:pic>
        <p:nvPicPr>
          <p:cNvPr id="3" name="Picture 2" descr="A person sitting at a table using a computer&#10;&#10;Description automatically generated">
            <a:extLst>
              <a:ext uri="{FF2B5EF4-FFF2-40B4-BE49-F238E27FC236}">
                <a16:creationId xmlns:a16="http://schemas.microsoft.com/office/drawing/2014/main" id="{9D5CE4CC-1560-4A85-BAFE-0A4DEFB6FA9C}"/>
              </a:ext>
            </a:extLst>
          </p:cNvPr>
          <p:cNvPicPr>
            <a:picLocks noChangeAspect="1"/>
          </p:cNvPicPr>
          <p:nvPr/>
        </p:nvPicPr>
        <p:blipFill>
          <a:blip r:embed="rId2" cstate="screen">
            <a:extLst>
              <a:ext uri="{28A0092B-C50C-407E-A947-70E740481C1C}">
                <a14:useLocalDpi xmlns:a14="http://schemas.microsoft.com/office/drawing/2010/main"/>
              </a:ext>
              <a:ext uri="{837473B0-CC2E-450A-ABE3-18F120FF3D39}">
                <a1611:picAttrSrcUrl xmlns:a1611="http://schemas.microsoft.com/office/drawing/2016/11/main" r:id="rId3"/>
              </a:ext>
            </a:extLst>
          </a:blip>
          <a:stretch>
            <a:fillRect/>
          </a:stretch>
        </p:blipFill>
        <p:spPr>
          <a:xfrm>
            <a:off x="262197" y="3998170"/>
            <a:ext cx="3488691" cy="2334879"/>
          </a:xfrm>
          <a:prstGeom prst="rect">
            <a:avLst/>
          </a:prstGeom>
        </p:spPr>
      </p:pic>
    </p:spTree>
    <p:extLst>
      <p:ext uri="{BB962C8B-B14F-4D97-AF65-F5344CB8AC3E}">
        <p14:creationId xmlns:p14="http://schemas.microsoft.com/office/powerpoint/2010/main" val="305224186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55A098DE-C508-1841-99FB-5C02BD1B17D9}"/>
              </a:ext>
            </a:extLst>
          </p:cNvPr>
          <p:cNvSpPr>
            <a:spLocks noGrp="1"/>
          </p:cNvSpPr>
          <p:nvPr>
            <p:ph type="body" sz="quarter" idx="13"/>
          </p:nvPr>
        </p:nvSpPr>
        <p:spPr>
          <a:xfrm>
            <a:off x="5207000" y="166888"/>
            <a:ext cx="6527171" cy="1197126"/>
          </a:xfrm>
        </p:spPr>
        <p:txBody>
          <a:bodyPr>
            <a:noAutofit/>
          </a:bodyPr>
          <a:lstStyle/>
          <a:p>
            <a:pPr algn="r"/>
            <a:r>
              <a:rPr lang="es-ES" dirty="0"/>
              <a:t>CONSEJOS PRÁCTICOS PARA ORGANIZAR UNA ENTREVISTA</a:t>
            </a:r>
          </a:p>
        </p:txBody>
      </p:sp>
      <p:cxnSp>
        <p:nvCxnSpPr>
          <p:cNvPr id="4" name="Straight Connector 3">
            <a:extLst>
              <a:ext uri="{FF2B5EF4-FFF2-40B4-BE49-F238E27FC236}">
                <a16:creationId xmlns:a16="http://schemas.microsoft.com/office/drawing/2014/main" id="{D9766ED1-54E0-9E4F-8EB3-AD4023E47808}"/>
              </a:ext>
            </a:extLst>
          </p:cNvPr>
          <p:cNvCxnSpPr/>
          <p:nvPr/>
        </p:nvCxnSpPr>
        <p:spPr>
          <a:xfrm flipH="1">
            <a:off x="3750890" y="1364014"/>
            <a:ext cx="8178914"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7" name="Rectangle 6">
            <a:extLst>
              <a:ext uri="{FF2B5EF4-FFF2-40B4-BE49-F238E27FC236}">
                <a16:creationId xmlns:a16="http://schemas.microsoft.com/office/drawing/2014/main" id="{64B4D83F-8204-AF4D-A2B1-F57694FE6A35}"/>
              </a:ext>
            </a:extLst>
          </p:cNvPr>
          <p:cNvSpPr/>
          <p:nvPr/>
        </p:nvSpPr>
        <p:spPr>
          <a:xfrm>
            <a:off x="3750890" y="1841351"/>
            <a:ext cx="8365025" cy="2428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 Placeholder 5">
            <a:extLst>
              <a:ext uri="{FF2B5EF4-FFF2-40B4-BE49-F238E27FC236}">
                <a16:creationId xmlns:a16="http://schemas.microsoft.com/office/drawing/2014/main" id="{A7D42482-72CF-2C4A-8364-24AA5A2436AD}"/>
              </a:ext>
            </a:extLst>
          </p:cNvPr>
          <p:cNvSpPr>
            <a:spLocks noGrp="1"/>
          </p:cNvSpPr>
          <p:nvPr>
            <p:ph type="body" sz="quarter" idx="14"/>
          </p:nvPr>
        </p:nvSpPr>
        <p:spPr>
          <a:xfrm>
            <a:off x="3937000" y="1653264"/>
            <a:ext cx="7992803" cy="5407933"/>
          </a:xfrm>
        </p:spPr>
        <p:txBody>
          <a:bodyPr/>
          <a:lstStyle/>
          <a:p>
            <a:pPr marL="457200" lvl="0" indent="-457200" fontAlgn="base">
              <a:spcBef>
                <a:spcPts val="600"/>
              </a:spcBef>
              <a:buClr>
                <a:srgbClr val="CE1779"/>
              </a:buClr>
              <a:buFont typeface="+mj-lt"/>
              <a:buAutoNum type="arabicPeriod" startAt="5"/>
            </a:pPr>
            <a:r>
              <a:rPr lang="es-ES" dirty="0"/>
              <a:t>Dependiendo del tipo de puesto, ¿la persona entrevistada debe preparar una presentación? De ser así, es necesario contar con los medios audiovisuales necesarios.</a:t>
            </a:r>
          </a:p>
          <a:p>
            <a:pPr marL="457200" lvl="0" indent="-457200" fontAlgn="base">
              <a:spcBef>
                <a:spcPts val="600"/>
              </a:spcBef>
              <a:buClr>
                <a:srgbClr val="CE1779"/>
              </a:buClr>
              <a:buFont typeface="+mj-lt"/>
              <a:buAutoNum type="arabicPeriod" startAt="5"/>
            </a:pPr>
            <a:r>
              <a:rPr lang="es-ES" dirty="0"/>
              <a:t>Asegúrese de poder adaptar la situación a cualquier necesidad física imprevista con una sala de entrevistas totalmente accesible.</a:t>
            </a:r>
          </a:p>
          <a:p>
            <a:pPr marL="457200" lvl="0" indent="-457200" fontAlgn="base">
              <a:spcBef>
                <a:spcPts val="600"/>
              </a:spcBef>
              <a:buClr>
                <a:srgbClr val="CE1779"/>
              </a:buClr>
              <a:buFont typeface="+mj-lt"/>
              <a:buAutoNum type="arabicPeriod" startAt="5"/>
            </a:pPr>
            <a:r>
              <a:rPr lang="es-ES" dirty="0"/>
              <a:t>Deje claro que la decisión final es suya. Eso fomentará la implicación de la persona entrevistada y captará toda su atención. Lo puede hacer insinuando: «Tengo previsto tomar una decisión sobre el puesto antes de fin de mes». O: «Si te contratara, ¿cuánto tiempo necesitarías para incorporarte?».</a:t>
            </a:r>
          </a:p>
          <a:p>
            <a:pPr marL="457200" lvl="0" indent="-457200">
              <a:spcBef>
                <a:spcPts val="600"/>
              </a:spcBef>
              <a:buClr>
                <a:srgbClr val="CE1779"/>
              </a:buClr>
              <a:buFont typeface="+mj-lt"/>
              <a:buAutoNum type="arabicPeriod" startAt="5"/>
            </a:pPr>
            <a:r>
              <a:rPr lang="es-ES" dirty="0"/>
              <a:t>Tenga agua disponible. </a:t>
            </a:r>
          </a:p>
        </p:txBody>
      </p:sp>
    </p:spTree>
    <p:extLst>
      <p:ext uri="{BB962C8B-B14F-4D97-AF65-F5344CB8AC3E}">
        <p14:creationId xmlns:p14="http://schemas.microsoft.com/office/powerpoint/2010/main" val="281234962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4F05CED3-1E61-ED47-94BF-3C9CF6F6AD49}"/>
              </a:ext>
            </a:extLst>
          </p:cNvPr>
          <p:cNvSpPr>
            <a:spLocks noGrp="1"/>
          </p:cNvSpPr>
          <p:nvPr>
            <p:ph type="body" sz="quarter" idx="16"/>
          </p:nvPr>
        </p:nvSpPr>
        <p:spPr>
          <a:xfrm>
            <a:off x="816855" y="444500"/>
            <a:ext cx="6345945" cy="1790700"/>
          </a:xfrm>
        </p:spPr>
        <p:txBody>
          <a:bodyPr>
            <a:normAutofit/>
          </a:bodyPr>
          <a:lstStyle/>
          <a:p>
            <a:pPr algn="l"/>
            <a:r>
              <a:rPr lang="es-ES" sz="3900" dirty="0"/>
              <a:t>PREGUNTAS QUE FUNCIONAN EN UNA ENTREVISTA</a:t>
            </a:r>
          </a:p>
          <a:p>
            <a:pPr algn="l"/>
            <a:endParaRPr lang="en-US" dirty="0"/>
          </a:p>
        </p:txBody>
      </p:sp>
      <p:sp>
        <p:nvSpPr>
          <p:cNvPr id="5" name="Text Placeholder 4">
            <a:extLst>
              <a:ext uri="{FF2B5EF4-FFF2-40B4-BE49-F238E27FC236}">
                <a16:creationId xmlns:a16="http://schemas.microsoft.com/office/drawing/2014/main" id="{A227414D-CF9A-8D46-B791-69A6045311F0}"/>
              </a:ext>
            </a:extLst>
          </p:cNvPr>
          <p:cNvSpPr>
            <a:spLocks noGrp="1"/>
          </p:cNvSpPr>
          <p:nvPr>
            <p:ph type="body" sz="quarter" idx="17"/>
          </p:nvPr>
        </p:nvSpPr>
        <p:spPr>
          <a:xfrm>
            <a:off x="823804" y="2049331"/>
            <a:ext cx="5373796" cy="3947440"/>
          </a:xfrm>
        </p:spPr>
        <p:txBody>
          <a:bodyPr/>
          <a:lstStyle/>
          <a:p>
            <a:pPr algn="just"/>
            <a:r>
              <a:rPr lang="es-ES" sz="2200" dirty="0"/>
              <a:t>Aunque cada entrevista es única, la base es la misma. Usted hace preguntas y valora las respuestas. De ahí la importancia de preparar bien las preguntas. Aun así, una entrevista óptima se desarrolla en forma de conversación, no como una secuencia intimidatoria de preguntas.</a:t>
            </a:r>
          </a:p>
          <a:p>
            <a:pPr algn="just"/>
            <a:r>
              <a:rPr lang="es-ES" sz="2200" dirty="0"/>
              <a:t>Compórtese de una manera relajada y profesional a la vez. Consiga que la persona se sienta bienvenida y asegúrese de que pueda plantear sus propias preguntas. ¿Cómo saber si es la persona correcta durante la entrevista?</a:t>
            </a:r>
          </a:p>
        </p:txBody>
      </p:sp>
      <p:pic>
        <p:nvPicPr>
          <p:cNvPr id="16" name="Picture Placeholder 15" descr="A close up of a yellow wall&#10;&#10;Description automatically generated">
            <a:extLst>
              <a:ext uri="{FF2B5EF4-FFF2-40B4-BE49-F238E27FC236}">
                <a16:creationId xmlns:a16="http://schemas.microsoft.com/office/drawing/2014/main" id="{506F1EBE-E627-BF48-A085-3C5751E88CD9}"/>
              </a:ext>
            </a:extLst>
          </p:cNvPr>
          <p:cNvPicPr>
            <a:picLocks noGrp="1" noChangeAspect="1"/>
          </p:cNvPicPr>
          <p:nvPr>
            <p:ph type="pic" sz="quarter" idx="18"/>
          </p:nvPr>
        </p:nvPicPr>
        <p:blipFill rotWithShape="1">
          <a:blip r:embed="rId2" cstate="screen">
            <a:extLst>
              <a:ext uri="{28A0092B-C50C-407E-A947-70E740481C1C}">
                <a14:useLocalDpi xmlns:a14="http://schemas.microsoft.com/office/drawing/2010/main"/>
              </a:ext>
            </a:extLst>
          </a:blip>
          <a:srcRect b="-70"/>
          <a:stretch/>
        </p:blipFill>
        <p:spPr>
          <a:xfrm flipH="1">
            <a:off x="6325641" y="4724"/>
            <a:ext cx="5850251" cy="6782936"/>
          </a:xfrm>
        </p:spPr>
      </p:pic>
    </p:spTree>
    <p:extLst>
      <p:ext uri="{BB962C8B-B14F-4D97-AF65-F5344CB8AC3E}">
        <p14:creationId xmlns:p14="http://schemas.microsoft.com/office/powerpoint/2010/main" val="383366461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AC7B6CA-280E-EB41-8472-B334B494A9BE}"/>
              </a:ext>
            </a:extLst>
          </p:cNvPr>
          <p:cNvSpPr>
            <a:spLocks noGrp="1"/>
          </p:cNvSpPr>
          <p:nvPr>
            <p:ph type="body" sz="quarter" idx="20"/>
          </p:nvPr>
        </p:nvSpPr>
        <p:spPr>
          <a:xfrm>
            <a:off x="5905665" y="1981886"/>
            <a:ext cx="5770233" cy="3722513"/>
          </a:xfrm>
        </p:spPr>
        <p:txBody>
          <a:bodyPr/>
          <a:lstStyle/>
          <a:p>
            <a:pPr lvl="0" algn="just"/>
            <a:r>
              <a:rPr lang="es-ES" dirty="0"/>
              <a:t>Esta pregunta es adecuada para romper el hielo. Le conviene contratar a una persona a quien le interese realmente la actividad que realiza y trabajar en su empresa.</a:t>
            </a:r>
          </a:p>
          <a:p>
            <a:pPr lvl="0" algn="just"/>
            <a:endParaRPr lang="en-IE" dirty="0"/>
          </a:p>
          <a:p>
            <a:pPr lvl="0" algn="just"/>
            <a:r>
              <a:rPr lang="es-ES" dirty="0"/>
              <a:t>La única excepción son las vacantes de puestos de principiantes que buscan trabajo y tienen pocos conocimientos y experiencia en su actividad.</a:t>
            </a:r>
            <a:endParaRPr lang="es-ES" b="1" i="1" dirty="0"/>
          </a:p>
        </p:txBody>
      </p:sp>
      <p:sp>
        <p:nvSpPr>
          <p:cNvPr id="3" name="Text Placeholder 2">
            <a:extLst>
              <a:ext uri="{FF2B5EF4-FFF2-40B4-BE49-F238E27FC236}">
                <a16:creationId xmlns:a16="http://schemas.microsoft.com/office/drawing/2014/main" id="{A9C2C26A-5D7B-1C49-90F3-45BA682EAF30}"/>
              </a:ext>
            </a:extLst>
          </p:cNvPr>
          <p:cNvSpPr>
            <a:spLocks noGrp="1"/>
          </p:cNvSpPr>
          <p:nvPr>
            <p:ph type="body" sz="quarter" idx="22"/>
          </p:nvPr>
        </p:nvSpPr>
        <p:spPr>
          <a:xfrm>
            <a:off x="5905665" y="602783"/>
            <a:ext cx="5770233" cy="857158"/>
          </a:xfrm>
        </p:spPr>
        <p:txBody>
          <a:bodyPr>
            <a:noAutofit/>
          </a:bodyPr>
          <a:lstStyle/>
          <a:p>
            <a:r>
              <a:rPr lang="es-ES" sz="3200" b="1" dirty="0"/>
              <a:t>¿Qué te ha atraído del puesto?</a:t>
            </a:r>
          </a:p>
        </p:txBody>
      </p:sp>
      <p:sp>
        <p:nvSpPr>
          <p:cNvPr id="6" name="Text Placeholder 3">
            <a:extLst>
              <a:ext uri="{FF2B5EF4-FFF2-40B4-BE49-F238E27FC236}">
                <a16:creationId xmlns:a16="http://schemas.microsoft.com/office/drawing/2014/main" id="{B9F3350C-C7E0-3946-8ACC-BDFCD2011762}"/>
              </a:ext>
            </a:extLst>
          </p:cNvPr>
          <p:cNvSpPr txBox="1">
            <a:spLocks/>
          </p:cNvSpPr>
          <p:nvPr/>
        </p:nvSpPr>
        <p:spPr>
          <a:xfrm>
            <a:off x="4419600" y="762000"/>
            <a:ext cx="977900" cy="857158"/>
          </a:xfrm>
          <a:prstGeom prst="rect">
            <a:avLst/>
          </a:prstGeom>
          <a:noFill/>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a:buNone/>
              <a:defRPr sz="3600" i="0" kern="1200">
                <a:solidFill>
                  <a:srgbClr val="6D6E6C"/>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s-ES" dirty="0">
                <a:solidFill>
                  <a:schemeClr val="bg1"/>
                </a:solidFill>
              </a:rPr>
              <a:t>1</a:t>
            </a:r>
          </a:p>
        </p:txBody>
      </p:sp>
      <p:sp>
        <p:nvSpPr>
          <p:cNvPr id="9" name="Text Placeholder 3">
            <a:extLst>
              <a:ext uri="{FF2B5EF4-FFF2-40B4-BE49-F238E27FC236}">
                <a16:creationId xmlns:a16="http://schemas.microsoft.com/office/drawing/2014/main" id="{A4E4EC92-4AB2-8448-BA19-8506A7616896}"/>
              </a:ext>
            </a:extLst>
          </p:cNvPr>
          <p:cNvSpPr txBox="1">
            <a:spLocks/>
          </p:cNvSpPr>
          <p:nvPr/>
        </p:nvSpPr>
        <p:spPr>
          <a:xfrm>
            <a:off x="401802" y="357529"/>
            <a:ext cx="2900198" cy="3433969"/>
          </a:xfrm>
          <a:prstGeom prst="rect">
            <a:avLst/>
          </a:prstGeom>
          <a:noFill/>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a:buNone/>
              <a:defRPr sz="3600" i="0" kern="1200">
                <a:solidFill>
                  <a:srgbClr val="6D6E6C"/>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s-ES" dirty="0"/>
              <a:t>ALGUNAS SUGERENCIAS DE </a:t>
            </a:r>
            <a:r>
              <a:rPr lang="es-ES" b="1" dirty="0">
                <a:solidFill>
                  <a:srgbClr val="CE1779"/>
                </a:solidFill>
              </a:rPr>
              <a:t>PREGUNTAS PARA LA ENTREVISTA:</a:t>
            </a:r>
          </a:p>
        </p:txBody>
      </p:sp>
      <p:pic>
        <p:nvPicPr>
          <p:cNvPr id="5" name="Picture 4" descr="A group of people sitting at a table&#10;&#10;Description automatically generated">
            <a:extLst>
              <a:ext uri="{FF2B5EF4-FFF2-40B4-BE49-F238E27FC236}">
                <a16:creationId xmlns:a16="http://schemas.microsoft.com/office/drawing/2014/main" id="{3BFF8013-8FB9-4881-98BB-7B954BE3474C}"/>
              </a:ext>
            </a:extLst>
          </p:cNvPr>
          <p:cNvPicPr>
            <a:picLocks noChangeAspect="1"/>
          </p:cNvPicPr>
          <p:nvPr/>
        </p:nvPicPr>
        <p:blipFill>
          <a:blip r:embed="rId2">
            <a:extLst>
              <a:ext uri="{837473B0-CC2E-450A-ABE3-18F120FF3D39}">
                <a1611:picAttrSrcUrl xmlns:a1611="http://schemas.microsoft.com/office/drawing/2016/11/main" r:id="rId3"/>
              </a:ext>
            </a:extLst>
          </a:blip>
          <a:stretch>
            <a:fillRect/>
          </a:stretch>
        </p:blipFill>
        <p:spPr>
          <a:xfrm>
            <a:off x="0" y="4062359"/>
            <a:ext cx="4233797" cy="2783492"/>
          </a:xfrm>
          <a:prstGeom prst="rect">
            <a:avLst/>
          </a:prstGeom>
        </p:spPr>
      </p:pic>
    </p:spTree>
    <p:extLst>
      <p:ext uri="{BB962C8B-B14F-4D97-AF65-F5344CB8AC3E}">
        <p14:creationId xmlns:p14="http://schemas.microsoft.com/office/powerpoint/2010/main" val="4486883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230106" y="4134968"/>
            <a:ext cx="9075259" cy="2180169"/>
          </a:xfrm>
        </p:spPr>
        <p:txBody>
          <a:bodyPr/>
          <a:lstStyle/>
          <a:p>
            <a:r>
              <a:rPr lang="es-ES" b="1" dirty="0"/>
              <a:t>4.2 </a:t>
            </a:r>
            <a:r>
              <a:rPr lang="es-ES" dirty="0"/>
              <a:t>ATRACCIÓN DE TALENTO CONVIERTA LA SELECCIÓN DE PERSONAL EN UNA OPORTUNIDAD DE MARKETING</a:t>
            </a:r>
          </a:p>
        </p:txBody>
      </p:sp>
      <p:pic>
        <p:nvPicPr>
          <p:cNvPr id="4" name="Picture 3" descr="A picture containing yellow, woman, ball, white&#10;&#10;Description automatically generated">
            <a:extLst>
              <a:ext uri="{FF2B5EF4-FFF2-40B4-BE49-F238E27FC236}">
                <a16:creationId xmlns:a16="http://schemas.microsoft.com/office/drawing/2014/main" id="{7C62CDBD-1F04-43F9-8EEE-63199CB2CE91}"/>
              </a:ext>
            </a:extLst>
          </p:cNvPr>
          <p:cNvPicPr>
            <a:picLocks noChangeAspect="1"/>
          </p:cNvPicPr>
          <p:nvPr/>
        </p:nvPicPr>
        <p:blipFill rotWithShape="1">
          <a:blip r:embed="rId2" cstate="screen">
            <a:extLst>
              <a:ext uri="{28A0092B-C50C-407E-A947-70E740481C1C}">
                <a14:useLocalDpi xmlns:a14="http://schemas.microsoft.com/office/drawing/2010/main"/>
              </a:ext>
              <a:ext uri="{837473B0-CC2E-450A-ABE3-18F120FF3D39}">
                <a1611:picAttrSrcUrl xmlns:a1611="http://schemas.microsoft.com/office/drawing/2016/11/main" r:id="rId3"/>
              </a:ext>
            </a:extLst>
          </a:blip>
          <a:srcRect/>
          <a:stretch/>
        </p:blipFill>
        <p:spPr>
          <a:xfrm>
            <a:off x="7980617" y="725213"/>
            <a:ext cx="3658548" cy="3332435"/>
          </a:xfrm>
          <a:prstGeom prst="rect">
            <a:avLst/>
          </a:prstGeom>
        </p:spPr>
      </p:pic>
    </p:spTree>
    <p:extLst>
      <p:ext uri="{BB962C8B-B14F-4D97-AF65-F5344CB8AC3E}">
        <p14:creationId xmlns:p14="http://schemas.microsoft.com/office/powerpoint/2010/main" val="127329425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AC7B6CA-280E-EB41-8472-B334B494A9BE}"/>
              </a:ext>
            </a:extLst>
          </p:cNvPr>
          <p:cNvSpPr>
            <a:spLocks noGrp="1"/>
          </p:cNvSpPr>
          <p:nvPr>
            <p:ph type="body" sz="quarter" idx="20"/>
          </p:nvPr>
        </p:nvSpPr>
        <p:spPr>
          <a:xfrm>
            <a:off x="5905665" y="1981886"/>
            <a:ext cx="5770233" cy="3722513"/>
          </a:xfrm>
        </p:spPr>
        <p:txBody>
          <a:bodyPr/>
          <a:lstStyle/>
          <a:p>
            <a:pPr lvl="0"/>
            <a:r>
              <a:rPr lang="es-ES" dirty="0"/>
              <a:t>Busque competencias sólidas y experiencia que puedan trasladarse al puesto en su empresa.</a:t>
            </a:r>
          </a:p>
        </p:txBody>
      </p:sp>
      <p:sp>
        <p:nvSpPr>
          <p:cNvPr id="3" name="Text Placeholder 2">
            <a:extLst>
              <a:ext uri="{FF2B5EF4-FFF2-40B4-BE49-F238E27FC236}">
                <a16:creationId xmlns:a16="http://schemas.microsoft.com/office/drawing/2014/main" id="{A9C2C26A-5D7B-1C49-90F3-45BA682EAF30}"/>
              </a:ext>
            </a:extLst>
          </p:cNvPr>
          <p:cNvSpPr>
            <a:spLocks noGrp="1"/>
          </p:cNvSpPr>
          <p:nvPr>
            <p:ph type="body" sz="quarter" idx="22"/>
          </p:nvPr>
        </p:nvSpPr>
        <p:spPr>
          <a:xfrm>
            <a:off x="5905665" y="602783"/>
            <a:ext cx="4394035" cy="857158"/>
          </a:xfrm>
        </p:spPr>
        <p:txBody>
          <a:bodyPr>
            <a:noAutofit/>
          </a:bodyPr>
          <a:lstStyle/>
          <a:p>
            <a:r>
              <a:rPr lang="es-ES" sz="3200" b="1" dirty="0"/>
              <a:t>Describa las funciones actuales del puesto</a:t>
            </a:r>
          </a:p>
        </p:txBody>
      </p:sp>
      <p:sp>
        <p:nvSpPr>
          <p:cNvPr id="4" name="Text Placeholder 3">
            <a:extLst>
              <a:ext uri="{FF2B5EF4-FFF2-40B4-BE49-F238E27FC236}">
                <a16:creationId xmlns:a16="http://schemas.microsoft.com/office/drawing/2014/main" id="{7C11DBCA-A912-634D-AB32-76960313BEBE}"/>
              </a:ext>
            </a:extLst>
          </p:cNvPr>
          <p:cNvSpPr>
            <a:spLocks noGrp="1"/>
          </p:cNvSpPr>
          <p:nvPr>
            <p:ph type="body" sz="quarter" idx="23"/>
          </p:nvPr>
        </p:nvSpPr>
        <p:spPr>
          <a:xfrm>
            <a:off x="401802" y="357529"/>
            <a:ext cx="2900198" cy="3433969"/>
          </a:xfrm>
        </p:spPr>
        <p:txBody>
          <a:bodyPr/>
          <a:lstStyle/>
          <a:p>
            <a:r>
              <a:rPr lang="es-ES" dirty="0"/>
              <a:t>ALGUNAS SUGERENCIAS DE </a:t>
            </a:r>
            <a:r>
              <a:rPr lang="es-ES" b="1" dirty="0">
                <a:solidFill>
                  <a:srgbClr val="CE1779"/>
                </a:solidFill>
              </a:rPr>
              <a:t>PREGUNTAS PARA LA ENTREVISTA:</a:t>
            </a:r>
          </a:p>
        </p:txBody>
      </p:sp>
      <p:sp>
        <p:nvSpPr>
          <p:cNvPr id="6" name="Text Placeholder 3">
            <a:extLst>
              <a:ext uri="{FF2B5EF4-FFF2-40B4-BE49-F238E27FC236}">
                <a16:creationId xmlns:a16="http://schemas.microsoft.com/office/drawing/2014/main" id="{B9F3350C-C7E0-3946-8ACC-BDFCD2011762}"/>
              </a:ext>
            </a:extLst>
          </p:cNvPr>
          <p:cNvSpPr txBox="1">
            <a:spLocks/>
          </p:cNvSpPr>
          <p:nvPr/>
        </p:nvSpPr>
        <p:spPr>
          <a:xfrm>
            <a:off x="4419600" y="762000"/>
            <a:ext cx="977900" cy="857158"/>
          </a:xfrm>
          <a:prstGeom prst="rect">
            <a:avLst/>
          </a:prstGeom>
          <a:noFill/>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a:buNone/>
              <a:defRPr sz="3600" i="0" kern="1200">
                <a:solidFill>
                  <a:srgbClr val="6D6E6C"/>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s-ES" dirty="0">
                <a:solidFill>
                  <a:schemeClr val="bg1"/>
                </a:solidFill>
              </a:rPr>
              <a:t>2</a:t>
            </a:r>
          </a:p>
        </p:txBody>
      </p:sp>
      <p:pic>
        <p:nvPicPr>
          <p:cNvPr id="7" name="Picture 6" descr="A picture containing indoor, sitting, small, table&#10;&#10;Description automatically generated">
            <a:extLst>
              <a:ext uri="{FF2B5EF4-FFF2-40B4-BE49-F238E27FC236}">
                <a16:creationId xmlns:a16="http://schemas.microsoft.com/office/drawing/2014/main" id="{C2934F55-E73C-4B27-A65F-7E81EEAF5EC0}"/>
              </a:ext>
            </a:extLst>
          </p:cNvPr>
          <p:cNvPicPr>
            <a:picLocks noChangeAspect="1"/>
          </p:cNvPicPr>
          <p:nvPr/>
        </p:nvPicPr>
        <p:blipFill>
          <a:blip r:embed="rId2" cstate="screen">
            <a:extLst>
              <a:ext uri="{28A0092B-C50C-407E-A947-70E740481C1C}">
                <a14:useLocalDpi xmlns:a14="http://schemas.microsoft.com/office/drawing/2010/main"/>
              </a:ext>
              <a:ext uri="{837473B0-CC2E-450A-ABE3-18F120FF3D39}">
                <a1611:picAttrSrcUrl xmlns:a1611="http://schemas.microsoft.com/office/drawing/2016/11/main" r:id="rId3"/>
              </a:ext>
            </a:extLst>
          </a:blip>
          <a:stretch>
            <a:fillRect/>
          </a:stretch>
        </p:blipFill>
        <p:spPr>
          <a:xfrm>
            <a:off x="906893" y="3429000"/>
            <a:ext cx="2537738" cy="3383341"/>
          </a:xfrm>
          <a:prstGeom prst="rect">
            <a:avLst/>
          </a:prstGeom>
        </p:spPr>
      </p:pic>
    </p:spTree>
    <p:extLst>
      <p:ext uri="{BB962C8B-B14F-4D97-AF65-F5344CB8AC3E}">
        <p14:creationId xmlns:p14="http://schemas.microsoft.com/office/powerpoint/2010/main" val="239767515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AC7B6CA-280E-EB41-8472-B334B494A9BE}"/>
              </a:ext>
            </a:extLst>
          </p:cNvPr>
          <p:cNvSpPr>
            <a:spLocks noGrp="1"/>
          </p:cNvSpPr>
          <p:nvPr>
            <p:ph type="body" sz="quarter" idx="20"/>
          </p:nvPr>
        </p:nvSpPr>
        <p:spPr>
          <a:xfrm>
            <a:off x="5905665" y="2270430"/>
            <a:ext cx="5770233" cy="3433969"/>
          </a:xfrm>
        </p:spPr>
        <p:txBody>
          <a:bodyPr/>
          <a:lstStyle/>
          <a:p>
            <a:pPr lvl="0" algn="just"/>
            <a:r>
              <a:rPr lang="es-ES" dirty="0"/>
              <a:t>Se recomienda buscar aspirantes con disposición y mentalidad resolutiva. </a:t>
            </a:r>
          </a:p>
          <a:p>
            <a:pPr lvl="0" algn="just"/>
            <a:r>
              <a:rPr lang="es-ES" dirty="0"/>
              <a:t>Puede ser tan sencillo como responder a una solicitud de un cliente sobre un producto que la persona entrevistada no conozca o tan complejo como desarrollar una campaña de marketing para acceder a un sector nuevo.</a:t>
            </a:r>
          </a:p>
        </p:txBody>
      </p:sp>
      <p:sp>
        <p:nvSpPr>
          <p:cNvPr id="3" name="Text Placeholder 2">
            <a:extLst>
              <a:ext uri="{FF2B5EF4-FFF2-40B4-BE49-F238E27FC236}">
                <a16:creationId xmlns:a16="http://schemas.microsoft.com/office/drawing/2014/main" id="{A9C2C26A-5D7B-1C49-90F3-45BA682EAF30}"/>
              </a:ext>
            </a:extLst>
          </p:cNvPr>
          <p:cNvSpPr>
            <a:spLocks noGrp="1"/>
          </p:cNvSpPr>
          <p:nvPr>
            <p:ph type="body" sz="quarter" idx="22"/>
          </p:nvPr>
        </p:nvSpPr>
        <p:spPr>
          <a:xfrm>
            <a:off x="5905665" y="602783"/>
            <a:ext cx="5770233" cy="857158"/>
          </a:xfrm>
        </p:spPr>
        <p:txBody>
          <a:bodyPr>
            <a:noAutofit/>
          </a:bodyPr>
          <a:lstStyle/>
          <a:p>
            <a:r>
              <a:rPr lang="es-ES" sz="3200" b="1" dirty="0"/>
              <a:t>¿Cómo describirías tu planteamiento de resolución de problemas?</a:t>
            </a:r>
          </a:p>
        </p:txBody>
      </p:sp>
      <p:sp>
        <p:nvSpPr>
          <p:cNvPr id="4" name="Text Placeholder 3">
            <a:extLst>
              <a:ext uri="{FF2B5EF4-FFF2-40B4-BE49-F238E27FC236}">
                <a16:creationId xmlns:a16="http://schemas.microsoft.com/office/drawing/2014/main" id="{7C11DBCA-A912-634D-AB32-76960313BEBE}"/>
              </a:ext>
            </a:extLst>
          </p:cNvPr>
          <p:cNvSpPr>
            <a:spLocks noGrp="1"/>
          </p:cNvSpPr>
          <p:nvPr>
            <p:ph type="body" sz="quarter" idx="23"/>
          </p:nvPr>
        </p:nvSpPr>
        <p:spPr>
          <a:xfrm>
            <a:off x="401802" y="357529"/>
            <a:ext cx="2900198" cy="3433969"/>
          </a:xfrm>
        </p:spPr>
        <p:txBody>
          <a:bodyPr/>
          <a:lstStyle/>
          <a:p>
            <a:r>
              <a:rPr lang="es-ES" dirty="0"/>
              <a:t>ALGUNAS SUGERENCIAS DE </a:t>
            </a:r>
            <a:r>
              <a:rPr lang="es-ES" b="1" dirty="0">
                <a:solidFill>
                  <a:srgbClr val="CE1779"/>
                </a:solidFill>
              </a:rPr>
              <a:t>PREGUNTAS PARA LA ENTREVISTA:</a:t>
            </a:r>
          </a:p>
        </p:txBody>
      </p:sp>
      <p:sp>
        <p:nvSpPr>
          <p:cNvPr id="6" name="Text Placeholder 3">
            <a:extLst>
              <a:ext uri="{FF2B5EF4-FFF2-40B4-BE49-F238E27FC236}">
                <a16:creationId xmlns:a16="http://schemas.microsoft.com/office/drawing/2014/main" id="{B9F3350C-C7E0-3946-8ACC-BDFCD2011762}"/>
              </a:ext>
            </a:extLst>
          </p:cNvPr>
          <p:cNvSpPr txBox="1">
            <a:spLocks/>
          </p:cNvSpPr>
          <p:nvPr/>
        </p:nvSpPr>
        <p:spPr>
          <a:xfrm>
            <a:off x="4419600" y="762000"/>
            <a:ext cx="977900" cy="857158"/>
          </a:xfrm>
          <a:prstGeom prst="rect">
            <a:avLst/>
          </a:prstGeom>
          <a:noFill/>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a:buNone/>
              <a:defRPr sz="3600" i="0" kern="1200">
                <a:solidFill>
                  <a:srgbClr val="6D6E6C"/>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s-ES" dirty="0">
                <a:solidFill>
                  <a:schemeClr val="bg1"/>
                </a:solidFill>
              </a:rPr>
              <a:t>3</a:t>
            </a:r>
          </a:p>
        </p:txBody>
      </p:sp>
      <p:pic>
        <p:nvPicPr>
          <p:cNvPr id="7" name="Picture 6" descr="A close up of a device&#10;&#10;Description automatically generated">
            <a:extLst>
              <a:ext uri="{FF2B5EF4-FFF2-40B4-BE49-F238E27FC236}">
                <a16:creationId xmlns:a16="http://schemas.microsoft.com/office/drawing/2014/main" id="{F2E331B2-402D-47B9-AC23-4E399B7CC270}"/>
              </a:ext>
            </a:extLst>
          </p:cNvPr>
          <p:cNvPicPr>
            <a:picLocks noChangeAspect="1"/>
          </p:cNvPicPr>
          <p:nvPr/>
        </p:nvPicPr>
        <p:blipFill>
          <a:blip r:embed="rId2">
            <a:extLst>
              <a:ext uri="{837473B0-CC2E-450A-ABE3-18F120FF3D39}">
                <a1611:picAttrSrcUrl xmlns:a1611="http://schemas.microsoft.com/office/drawing/2016/11/main" r:id="rId3"/>
              </a:ext>
            </a:extLst>
          </a:blip>
          <a:stretch>
            <a:fillRect/>
          </a:stretch>
        </p:blipFill>
        <p:spPr>
          <a:xfrm>
            <a:off x="-12527" y="3988832"/>
            <a:ext cx="4268505" cy="2842824"/>
          </a:xfrm>
          <a:prstGeom prst="rect">
            <a:avLst/>
          </a:prstGeom>
        </p:spPr>
      </p:pic>
    </p:spTree>
    <p:extLst>
      <p:ext uri="{BB962C8B-B14F-4D97-AF65-F5344CB8AC3E}">
        <p14:creationId xmlns:p14="http://schemas.microsoft.com/office/powerpoint/2010/main" val="119466303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AC7B6CA-280E-EB41-8472-B334B494A9BE}"/>
              </a:ext>
            </a:extLst>
          </p:cNvPr>
          <p:cNvSpPr>
            <a:spLocks noGrp="1"/>
          </p:cNvSpPr>
          <p:nvPr>
            <p:ph type="body" sz="quarter" idx="20"/>
          </p:nvPr>
        </p:nvSpPr>
        <p:spPr>
          <a:xfrm>
            <a:off x="5905665" y="2540000"/>
            <a:ext cx="5770233" cy="3164399"/>
          </a:xfrm>
        </p:spPr>
        <p:txBody>
          <a:bodyPr/>
          <a:lstStyle/>
          <a:p>
            <a:pPr lvl="0" algn="just"/>
            <a:r>
              <a:rPr lang="es-ES" dirty="0"/>
              <a:t>Independientemente de la actividad a la que se dedique su empresa, usted necesita que la persona contratada no tenga miedo a tomar las riendas cuando haga falta y se responsabilice personalmente a la hora de hacer las cosas.</a:t>
            </a:r>
          </a:p>
          <a:p>
            <a:pPr lvl="0" algn="just"/>
            <a:r>
              <a:rPr lang="es-ES" dirty="0"/>
              <a:t>Esta pregunta le ayuda a valorar con hechos su capacidad para asumir responsabilidades.</a:t>
            </a:r>
          </a:p>
        </p:txBody>
      </p:sp>
      <p:sp>
        <p:nvSpPr>
          <p:cNvPr id="3" name="Text Placeholder 2">
            <a:extLst>
              <a:ext uri="{FF2B5EF4-FFF2-40B4-BE49-F238E27FC236}">
                <a16:creationId xmlns:a16="http://schemas.microsoft.com/office/drawing/2014/main" id="{A9C2C26A-5D7B-1C49-90F3-45BA682EAF30}"/>
              </a:ext>
            </a:extLst>
          </p:cNvPr>
          <p:cNvSpPr>
            <a:spLocks noGrp="1"/>
          </p:cNvSpPr>
          <p:nvPr>
            <p:ph type="body" sz="quarter" idx="22"/>
          </p:nvPr>
        </p:nvSpPr>
        <p:spPr>
          <a:xfrm>
            <a:off x="5905665" y="602783"/>
            <a:ext cx="5219535" cy="857158"/>
          </a:xfrm>
        </p:spPr>
        <p:txBody>
          <a:bodyPr>
            <a:noAutofit/>
          </a:bodyPr>
          <a:lstStyle/>
          <a:p>
            <a:r>
              <a:rPr lang="es-ES" sz="3200" b="1" dirty="0"/>
              <a:t>¿Podrías darme un ejemplo de proyecto o actividad que hayas tenido que liderar?</a:t>
            </a:r>
          </a:p>
        </p:txBody>
      </p:sp>
      <p:sp>
        <p:nvSpPr>
          <p:cNvPr id="4" name="Text Placeholder 3">
            <a:extLst>
              <a:ext uri="{FF2B5EF4-FFF2-40B4-BE49-F238E27FC236}">
                <a16:creationId xmlns:a16="http://schemas.microsoft.com/office/drawing/2014/main" id="{7C11DBCA-A912-634D-AB32-76960313BEBE}"/>
              </a:ext>
            </a:extLst>
          </p:cNvPr>
          <p:cNvSpPr>
            <a:spLocks noGrp="1"/>
          </p:cNvSpPr>
          <p:nvPr>
            <p:ph type="body" sz="quarter" idx="23"/>
          </p:nvPr>
        </p:nvSpPr>
        <p:spPr>
          <a:xfrm>
            <a:off x="401802" y="357529"/>
            <a:ext cx="2900198" cy="3433969"/>
          </a:xfrm>
        </p:spPr>
        <p:txBody>
          <a:bodyPr/>
          <a:lstStyle/>
          <a:p>
            <a:r>
              <a:rPr lang="es-ES" dirty="0"/>
              <a:t>ALGUNAS SUGERENCIAS DE </a:t>
            </a:r>
            <a:r>
              <a:rPr lang="es-ES" b="1" dirty="0">
                <a:solidFill>
                  <a:srgbClr val="CE1779"/>
                </a:solidFill>
              </a:rPr>
              <a:t>PREGUNTAS PARA LA ENTREVISTA:</a:t>
            </a:r>
          </a:p>
        </p:txBody>
      </p:sp>
      <p:sp>
        <p:nvSpPr>
          <p:cNvPr id="6" name="Text Placeholder 3">
            <a:extLst>
              <a:ext uri="{FF2B5EF4-FFF2-40B4-BE49-F238E27FC236}">
                <a16:creationId xmlns:a16="http://schemas.microsoft.com/office/drawing/2014/main" id="{B9F3350C-C7E0-3946-8ACC-BDFCD2011762}"/>
              </a:ext>
            </a:extLst>
          </p:cNvPr>
          <p:cNvSpPr txBox="1">
            <a:spLocks/>
          </p:cNvSpPr>
          <p:nvPr/>
        </p:nvSpPr>
        <p:spPr>
          <a:xfrm>
            <a:off x="4419600" y="762000"/>
            <a:ext cx="977900" cy="857158"/>
          </a:xfrm>
          <a:prstGeom prst="rect">
            <a:avLst/>
          </a:prstGeom>
          <a:noFill/>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a:buNone/>
              <a:defRPr sz="3600" i="0" kern="1200">
                <a:solidFill>
                  <a:srgbClr val="6D6E6C"/>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s-ES" dirty="0">
                <a:solidFill>
                  <a:schemeClr val="bg1"/>
                </a:solidFill>
              </a:rPr>
              <a:t>4</a:t>
            </a:r>
          </a:p>
        </p:txBody>
      </p:sp>
      <p:pic>
        <p:nvPicPr>
          <p:cNvPr id="7" name="Picture 6" descr="A close up of a sign&#10;&#10;Description automatically generated">
            <a:extLst>
              <a:ext uri="{FF2B5EF4-FFF2-40B4-BE49-F238E27FC236}">
                <a16:creationId xmlns:a16="http://schemas.microsoft.com/office/drawing/2014/main" id="{99772A98-1FC7-4989-B875-0AA70BDABF41}"/>
              </a:ext>
            </a:extLst>
          </p:cNvPr>
          <p:cNvPicPr>
            <a:picLocks noChangeAspect="1"/>
          </p:cNvPicPr>
          <p:nvPr/>
        </p:nvPicPr>
        <p:blipFill rotWithShape="1">
          <a:blip r:embed="rId2" cstate="screen">
            <a:extLst>
              <a:ext uri="{28A0092B-C50C-407E-A947-70E740481C1C}">
                <a14:useLocalDpi xmlns:a14="http://schemas.microsoft.com/office/drawing/2010/main"/>
              </a:ext>
              <a:ext uri="{837473B0-CC2E-450A-ABE3-18F120FF3D39}">
                <a1611:picAttrSrcUrl xmlns:a1611="http://schemas.microsoft.com/office/drawing/2016/11/main" r:id="rId3"/>
              </a:ext>
            </a:extLst>
          </a:blip>
          <a:srcRect/>
          <a:stretch/>
        </p:blipFill>
        <p:spPr>
          <a:xfrm>
            <a:off x="162839" y="3693601"/>
            <a:ext cx="4058683" cy="3164399"/>
          </a:xfrm>
          <a:prstGeom prst="rect">
            <a:avLst/>
          </a:prstGeom>
        </p:spPr>
      </p:pic>
    </p:spTree>
    <p:extLst>
      <p:ext uri="{BB962C8B-B14F-4D97-AF65-F5344CB8AC3E}">
        <p14:creationId xmlns:p14="http://schemas.microsoft.com/office/powerpoint/2010/main" val="164348411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AC7B6CA-280E-EB41-8472-B334B494A9BE}"/>
              </a:ext>
            </a:extLst>
          </p:cNvPr>
          <p:cNvSpPr>
            <a:spLocks noGrp="1"/>
          </p:cNvSpPr>
          <p:nvPr>
            <p:ph type="body" sz="quarter" idx="20"/>
          </p:nvPr>
        </p:nvSpPr>
        <p:spPr>
          <a:xfrm>
            <a:off x="5905665" y="1981886"/>
            <a:ext cx="5770233" cy="3722513"/>
          </a:xfrm>
        </p:spPr>
        <p:txBody>
          <a:bodyPr/>
          <a:lstStyle/>
          <a:p>
            <a:pPr lvl="0"/>
            <a:r>
              <a:rPr lang="es-ES" dirty="0"/>
              <a:t>Es una de esas preguntas que les permite brillar, superar los nervios y centrarse en algo que les enorgullezca especialmente.</a:t>
            </a:r>
          </a:p>
          <a:p>
            <a:pPr lvl="0"/>
            <a:endParaRPr lang="en-IE" b="1" dirty="0"/>
          </a:p>
          <a:p>
            <a:r>
              <a:rPr lang="es-ES" i="1" dirty="0"/>
              <a:t>Cierre la entrevista invitando a la persona a hacer preguntas y a continuación describa los siguientes pasos. Debe incluir una fecha aproximada para los resultados o si tiene previsto que haya más fases, como una segunda entrevista.</a:t>
            </a:r>
          </a:p>
          <a:p>
            <a:pPr lvl="0"/>
            <a:endParaRPr lang="en-IE" b="1" dirty="0"/>
          </a:p>
        </p:txBody>
      </p:sp>
      <p:sp>
        <p:nvSpPr>
          <p:cNvPr id="3" name="Text Placeholder 2">
            <a:extLst>
              <a:ext uri="{FF2B5EF4-FFF2-40B4-BE49-F238E27FC236}">
                <a16:creationId xmlns:a16="http://schemas.microsoft.com/office/drawing/2014/main" id="{A9C2C26A-5D7B-1C49-90F3-45BA682EAF30}"/>
              </a:ext>
            </a:extLst>
          </p:cNvPr>
          <p:cNvSpPr>
            <a:spLocks noGrp="1"/>
          </p:cNvSpPr>
          <p:nvPr>
            <p:ph type="body" sz="quarter" idx="22"/>
          </p:nvPr>
        </p:nvSpPr>
        <p:spPr>
          <a:xfrm>
            <a:off x="5905665" y="602783"/>
            <a:ext cx="5232235" cy="857158"/>
          </a:xfrm>
        </p:spPr>
        <p:txBody>
          <a:bodyPr>
            <a:noAutofit/>
          </a:bodyPr>
          <a:lstStyle/>
          <a:p>
            <a:r>
              <a:rPr lang="es-ES" sz="3200" b="1" dirty="0"/>
              <a:t>¿Cuál dirías que ha sido el mayor hito de tu carrera?</a:t>
            </a:r>
          </a:p>
        </p:txBody>
      </p:sp>
      <p:sp>
        <p:nvSpPr>
          <p:cNvPr id="4" name="Text Placeholder 3">
            <a:extLst>
              <a:ext uri="{FF2B5EF4-FFF2-40B4-BE49-F238E27FC236}">
                <a16:creationId xmlns:a16="http://schemas.microsoft.com/office/drawing/2014/main" id="{7C11DBCA-A912-634D-AB32-76960313BEBE}"/>
              </a:ext>
            </a:extLst>
          </p:cNvPr>
          <p:cNvSpPr>
            <a:spLocks noGrp="1"/>
          </p:cNvSpPr>
          <p:nvPr>
            <p:ph type="body" sz="quarter" idx="23"/>
          </p:nvPr>
        </p:nvSpPr>
        <p:spPr>
          <a:xfrm>
            <a:off x="401802" y="357529"/>
            <a:ext cx="2900198" cy="3433969"/>
          </a:xfrm>
        </p:spPr>
        <p:txBody>
          <a:bodyPr/>
          <a:lstStyle/>
          <a:p>
            <a:r>
              <a:rPr lang="es-ES" dirty="0"/>
              <a:t>ALGUNAS SUGERENCIAS DE </a:t>
            </a:r>
            <a:r>
              <a:rPr lang="es-ES" b="1" dirty="0">
                <a:solidFill>
                  <a:srgbClr val="CE1779"/>
                </a:solidFill>
              </a:rPr>
              <a:t>PREGUNTAS PARA LA ENTREVISTA:</a:t>
            </a:r>
          </a:p>
        </p:txBody>
      </p:sp>
      <p:sp>
        <p:nvSpPr>
          <p:cNvPr id="6" name="Text Placeholder 3">
            <a:extLst>
              <a:ext uri="{FF2B5EF4-FFF2-40B4-BE49-F238E27FC236}">
                <a16:creationId xmlns:a16="http://schemas.microsoft.com/office/drawing/2014/main" id="{B9F3350C-C7E0-3946-8ACC-BDFCD2011762}"/>
              </a:ext>
            </a:extLst>
          </p:cNvPr>
          <p:cNvSpPr txBox="1">
            <a:spLocks/>
          </p:cNvSpPr>
          <p:nvPr/>
        </p:nvSpPr>
        <p:spPr>
          <a:xfrm>
            <a:off x="4419600" y="762000"/>
            <a:ext cx="977900" cy="857158"/>
          </a:xfrm>
          <a:prstGeom prst="rect">
            <a:avLst/>
          </a:prstGeom>
          <a:noFill/>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a:buNone/>
              <a:defRPr sz="3600" i="0" kern="1200">
                <a:solidFill>
                  <a:srgbClr val="6D6E6C"/>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s-ES" dirty="0">
                <a:solidFill>
                  <a:schemeClr val="bg1"/>
                </a:solidFill>
              </a:rPr>
              <a:t>5</a:t>
            </a:r>
          </a:p>
        </p:txBody>
      </p:sp>
      <p:pic>
        <p:nvPicPr>
          <p:cNvPr id="7" name="Picture 6" descr="A picture containing bird, animal, standing, colorful&#10;&#10;Description automatically generated">
            <a:extLst>
              <a:ext uri="{FF2B5EF4-FFF2-40B4-BE49-F238E27FC236}">
                <a16:creationId xmlns:a16="http://schemas.microsoft.com/office/drawing/2014/main" id="{9482A842-8143-4308-A332-E922318994FC}"/>
              </a:ext>
            </a:extLst>
          </p:cNvPr>
          <p:cNvPicPr>
            <a:picLocks noChangeAspect="1"/>
          </p:cNvPicPr>
          <p:nvPr/>
        </p:nvPicPr>
        <p:blipFill>
          <a:blip r:embed="rId2" cstate="screen">
            <a:extLst>
              <a:ext uri="{28A0092B-C50C-407E-A947-70E740481C1C}">
                <a14:useLocalDpi xmlns:a14="http://schemas.microsoft.com/office/drawing/2010/main"/>
              </a:ext>
              <a:ext uri="{837473B0-CC2E-450A-ABE3-18F120FF3D39}">
                <a1611:picAttrSrcUrl xmlns:a1611="http://schemas.microsoft.com/office/drawing/2016/11/main" r:id="rId3"/>
              </a:ext>
            </a:extLst>
          </a:blip>
          <a:stretch>
            <a:fillRect/>
          </a:stretch>
        </p:blipFill>
        <p:spPr>
          <a:xfrm>
            <a:off x="401802" y="3703816"/>
            <a:ext cx="3378711" cy="2951093"/>
          </a:xfrm>
          <a:prstGeom prst="rect">
            <a:avLst/>
          </a:prstGeom>
        </p:spPr>
      </p:pic>
    </p:spTree>
    <p:extLst>
      <p:ext uri="{BB962C8B-B14F-4D97-AF65-F5344CB8AC3E}">
        <p14:creationId xmlns:p14="http://schemas.microsoft.com/office/powerpoint/2010/main" val="190200731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0401E1C-93AA-3C45-99D7-C441E446D571}"/>
              </a:ext>
            </a:extLst>
          </p:cNvPr>
          <p:cNvSpPr>
            <a:spLocks noGrp="1"/>
          </p:cNvSpPr>
          <p:nvPr>
            <p:ph type="body" sz="quarter" idx="13"/>
          </p:nvPr>
        </p:nvSpPr>
        <p:spPr/>
        <p:txBody>
          <a:bodyPr/>
          <a:lstStyle/>
          <a:p>
            <a:r>
              <a:rPr lang="es-ES" dirty="0"/>
              <a:t>LECTURA</a:t>
            </a:r>
          </a:p>
        </p:txBody>
      </p:sp>
      <p:sp>
        <p:nvSpPr>
          <p:cNvPr id="7" name="Text Placeholder 6">
            <a:extLst>
              <a:ext uri="{FF2B5EF4-FFF2-40B4-BE49-F238E27FC236}">
                <a16:creationId xmlns:a16="http://schemas.microsoft.com/office/drawing/2014/main" id="{E89562DE-CA6B-0C45-BA47-2336F015565D}"/>
              </a:ext>
            </a:extLst>
          </p:cNvPr>
          <p:cNvSpPr>
            <a:spLocks noGrp="1"/>
          </p:cNvSpPr>
          <p:nvPr>
            <p:ph type="body" sz="quarter" idx="14"/>
          </p:nvPr>
        </p:nvSpPr>
        <p:spPr/>
        <p:txBody>
          <a:bodyPr/>
          <a:lstStyle/>
          <a:p>
            <a:r>
              <a:rPr lang="es-ES" sz="2600" u="sng" dirty="0">
                <a:hlinkClick r:id="rId2"/>
              </a:rPr>
              <a:t>https://smallbiztrends.com/2018/11/interview-questions-to-ask-candidates.html</a:t>
            </a:r>
          </a:p>
        </p:txBody>
      </p:sp>
      <p:pic>
        <p:nvPicPr>
          <p:cNvPr id="9" name="Picture 8" descr="A group of people sitting on a bench&#10;&#10;Description automatically generated">
            <a:extLst>
              <a:ext uri="{FF2B5EF4-FFF2-40B4-BE49-F238E27FC236}">
                <a16:creationId xmlns:a16="http://schemas.microsoft.com/office/drawing/2014/main" id="{EB1AD254-EF13-8C4D-A2EA-29BC880C6BAC}"/>
              </a:ext>
            </a:extLst>
          </p:cNvPr>
          <p:cNvPicPr/>
          <p:nvPr/>
        </p:nvPicPr>
        <p:blipFill rotWithShape="1">
          <a:blip r:embed="rId3" cstate="screen">
            <a:extLst>
              <a:ext uri="{28A0092B-C50C-407E-A947-70E740481C1C}">
                <a14:useLocalDpi xmlns:a14="http://schemas.microsoft.com/office/drawing/2010/main"/>
              </a:ext>
            </a:extLst>
          </a:blip>
          <a:srcRect/>
          <a:stretch/>
        </p:blipFill>
        <p:spPr bwMode="auto">
          <a:xfrm>
            <a:off x="4538027" y="2422525"/>
            <a:ext cx="3115945" cy="201295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07130204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278C7735-1DDC-D643-8023-D184190FAF55}"/>
              </a:ext>
            </a:extLst>
          </p:cNvPr>
          <p:cNvSpPr>
            <a:spLocks noGrp="1"/>
          </p:cNvSpPr>
          <p:nvPr>
            <p:ph type="body" sz="quarter" idx="16"/>
          </p:nvPr>
        </p:nvSpPr>
        <p:spPr>
          <a:xfrm>
            <a:off x="8191500" y="482601"/>
            <a:ext cx="3269668" cy="1034352"/>
          </a:xfrm>
        </p:spPr>
        <p:txBody>
          <a:bodyPr>
            <a:noAutofit/>
          </a:bodyPr>
          <a:lstStyle/>
          <a:p>
            <a:pPr algn="r"/>
            <a:r>
              <a:rPr lang="es-ES" sz="3200" dirty="0"/>
              <a:t>VALORACIÓN DE LAS ENTREVISTAS</a:t>
            </a:r>
          </a:p>
        </p:txBody>
      </p:sp>
      <p:sp>
        <p:nvSpPr>
          <p:cNvPr id="11" name="Text Placeholder 10">
            <a:extLst>
              <a:ext uri="{FF2B5EF4-FFF2-40B4-BE49-F238E27FC236}">
                <a16:creationId xmlns:a16="http://schemas.microsoft.com/office/drawing/2014/main" id="{CA9F3F5C-F23D-224F-A07F-3C484E3C3557}"/>
              </a:ext>
            </a:extLst>
          </p:cNvPr>
          <p:cNvSpPr>
            <a:spLocks noGrp="1"/>
          </p:cNvSpPr>
          <p:nvPr>
            <p:ph type="body" sz="quarter" idx="17"/>
          </p:nvPr>
        </p:nvSpPr>
        <p:spPr>
          <a:xfrm>
            <a:off x="7099300" y="1981200"/>
            <a:ext cx="4362892" cy="3919318"/>
          </a:xfrm>
        </p:spPr>
        <p:txBody>
          <a:bodyPr/>
          <a:lstStyle/>
          <a:p>
            <a:pPr algn="r"/>
            <a:r>
              <a:rPr lang="es-ES" sz="3200" i="1" dirty="0">
                <a:solidFill>
                  <a:srgbClr val="CE1779"/>
                </a:solidFill>
              </a:rPr>
              <a:t>Al igual que en el ejercicio de la preselección, la valoración de aspirantes es un elemento vital de la fase de entrevistas. </a:t>
            </a:r>
          </a:p>
        </p:txBody>
      </p:sp>
      <p:pic>
        <p:nvPicPr>
          <p:cNvPr id="9" name="Picture Placeholder 8" descr="A person holding a sign&#10;&#10;Description automatically generated">
            <a:extLst>
              <a:ext uri="{FF2B5EF4-FFF2-40B4-BE49-F238E27FC236}">
                <a16:creationId xmlns:a16="http://schemas.microsoft.com/office/drawing/2014/main" id="{AF36326D-1460-A54D-83F7-864E505282EA}"/>
              </a:ext>
            </a:extLst>
          </p:cNvPr>
          <p:cNvPicPr>
            <a:picLocks noGrp="1" noChangeAspect="1"/>
          </p:cNvPicPr>
          <p:nvPr>
            <p:ph type="pic" sz="quarter" idx="18"/>
          </p:nvPr>
        </p:nvPicPr>
        <p:blipFill rotWithShape="1">
          <a:blip r:embed="rId2" cstate="screen">
            <a:extLst>
              <a:ext uri="{28A0092B-C50C-407E-A947-70E740481C1C}">
                <a14:useLocalDpi xmlns:a14="http://schemas.microsoft.com/office/drawing/2010/main"/>
              </a:ext>
            </a:extLst>
          </a:blip>
          <a:srcRect b="-613"/>
          <a:stretch/>
        </p:blipFill>
        <p:spPr>
          <a:xfrm>
            <a:off x="13382" y="41325"/>
            <a:ext cx="5850251" cy="6782936"/>
          </a:xfrm>
        </p:spPr>
      </p:pic>
    </p:spTree>
    <p:extLst>
      <p:ext uri="{BB962C8B-B14F-4D97-AF65-F5344CB8AC3E}">
        <p14:creationId xmlns:p14="http://schemas.microsoft.com/office/powerpoint/2010/main" val="116614434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D46FCB50-FC9F-6041-A384-AAA85515CA4A}"/>
              </a:ext>
            </a:extLst>
          </p:cNvPr>
          <p:cNvSpPr>
            <a:spLocks noGrp="1"/>
          </p:cNvSpPr>
          <p:nvPr>
            <p:ph type="body" sz="quarter" idx="13"/>
          </p:nvPr>
        </p:nvSpPr>
        <p:spPr>
          <a:xfrm>
            <a:off x="478389" y="457049"/>
            <a:ext cx="6170062" cy="803144"/>
          </a:xfrm>
        </p:spPr>
        <p:txBody>
          <a:bodyPr>
            <a:normAutofit fontScale="85000" lnSpcReduction="20000"/>
          </a:bodyPr>
          <a:lstStyle/>
          <a:p>
            <a:r>
              <a:rPr lang="es-ES" dirty="0"/>
              <a:t>DISEÑE UN SISTEMA DE PUNTUACIÓN DE ENTREVISTAS</a:t>
            </a:r>
          </a:p>
        </p:txBody>
      </p:sp>
      <p:cxnSp>
        <p:nvCxnSpPr>
          <p:cNvPr id="5" name="Straight Connector 4">
            <a:extLst>
              <a:ext uri="{FF2B5EF4-FFF2-40B4-BE49-F238E27FC236}">
                <a16:creationId xmlns:a16="http://schemas.microsoft.com/office/drawing/2014/main" id="{F1BB8005-7813-1349-AD2E-6B64E1132BE7}"/>
              </a:ext>
            </a:extLst>
          </p:cNvPr>
          <p:cNvCxnSpPr/>
          <p:nvPr/>
        </p:nvCxnSpPr>
        <p:spPr>
          <a:xfrm flipH="1">
            <a:off x="478388" y="1158551"/>
            <a:ext cx="8178914"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C8B479CF-7611-5043-8AC8-366422BB8566}"/>
              </a:ext>
            </a:extLst>
          </p:cNvPr>
          <p:cNvSpPr/>
          <p:nvPr/>
        </p:nvSpPr>
        <p:spPr>
          <a:xfrm>
            <a:off x="478388" y="1728788"/>
            <a:ext cx="8178914" cy="2428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 Placeholder 3">
            <a:extLst>
              <a:ext uri="{FF2B5EF4-FFF2-40B4-BE49-F238E27FC236}">
                <a16:creationId xmlns:a16="http://schemas.microsoft.com/office/drawing/2014/main" id="{9663A8E8-5352-0D4C-A8F4-F1D226C5F3FF}"/>
              </a:ext>
            </a:extLst>
          </p:cNvPr>
          <p:cNvSpPr>
            <a:spLocks noGrp="1"/>
          </p:cNvSpPr>
          <p:nvPr>
            <p:ph type="body" sz="quarter" idx="14"/>
          </p:nvPr>
        </p:nvSpPr>
        <p:spPr>
          <a:xfrm>
            <a:off x="478388" y="1441449"/>
            <a:ext cx="8983112" cy="3975101"/>
          </a:xfrm>
        </p:spPr>
        <p:txBody>
          <a:bodyPr/>
          <a:lstStyle/>
          <a:p>
            <a:pPr marL="342900" lvl="0" indent="-342900">
              <a:buClr>
                <a:srgbClr val="CE1779"/>
              </a:buClr>
              <a:buFont typeface="Arial" panose="020B0604020202020204" pitchFamily="34" charset="0"/>
              <a:buChar char="•"/>
            </a:pPr>
            <a:r>
              <a:rPr lang="es-ES" dirty="0"/>
              <a:t>Enumere todas las competencias críticas y destrezas específicas que sean fundamentales para el perfil deseado.</a:t>
            </a:r>
          </a:p>
          <a:p>
            <a:pPr marL="342900" lvl="0" indent="-342900">
              <a:buClr>
                <a:srgbClr val="CE1779"/>
              </a:buClr>
              <a:buFont typeface="Arial" panose="020B0604020202020204" pitchFamily="34" charset="0"/>
              <a:buChar char="•"/>
            </a:pPr>
            <a:r>
              <a:rPr lang="es-ES" b="1" dirty="0">
                <a:solidFill>
                  <a:srgbClr val="CE1779"/>
                </a:solidFill>
              </a:rPr>
              <a:t>Sistema de puntuación: </a:t>
            </a:r>
            <a:r>
              <a:rPr lang="es-ES" dirty="0">
                <a:solidFill>
                  <a:srgbClr val="CE1779"/>
                </a:solidFill>
              </a:rPr>
              <a:t>Diseñe un sistema claro de puntos para cada competencia.</a:t>
            </a:r>
          </a:p>
          <a:p>
            <a:pPr marL="88900" lvl="0" algn="ctr">
              <a:buClr>
                <a:srgbClr val="CE1779"/>
              </a:buClr>
              <a:tabLst>
                <a:tab pos="8267700" algn="l"/>
                <a:tab pos="8394700" algn="l"/>
              </a:tabLst>
            </a:pPr>
            <a:r>
              <a:rPr lang="es-ES" dirty="0">
                <a:solidFill>
                  <a:srgbClr val="CE1779"/>
                </a:solidFill>
              </a:rPr>
              <a:t>Para poder diferenciar, emplee un sistema de puntuación del 1 al 5 (1=insuficiente, 2=débil, 3=promedio; 4=notable, 5=sobresaliente).</a:t>
            </a:r>
          </a:p>
          <a:p>
            <a:pPr marL="342900" lvl="0" indent="-342900">
              <a:buClr>
                <a:srgbClr val="CE1779"/>
              </a:buClr>
              <a:buFont typeface="Arial" panose="020B0604020202020204" pitchFamily="34" charset="0"/>
              <a:buChar char="•"/>
            </a:pPr>
            <a:r>
              <a:rPr lang="es-ES" dirty="0"/>
              <a:t>Comentarios de cada competencia y calificación: en cada calificación conviene apuntar sus pros y sus contras.</a:t>
            </a:r>
          </a:p>
          <a:p>
            <a:pPr marL="342900" indent="-342900">
              <a:buClr>
                <a:srgbClr val="CE1779"/>
              </a:buClr>
              <a:buFont typeface="Arial" panose="020B0604020202020204" pitchFamily="34" charset="0"/>
              <a:buChar char="•"/>
            </a:pPr>
            <a:r>
              <a:rPr lang="es-ES" dirty="0"/>
              <a:t>Una vez finalizada la ronda de entrevistas, repase las puntuaciones y asigne una nota global a cada aspirante. Si hay más de una persona entrevistadora, cada una debe puntuar por separado y después combinar las calificaciones para obtener un resultado global.</a:t>
            </a:r>
          </a:p>
          <a:p>
            <a:endParaRPr lang="en-US" dirty="0"/>
          </a:p>
        </p:txBody>
      </p:sp>
    </p:spTree>
    <p:extLst>
      <p:ext uri="{BB962C8B-B14F-4D97-AF65-F5344CB8AC3E}">
        <p14:creationId xmlns:p14="http://schemas.microsoft.com/office/powerpoint/2010/main" val="95425615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39855D93-12B7-1D4F-8083-775E9574A565}"/>
              </a:ext>
            </a:extLst>
          </p:cNvPr>
          <p:cNvSpPr>
            <a:spLocks noGrp="1"/>
          </p:cNvSpPr>
          <p:nvPr>
            <p:ph type="body" sz="quarter" idx="20"/>
          </p:nvPr>
        </p:nvSpPr>
        <p:spPr>
          <a:xfrm>
            <a:off x="3585646" y="1754551"/>
            <a:ext cx="8111053" cy="3872188"/>
          </a:xfrm>
        </p:spPr>
        <p:txBody>
          <a:bodyPr/>
          <a:lstStyle/>
          <a:p>
            <a:pPr marL="0" indent="0" algn="just">
              <a:spcBef>
                <a:spcPts val="400"/>
              </a:spcBef>
              <a:buNone/>
            </a:pPr>
            <a:r>
              <a:rPr lang="es-ES" dirty="0"/>
              <a:t>Comprobar las referencias de los futuros miembros de la plantilla suele dejarse hasta el final y, sin embargo, la opinión de una empresa anterior o persona de contacto puede ser sumamente útil en esta fase para decidir entre aspirantes con experiencia y formación parecidas.</a:t>
            </a:r>
            <a:r>
              <a:rPr lang="es-ES" b="1" dirty="0"/>
              <a:t> </a:t>
            </a:r>
            <a:r>
              <a:rPr lang="es-ES" dirty="0"/>
              <a:t>Básicamente, hay dos maneras de conseguir referencias: por escrito o por teléfono.</a:t>
            </a:r>
          </a:p>
          <a:p>
            <a:pPr marL="0" indent="0" algn="just">
              <a:spcBef>
                <a:spcPts val="400"/>
              </a:spcBef>
              <a:buNone/>
            </a:pPr>
            <a:endParaRPr lang="en-US" dirty="0"/>
          </a:p>
          <a:p>
            <a:pPr marL="0" indent="0" algn="just">
              <a:spcBef>
                <a:spcPts val="400"/>
              </a:spcBef>
              <a:buNone/>
            </a:pPr>
            <a:r>
              <a:rPr lang="es-ES" dirty="0"/>
              <a:t>Aunque una referencia escrita puede ser suficiente, los puestos más altos suelen requerir una conversación telefónica con una empresa anterior o responsable de supervisión para obtener más información. Contacte con las referencias de antemano (o pida que lo haga la persona entrevistada) y reserve tiempo para conversar.</a:t>
            </a:r>
          </a:p>
        </p:txBody>
      </p:sp>
      <p:sp>
        <p:nvSpPr>
          <p:cNvPr id="6" name="Text Placeholder 5">
            <a:extLst>
              <a:ext uri="{FF2B5EF4-FFF2-40B4-BE49-F238E27FC236}">
                <a16:creationId xmlns:a16="http://schemas.microsoft.com/office/drawing/2014/main" id="{AE86930C-B778-F649-83EB-9AA450CEEF27}"/>
              </a:ext>
            </a:extLst>
          </p:cNvPr>
          <p:cNvSpPr>
            <a:spLocks noGrp="1"/>
          </p:cNvSpPr>
          <p:nvPr>
            <p:ph type="body" sz="quarter" idx="21"/>
          </p:nvPr>
        </p:nvSpPr>
        <p:spPr>
          <a:xfrm>
            <a:off x="2495266" y="840197"/>
            <a:ext cx="5772434" cy="857158"/>
          </a:xfrm>
        </p:spPr>
        <p:txBody>
          <a:bodyPr>
            <a:normAutofit fontScale="92500"/>
          </a:bodyPr>
          <a:lstStyle/>
          <a:p>
            <a:r>
              <a:rPr lang="es-ES" dirty="0">
                <a:solidFill>
                  <a:srgbClr val="EE7123"/>
                </a:solidFill>
              </a:rPr>
              <a:t>COMPRUEBE LAS REFERENCIAS </a:t>
            </a:r>
          </a:p>
        </p:txBody>
      </p:sp>
      <p:pic>
        <p:nvPicPr>
          <p:cNvPr id="3" name="Graphic 2" descr="Checklist RTL">
            <a:extLst>
              <a:ext uri="{FF2B5EF4-FFF2-40B4-BE49-F238E27FC236}">
                <a16:creationId xmlns:a16="http://schemas.microsoft.com/office/drawing/2014/main" id="{8773B443-4342-4D4A-9FC2-36156AB52CB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0" y="749300"/>
            <a:ext cx="711200" cy="711200"/>
          </a:xfrm>
          <a:prstGeom prst="rect">
            <a:avLst/>
          </a:prstGeom>
        </p:spPr>
      </p:pic>
      <p:pic>
        <p:nvPicPr>
          <p:cNvPr id="4" name="Picture 3" descr="A drawing of a face&#10;&#10;Description automatically generated">
            <a:extLst>
              <a:ext uri="{FF2B5EF4-FFF2-40B4-BE49-F238E27FC236}">
                <a16:creationId xmlns:a16="http://schemas.microsoft.com/office/drawing/2014/main" id="{26D180A2-FE84-4344-B4F0-114D99FFD047}"/>
              </a:ext>
            </a:extLst>
          </p:cNvPr>
          <p:cNvPicPr>
            <a:picLocks noChangeAspect="1"/>
          </p:cNvPicPr>
          <p:nvPr/>
        </p:nvPicPr>
        <p:blipFill>
          <a:blip r:embed="rId4" cstate="screen">
            <a:extLst>
              <a:ext uri="{28A0092B-C50C-407E-A947-70E740481C1C}">
                <a14:useLocalDpi xmlns:a14="http://schemas.microsoft.com/office/drawing/2010/main"/>
              </a:ext>
              <a:ext uri="{837473B0-CC2E-450A-ABE3-18F120FF3D39}">
                <a1611:picAttrSrcUrl xmlns:a1611="http://schemas.microsoft.com/office/drawing/2016/11/main" r:id="rId5"/>
              </a:ext>
            </a:extLst>
          </a:blip>
          <a:stretch>
            <a:fillRect/>
          </a:stretch>
        </p:blipFill>
        <p:spPr>
          <a:xfrm>
            <a:off x="111794" y="2754980"/>
            <a:ext cx="3473853" cy="3872188"/>
          </a:xfrm>
          <a:prstGeom prst="rect">
            <a:avLst/>
          </a:prstGeom>
        </p:spPr>
      </p:pic>
    </p:spTree>
    <p:extLst>
      <p:ext uri="{BB962C8B-B14F-4D97-AF65-F5344CB8AC3E}">
        <p14:creationId xmlns:p14="http://schemas.microsoft.com/office/powerpoint/2010/main" val="331946369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39855D93-12B7-1D4F-8083-775E9574A565}"/>
              </a:ext>
            </a:extLst>
          </p:cNvPr>
          <p:cNvSpPr>
            <a:spLocks noGrp="1"/>
          </p:cNvSpPr>
          <p:nvPr>
            <p:ph type="body" sz="quarter" idx="20"/>
          </p:nvPr>
        </p:nvSpPr>
        <p:spPr>
          <a:xfrm>
            <a:off x="2495266" y="1754551"/>
            <a:ext cx="9201434" cy="3872188"/>
          </a:xfrm>
        </p:spPr>
        <p:txBody>
          <a:bodyPr/>
          <a:lstStyle/>
          <a:p>
            <a:pPr marL="0" indent="0" algn="just">
              <a:spcBef>
                <a:spcPts val="400"/>
              </a:spcBef>
              <a:buNone/>
            </a:pPr>
            <a:r>
              <a:rPr lang="es-ES" dirty="0"/>
              <a:t>Tenga en cuenta que las referencias personales, como amistades o familiares, no suelen ofrecer información objetiva. Si la persona no ha tenido ningún trabajo remunerado anterior, hable con alguien que haya colaborado con ella en alguna actividad voluntaria o extracurricular.</a:t>
            </a:r>
          </a:p>
          <a:p>
            <a:pPr marL="0" indent="0" algn="just">
              <a:spcBef>
                <a:spcPts val="400"/>
              </a:spcBef>
              <a:buNone/>
            </a:pPr>
            <a:endParaRPr lang="en-US" dirty="0"/>
          </a:p>
          <a:p>
            <a:pPr marL="0" indent="0" algn="just">
              <a:spcBef>
                <a:spcPts val="400"/>
              </a:spcBef>
              <a:buNone/>
            </a:pPr>
            <a:r>
              <a:rPr lang="es-ES" dirty="0"/>
              <a:t>No olvide que en todos los casos necesita el permiso de la persona candidata para contactar con sus referencias. Muchas personas demandantes de empleo prefieren que no se contacte con sus referencias hasta que se proponga y acepte la oferta de empleo, especialmente si son de la empresa donde trabaja.</a:t>
            </a:r>
          </a:p>
        </p:txBody>
      </p:sp>
      <p:sp>
        <p:nvSpPr>
          <p:cNvPr id="6" name="Text Placeholder 5">
            <a:extLst>
              <a:ext uri="{FF2B5EF4-FFF2-40B4-BE49-F238E27FC236}">
                <a16:creationId xmlns:a16="http://schemas.microsoft.com/office/drawing/2014/main" id="{AE86930C-B778-F649-83EB-9AA450CEEF27}"/>
              </a:ext>
            </a:extLst>
          </p:cNvPr>
          <p:cNvSpPr>
            <a:spLocks noGrp="1"/>
          </p:cNvSpPr>
          <p:nvPr>
            <p:ph type="body" sz="quarter" idx="21"/>
          </p:nvPr>
        </p:nvSpPr>
        <p:spPr>
          <a:xfrm>
            <a:off x="2495266" y="840197"/>
            <a:ext cx="5620034" cy="857158"/>
          </a:xfrm>
        </p:spPr>
        <p:txBody>
          <a:bodyPr>
            <a:normAutofit fontScale="92500"/>
          </a:bodyPr>
          <a:lstStyle/>
          <a:p>
            <a:r>
              <a:rPr lang="es-ES" dirty="0">
                <a:solidFill>
                  <a:srgbClr val="EE7123"/>
                </a:solidFill>
              </a:rPr>
              <a:t>COMPRUEBE LAS REFERENCIAS</a:t>
            </a:r>
          </a:p>
        </p:txBody>
      </p:sp>
      <p:pic>
        <p:nvPicPr>
          <p:cNvPr id="3" name="Graphic 2" descr="Checklist RTL">
            <a:extLst>
              <a:ext uri="{FF2B5EF4-FFF2-40B4-BE49-F238E27FC236}">
                <a16:creationId xmlns:a16="http://schemas.microsoft.com/office/drawing/2014/main" id="{8773B443-4342-4D4A-9FC2-36156AB52CB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0" y="749300"/>
            <a:ext cx="711200" cy="711200"/>
          </a:xfrm>
          <a:prstGeom prst="rect">
            <a:avLst/>
          </a:prstGeom>
        </p:spPr>
      </p:pic>
    </p:spTree>
    <p:extLst>
      <p:ext uri="{BB962C8B-B14F-4D97-AF65-F5344CB8AC3E}">
        <p14:creationId xmlns:p14="http://schemas.microsoft.com/office/powerpoint/2010/main" val="374849129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39855D93-12B7-1D4F-8083-775E9574A565}"/>
              </a:ext>
            </a:extLst>
          </p:cNvPr>
          <p:cNvSpPr>
            <a:spLocks noGrp="1"/>
          </p:cNvSpPr>
          <p:nvPr>
            <p:ph type="body" sz="quarter" idx="20"/>
          </p:nvPr>
        </p:nvSpPr>
        <p:spPr>
          <a:xfrm>
            <a:off x="2495266" y="1652951"/>
            <a:ext cx="9569734" cy="3872188"/>
          </a:xfrm>
        </p:spPr>
        <p:txBody>
          <a:bodyPr/>
          <a:lstStyle/>
          <a:p>
            <a:pPr marL="0" indent="0">
              <a:buNone/>
            </a:pPr>
            <a:r>
              <a:rPr lang="es-ES" b="1" dirty="0"/>
              <a:t>Según el puesto, puede plantear cuestiones como estas a las referencias:</a:t>
            </a:r>
          </a:p>
          <a:p>
            <a:pPr marL="0" indent="0">
              <a:buNone/>
            </a:pPr>
            <a:endParaRPr lang="en-IE" sz="1000" b="1" dirty="0"/>
          </a:p>
          <a:p>
            <a:pPr lvl="0">
              <a:spcBef>
                <a:spcPts val="400"/>
              </a:spcBef>
            </a:pPr>
            <a:r>
              <a:rPr lang="es-ES" dirty="0"/>
              <a:t>Periodo de empleo, puesto y responsabilidades principales.</a:t>
            </a:r>
          </a:p>
          <a:p>
            <a:pPr lvl="0">
              <a:spcBef>
                <a:spcPts val="400"/>
              </a:spcBef>
            </a:pPr>
            <a:r>
              <a:rPr lang="es-ES" dirty="0"/>
              <a:t>¿Cuáles fueron las principales responsabilidades de esa persona en su puesto anterior?</a:t>
            </a:r>
          </a:p>
          <a:p>
            <a:pPr lvl="0">
              <a:spcBef>
                <a:spcPts val="400"/>
              </a:spcBef>
            </a:pPr>
            <a:r>
              <a:rPr lang="es-ES" dirty="0"/>
              <a:t>¿Cuáles son sus puntos fuertes?</a:t>
            </a:r>
          </a:p>
          <a:p>
            <a:pPr lvl="0">
              <a:spcBef>
                <a:spcPts val="400"/>
              </a:spcBef>
            </a:pPr>
            <a:r>
              <a:rPr lang="es-ES" dirty="0"/>
              <a:t>¿Cree que la persona está cualificada para el nuevo puesto?</a:t>
            </a:r>
          </a:p>
          <a:p>
            <a:pPr lvl="0">
              <a:spcBef>
                <a:spcPts val="400"/>
              </a:spcBef>
            </a:pPr>
            <a:r>
              <a:rPr lang="es-ES" dirty="0"/>
              <a:t>¿En qué medida gestionaba bien una competencia o situación específica?</a:t>
            </a:r>
          </a:p>
          <a:p>
            <a:pPr lvl="0">
              <a:spcBef>
                <a:spcPts val="400"/>
              </a:spcBef>
            </a:pPr>
            <a:r>
              <a:rPr lang="es-ES" dirty="0"/>
              <a:t>¿A qué estilo de dirección respondía mejor?</a:t>
            </a:r>
          </a:p>
          <a:p>
            <a:pPr lvl="0">
              <a:spcBef>
                <a:spcPts val="400"/>
              </a:spcBef>
            </a:pPr>
            <a:r>
              <a:rPr lang="es-ES" dirty="0"/>
              <a:t>Historial de asistencia y nivel de fiabilidad, honestidad y esfuerzo, etc.</a:t>
            </a:r>
          </a:p>
          <a:p>
            <a:pPr lvl="0">
              <a:spcBef>
                <a:spcPts val="400"/>
              </a:spcBef>
            </a:pPr>
            <a:r>
              <a:rPr lang="es-ES" dirty="0"/>
              <a:t>¿Cuál fue el motivo de que dejara el empleo?</a:t>
            </a:r>
          </a:p>
          <a:p>
            <a:pPr lvl="0">
              <a:spcBef>
                <a:spcPts val="400"/>
              </a:spcBef>
            </a:pPr>
            <a:r>
              <a:rPr lang="es-ES" dirty="0"/>
              <a:t>¿Se tomó alguna medida disciplinaria en su contra O hay algún motivo por el que no se le deba contratar?</a:t>
            </a:r>
          </a:p>
        </p:txBody>
      </p:sp>
      <p:sp>
        <p:nvSpPr>
          <p:cNvPr id="6" name="Text Placeholder 5">
            <a:extLst>
              <a:ext uri="{FF2B5EF4-FFF2-40B4-BE49-F238E27FC236}">
                <a16:creationId xmlns:a16="http://schemas.microsoft.com/office/drawing/2014/main" id="{AE86930C-B778-F649-83EB-9AA450CEEF27}"/>
              </a:ext>
            </a:extLst>
          </p:cNvPr>
          <p:cNvSpPr>
            <a:spLocks noGrp="1"/>
          </p:cNvSpPr>
          <p:nvPr>
            <p:ph type="body" sz="quarter" idx="21"/>
          </p:nvPr>
        </p:nvSpPr>
        <p:spPr>
          <a:xfrm>
            <a:off x="2495266" y="840197"/>
            <a:ext cx="5791484" cy="857158"/>
          </a:xfrm>
        </p:spPr>
        <p:txBody>
          <a:bodyPr>
            <a:normAutofit fontScale="92500"/>
          </a:bodyPr>
          <a:lstStyle/>
          <a:p>
            <a:r>
              <a:rPr lang="es-ES" dirty="0">
                <a:solidFill>
                  <a:srgbClr val="EE7123"/>
                </a:solidFill>
              </a:rPr>
              <a:t>COMPRUEBE LAS REFERENCIAS </a:t>
            </a:r>
          </a:p>
        </p:txBody>
      </p:sp>
      <p:pic>
        <p:nvPicPr>
          <p:cNvPr id="3" name="Graphic 2" descr="Checklist RTL">
            <a:extLst>
              <a:ext uri="{FF2B5EF4-FFF2-40B4-BE49-F238E27FC236}">
                <a16:creationId xmlns:a16="http://schemas.microsoft.com/office/drawing/2014/main" id="{8773B443-4342-4D4A-9FC2-36156AB52CB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0" y="749300"/>
            <a:ext cx="711200" cy="711200"/>
          </a:xfrm>
          <a:prstGeom prst="rect">
            <a:avLst/>
          </a:prstGeom>
        </p:spPr>
      </p:pic>
    </p:spTree>
    <p:extLst>
      <p:ext uri="{BB962C8B-B14F-4D97-AF65-F5344CB8AC3E}">
        <p14:creationId xmlns:p14="http://schemas.microsoft.com/office/powerpoint/2010/main" val="21537312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6"/>
          </p:nvPr>
        </p:nvSpPr>
        <p:spPr>
          <a:xfrm>
            <a:off x="6096000" y="660400"/>
            <a:ext cx="5365168" cy="857504"/>
          </a:xfrm>
        </p:spPr>
        <p:txBody>
          <a:bodyPr>
            <a:noAutofit/>
          </a:bodyPr>
          <a:lstStyle/>
          <a:p>
            <a:pPr algn="r"/>
            <a:r>
              <a:rPr lang="es-ES" dirty="0"/>
              <a:t>4.2 PREPARE LA INCORPORACIÓN</a:t>
            </a:r>
          </a:p>
        </p:txBody>
      </p:sp>
      <p:sp>
        <p:nvSpPr>
          <p:cNvPr id="6" name="Text Placeholder 5"/>
          <p:cNvSpPr>
            <a:spLocks noGrp="1"/>
          </p:cNvSpPr>
          <p:nvPr>
            <p:ph type="body" sz="quarter" idx="17"/>
          </p:nvPr>
        </p:nvSpPr>
        <p:spPr/>
        <p:txBody>
          <a:bodyPr/>
          <a:lstStyle/>
          <a:p>
            <a:pPr algn="just"/>
            <a:r>
              <a:rPr lang="es-ES" dirty="0"/>
              <a:t>El proceso de selección de personal puede ser costoso, pero es fundamental que invierta con cabeza para atraer candidaturas aptas y variadas de donde escoger.</a:t>
            </a:r>
          </a:p>
          <a:p>
            <a:pPr algn="just"/>
            <a:endParaRPr lang="en-US" dirty="0"/>
          </a:p>
          <a:p>
            <a:pPr algn="just"/>
            <a:r>
              <a:rPr lang="es-ES" dirty="0"/>
              <a:t>La decisión inmediata que deberá tomar es si va a gestionar el proceso de contratación directamente o prefiere contratar a una agencia de selección externa.</a:t>
            </a:r>
          </a:p>
        </p:txBody>
      </p:sp>
      <p:pic>
        <p:nvPicPr>
          <p:cNvPr id="3" name="Picture Placeholder 2" descr="A person sitting on a table&#10;&#10;Description automatically generated">
            <a:extLst>
              <a:ext uri="{FF2B5EF4-FFF2-40B4-BE49-F238E27FC236}">
                <a16:creationId xmlns:a16="http://schemas.microsoft.com/office/drawing/2014/main" id="{403BA1C8-E672-CB40-8A1F-2C866B9F101A}"/>
              </a:ext>
            </a:extLst>
          </p:cNvPr>
          <p:cNvPicPr>
            <a:picLocks noGrp="1" noChangeAspect="1"/>
          </p:cNvPicPr>
          <p:nvPr>
            <p:ph type="pic" sz="quarter" idx="18"/>
          </p:nvPr>
        </p:nvPicPr>
        <p:blipFill>
          <a:blip r:embed="rId2"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387325066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descr="A person standing in a kitchen&#10;&#10;Description automatically generated">
            <a:extLst>
              <a:ext uri="{FF2B5EF4-FFF2-40B4-BE49-F238E27FC236}">
                <a16:creationId xmlns:a16="http://schemas.microsoft.com/office/drawing/2014/main" id="{37388D45-DB7E-614A-9339-CEE2C821B98D}"/>
              </a:ext>
            </a:extLst>
          </p:cNvPr>
          <p:cNvPicPr>
            <a:picLocks noGrp="1" noChangeAspect="1"/>
          </p:cNvPicPr>
          <p:nvPr>
            <p:ph type="pic" sz="quarter" idx="18"/>
          </p:nvPr>
        </p:nvPicPr>
        <p:blipFill rotWithShape="1">
          <a:blip r:embed="rId2" cstate="screen">
            <a:extLst>
              <a:ext uri="{28A0092B-C50C-407E-A947-70E740481C1C}">
                <a14:useLocalDpi xmlns:a14="http://schemas.microsoft.com/office/drawing/2010/main"/>
              </a:ext>
            </a:extLst>
          </a:blip>
          <a:srcRect b="-70"/>
          <a:stretch/>
        </p:blipFill>
        <p:spPr>
          <a:xfrm flipH="1">
            <a:off x="6325641" y="4724"/>
            <a:ext cx="5850251" cy="6782936"/>
          </a:xfrm>
        </p:spPr>
      </p:pic>
      <p:sp>
        <p:nvSpPr>
          <p:cNvPr id="5" name="Text Placeholder 4">
            <a:extLst>
              <a:ext uri="{FF2B5EF4-FFF2-40B4-BE49-F238E27FC236}">
                <a16:creationId xmlns:a16="http://schemas.microsoft.com/office/drawing/2014/main" id="{95A80147-B94E-D446-99CE-BEF636AAB51C}"/>
              </a:ext>
            </a:extLst>
          </p:cNvPr>
          <p:cNvSpPr>
            <a:spLocks noGrp="1"/>
          </p:cNvSpPr>
          <p:nvPr>
            <p:ph type="body" sz="quarter" idx="16"/>
          </p:nvPr>
        </p:nvSpPr>
        <p:spPr/>
        <p:txBody>
          <a:bodyPr/>
          <a:lstStyle/>
          <a:p>
            <a:pPr algn="l"/>
            <a:r>
              <a:rPr lang="es-ES" dirty="0"/>
              <a:t>OFRECER EL PUESTO</a:t>
            </a:r>
          </a:p>
          <a:p>
            <a:pPr algn="l"/>
            <a:endParaRPr lang="en-US" dirty="0"/>
          </a:p>
        </p:txBody>
      </p:sp>
      <p:sp>
        <p:nvSpPr>
          <p:cNvPr id="6" name="Text Placeholder 5">
            <a:extLst>
              <a:ext uri="{FF2B5EF4-FFF2-40B4-BE49-F238E27FC236}">
                <a16:creationId xmlns:a16="http://schemas.microsoft.com/office/drawing/2014/main" id="{FFE04B40-DA55-F649-B2E4-BC3DE98B6AA2}"/>
              </a:ext>
            </a:extLst>
          </p:cNvPr>
          <p:cNvSpPr>
            <a:spLocks noGrp="1"/>
          </p:cNvSpPr>
          <p:nvPr>
            <p:ph type="body" sz="quarter" idx="17"/>
          </p:nvPr>
        </p:nvSpPr>
        <p:spPr>
          <a:xfrm>
            <a:off x="823804" y="2049331"/>
            <a:ext cx="4891196" cy="2865569"/>
          </a:xfrm>
        </p:spPr>
        <p:txBody>
          <a:bodyPr/>
          <a:lstStyle/>
          <a:p>
            <a:pPr algn="l">
              <a:lnSpc>
                <a:spcPct val="100000"/>
              </a:lnSpc>
            </a:pPr>
            <a:r>
              <a:rPr lang="es-ES" dirty="0"/>
              <a:t>Jorg Stegemann, captador de talento y director de Experis Executive, una división de ManPower Group, comparte...</a:t>
            </a:r>
          </a:p>
          <a:p>
            <a:pPr algn="l">
              <a:lnSpc>
                <a:spcPct val="100000"/>
              </a:lnSpc>
            </a:pPr>
            <a:endParaRPr lang="en-US" dirty="0"/>
          </a:p>
          <a:p>
            <a:pPr algn="l">
              <a:lnSpc>
                <a:spcPct val="100000"/>
              </a:lnSpc>
            </a:pPr>
            <a:r>
              <a:rPr lang="es-ES" sz="2600" b="1" dirty="0">
                <a:solidFill>
                  <a:srgbClr val="CE1779"/>
                </a:solidFill>
              </a:rPr>
              <a:t>... los 9 grandes consejos para la proposición de trabajo perfecta</a:t>
            </a:r>
          </a:p>
        </p:txBody>
      </p:sp>
      <p:sp>
        <p:nvSpPr>
          <p:cNvPr id="10" name="Text Placeholder 5">
            <a:extLst>
              <a:ext uri="{FF2B5EF4-FFF2-40B4-BE49-F238E27FC236}">
                <a16:creationId xmlns:a16="http://schemas.microsoft.com/office/drawing/2014/main" id="{21527D3D-F9D5-D845-9FEE-6F230F1C5844}"/>
              </a:ext>
            </a:extLst>
          </p:cNvPr>
          <p:cNvSpPr txBox="1">
            <a:spLocks/>
          </p:cNvSpPr>
          <p:nvPr/>
        </p:nvSpPr>
        <p:spPr>
          <a:xfrm>
            <a:off x="816856" y="5260070"/>
            <a:ext cx="7133344" cy="1163769"/>
          </a:xfrm>
          <a:prstGeom prst="rect">
            <a:avLst/>
          </a:prstGeom>
        </p:spPr>
        <p:txBody>
          <a:bodyPr vert="horz" lIns="91440" tIns="45720" rIns="91440" bIns="45720" rtlCol="0" anchor="b">
            <a:noAutofit/>
          </a:bodyPr>
          <a:lstStyle>
            <a:lvl1pPr marL="0" indent="0" algn="ctr" defTabSz="914400" rtl="0" eaLnBrk="1" latinLnBrk="0" hangingPunct="1">
              <a:lnSpc>
                <a:spcPct val="90000"/>
              </a:lnSpc>
              <a:spcBef>
                <a:spcPts val="1000"/>
              </a:spcBef>
              <a:buFont typeface="Arial"/>
              <a:buNone/>
              <a:defRPr sz="2400" kern="1200" baseline="0">
                <a:solidFill>
                  <a:srgbClr val="6D6E6C"/>
                </a:solidFill>
                <a:latin typeface="+mn-lt"/>
                <a:ea typeface="+mn-ea"/>
                <a:cs typeface="+mn-cs"/>
              </a:defRPr>
            </a:lvl1pPr>
            <a:lvl2pPr marL="4572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l">
              <a:lnSpc>
                <a:spcPct val="100000"/>
              </a:lnSpc>
            </a:pPr>
            <a:endParaRPr lang="en-US" sz="1400" b="1" dirty="0">
              <a:solidFill>
                <a:srgbClr val="CE1779"/>
              </a:solidFill>
            </a:endParaRPr>
          </a:p>
          <a:p>
            <a:pPr algn="l">
              <a:lnSpc>
                <a:spcPct val="100000"/>
              </a:lnSpc>
            </a:pPr>
            <a:r>
              <a:rPr lang="es-ES" sz="1400" dirty="0"/>
              <a:t>Este artículo se publicó en inc.com: </a:t>
            </a:r>
            <a:br>
              <a:rPr lang="es-ES" sz="1400" dirty="0"/>
            </a:br>
            <a:r>
              <a:rPr lang="es-ES" sz="1400" u="sng" dirty="0">
                <a:hlinkClick r:id="rId3"/>
              </a:rPr>
              <a:t>https://www.inc.com/jeff-haden/how-to-make-the-perfect-job-offer-9-tips.html</a:t>
            </a:r>
          </a:p>
          <a:p>
            <a:pPr algn="l">
              <a:lnSpc>
                <a:spcPct val="100000"/>
              </a:lnSpc>
            </a:pPr>
            <a:endParaRPr lang="en-IE" sz="1400" b="1" dirty="0">
              <a:solidFill>
                <a:srgbClr val="CE1779"/>
              </a:solidFill>
            </a:endParaRPr>
          </a:p>
          <a:p>
            <a:pPr algn="l"/>
            <a:endParaRPr lang="en-US" sz="1400" dirty="0"/>
          </a:p>
        </p:txBody>
      </p:sp>
    </p:spTree>
    <p:extLst>
      <p:ext uri="{BB962C8B-B14F-4D97-AF65-F5344CB8AC3E}">
        <p14:creationId xmlns:p14="http://schemas.microsoft.com/office/powerpoint/2010/main" val="411602629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AC7B6CA-280E-EB41-8472-B334B494A9BE}"/>
              </a:ext>
            </a:extLst>
          </p:cNvPr>
          <p:cNvSpPr>
            <a:spLocks noGrp="1"/>
          </p:cNvSpPr>
          <p:nvPr>
            <p:ph type="body" sz="quarter" idx="20"/>
          </p:nvPr>
        </p:nvSpPr>
        <p:spPr>
          <a:xfrm>
            <a:off x="5934176" y="1943100"/>
            <a:ext cx="5856021" cy="3845957"/>
          </a:xfrm>
        </p:spPr>
        <p:txBody>
          <a:bodyPr/>
          <a:lstStyle/>
          <a:p>
            <a:r>
              <a:rPr lang="es-ES" dirty="0"/>
              <a:t>Si ya ha tomado la decisión, ¿a qué esperar? El tiempo siempre es nuestro enemigo en la contratación de personal y el talento excepcional escasea. Siempre que sea posible, contacte con la persona elegida el mismo día de su última entrevista o como mucho uno o dos días después.</a:t>
            </a:r>
          </a:p>
          <a:p>
            <a:r>
              <a:rPr lang="es-ES" dirty="0"/>
              <a:t>Jorg explica que de esa forma «no solo eliminamos el estrés de esa persona durante el periodo de espera sino que, además, le hacemos partícipe de nuestra ilusión por incorporarse al equipo».</a:t>
            </a:r>
            <a:r>
              <a:rPr lang="es-ES" i="1" dirty="0"/>
              <a:t> </a:t>
            </a:r>
          </a:p>
        </p:txBody>
      </p:sp>
      <p:sp>
        <p:nvSpPr>
          <p:cNvPr id="3" name="Text Placeholder 2">
            <a:extLst>
              <a:ext uri="{FF2B5EF4-FFF2-40B4-BE49-F238E27FC236}">
                <a16:creationId xmlns:a16="http://schemas.microsoft.com/office/drawing/2014/main" id="{A9C2C26A-5D7B-1C49-90F3-45BA682EAF30}"/>
              </a:ext>
            </a:extLst>
          </p:cNvPr>
          <p:cNvSpPr>
            <a:spLocks noGrp="1"/>
          </p:cNvSpPr>
          <p:nvPr>
            <p:ph type="body" sz="quarter" idx="22"/>
          </p:nvPr>
        </p:nvSpPr>
        <p:spPr>
          <a:xfrm>
            <a:off x="5905665" y="761999"/>
            <a:ext cx="5579898" cy="697941"/>
          </a:xfrm>
        </p:spPr>
        <p:txBody>
          <a:bodyPr>
            <a:noAutofit/>
          </a:bodyPr>
          <a:lstStyle/>
          <a:p>
            <a:r>
              <a:rPr lang="es-ES" sz="3200" b="1" dirty="0"/>
              <a:t>ACTÚE DEPRISA</a:t>
            </a:r>
          </a:p>
        </p:txBody>
      </p:sp>
      <p:sp>
        <p:nvSpPr>
          <p:cNvPr id="6" name="Text Placeholder 3">
            <a:extLst>
              <a:ext uri="{FF2B5EF4-FFF2-40B4-BE49-F238E27FC236}">
                <a16:creationId xmlns:a16="http://schemas.microsoft.com/office/drawing/2014/main" id="{B9F3350C-C7E0-3946-8ACC-BDFCD2011762}"/>
              </a:ext>
            </a:extLst>
          </p:cNvPr>
          <p:cNvSpPr txBox="1">
            <a:spLocks/>
          </p:cNvSpPr>
          <p:nvPr/>
        </p:nvSpPr>
        <p:spPr>
          <a:xfrm>
            <a:off x="4419600" y="762000"/>
            <a:ext cx="977900" cy="857158"/>
          </a:xfrm>
          <a:prstGeom prst="rect">
            <a:avLst/>
          </a:prstGeom>
          <a:noFill/>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a:buNone/>
              <a:defRPr sz="3600" i="0" kern="1200">
                <a:solidFill>
                  <a:srgbClr val="6D6E6C"/>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s-ES" dirty="0">
                <a:solidFill>
                  <a:schemeClr val="bg1"/>
                </a:solidFill>
              </a:rPr>
              <a:t>1</a:t>
            </a:r>
          </a:p>
        </p:txBody>
      </p:sp>
      <p:sp>
        <p:nvSpPr>
          <p:cNvPr id="9" name="Text Placeholder 3">
            <a:extLst>
              <a:ext uri="{FF2B5EF4-FFF2-40B4-BE49-F238E27FC236}">
                <a16:creationId xmlns:a16="http://schemas.microsoft.com/office/drawing/2014/main" id="{A4E4EC92-4AB2-8448-BA19-8506A7616896}"/>
              </a:ext>
            </a:extLst>
          </p:cNvPr>
          <p:cNvSpPr txBox="1">
            <a:spLocks/>
          </p:cNvSpPr>
          <p:nvPr/>
        </p:nvSpPr>
        <p:spPr>
          <a:xfrm>
            <a:off x="401802" y="357529"/>
            <a:ext cx="3509634" cy="3433969"/>
          </a:xfrm>
          <a:prstGeom prst="rect">
            <a:avLst/>
          </a:prstGeom>
          <a:noFill/>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a:buNone/>
              <a:defRPr sz="3600" i="0" kern="1200">
                <a:solidFill>
                  <a:srgbClr val="6D6E6C"/>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s-ES" dirty="0"/>
              <a:t>LOS </a:t>
            </a:r>
            <a:r>
              <a:rPr lang="es-ES" b="1" dirty="0">
                <a:solidFill>
                  <a:srgbClr val="2E95D2"/>
                </a:solidFill>
              </a:rPr>
              <a:t>9 GRANDES CONSEJOS </a:t>
            </a:r>
            <a:r>
              <a:rPr lang="es-ES" dirty="0"/>
              <a:t>PARA LA </a:t>
            </a:r>
            <a:r>
              <a:rPr lang="es-ES" b="1" dirty="0">
                <a:solidFill>
                  <a:srgbClr val="2E95D2"/>
                </a:solidFill>
              </a:rPr>
              <a:t>PROPOSICIÓN DE TRABAJO PERFECTA:</a:t>
            </a:r>
          </a:p>
        </p:txBody>
      </p:sp>
      <p:pic>
        <p:nvPicPr>
          <p:cNvPr id="8" name="Picture 7" descr="A hand holding a clock&#10;&#10;Description automatically generated">
            <a:extLst>
              <a:ext uri="{FF2B5EF4-FFF2-40B4-BE49-F238E27FC236}">
                <a16:creationId xmlns:a16="http://schemas.microsoft.com/office/drawing/2014/main" id="{8AC407DD-8165-4BAB-886F-C7870EFB4DEB}"/>
              </a:ext>
            </a:extLst>
          </p:cNvPr>
          <p:cNvPicPr>
            <a:picLocks noChangeAspect="1"/>
          </p:cNvPicPr>
          <p:nvPr/>
        </p:nvPicPr>
        <p:blipFill rotWithShape="1">
          <a:blip r:embed="rId2" cstate="screen">
            <a:extLst>
              <a:ext uri="{28A0092B-C50C-407E-A947-70E740481C1C}">
                <a14:useLocalDpi xmlns:a14="http://schemas.microsoft.com/office/drawing/2010/main"/>
              </a:ext>
              <a:ext uri="{837473B0-CC2E-450A-ABE3-18F120FF3D39}">
                <a1611:picAttrSrcUrl xmlns:a1611="http://schemas.microsoft.com/office/drawing/2016/11/main" r:id="rId3"/>
              </a:ext>
            </a:extLst>
          </a:blip>
          <a:srcRect/>
          <a:stretch/>
        </p:blipFill>
        <p:spPr>
          <a:xfrm>
            <a:off x="0" y="3657599"/>
            <a:ext cx="4283901" cy="3206126"/>
          </a:xfrm>
          <a:prstGeom prst="rect">
            <a:avLst/>
          </a:prstGeom>
        </p:spPr>
      </p:pic>
    </p:spTree>
    <p:extLst>
      <p:ext uri="{BB962C8B-B14F-4D97-AF65-F5344CB8AC3E}">
        <p14:creationId xmlns:p14="http://schemas.microsoft.com/office/powerpoint/2010/main" val="399377487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AC7B6CA-280E-EB41-8472-B334B494A9BE}"/>
              </a:ext>
            </a:extLst>
          </p:cNvPr>
          <p:cNvSpPr>
            <a:spLocks noGrp="1"/>
          </p:cNvSpPr>
          <p:nvPr>
            <p:ph type="body" sz="quarter" idx="20"/>
          </p:nvPr>
        </p:nvSpPr>
        <p:spPr>
          <a:xfrm>
            <a:off x="5934176" y="1943100"/>
            <a:ext cx="5856021" cy="3845957"/>
          </a:xfrm>
        </p:spPr>
        <p:txBody>
          <a:bodyPr/>
          <a:lstStyle/>
          <a:p>
            <a:r>
              <a:rPr lang="es-ES" dirty="0"/>
              <a:t>Algunas empresas mandan correos o cartas... Usted no lo haga. Llame por teléfono. No solo podrá transmitir su emoción sino que también calibrará el nivel de entusiasmo de la otra persona.</a:t>
            </a:r>
          </a:p>
        </p:txBody>
      </p:sp>
      <p:sp>
        <p:nvSpPr>
          <p:cNvPr id="3" name="Text Placeholder 2">
            <a:extLst>
              <a:ext uri="{FF2B5EF4-FFF2-40B4-BE49-F238E27FC236}">
                <a16:creationId xmlns:a16="http://schemas.microsoft.com/office/drawing/2014/main" id="{A9C2C26A-5D7B-1C49-90F3-45BA682EAF30}"/>
              </a:ext>
            </a:extLst>
          </p:cNvPr>
          <p:cNvSpPr>
            <a:spLocks noGrp="1"/>
          </p:cNvSpPr>
          <p:nvPr>
            <p:ph type="body" sz="quarter" idx="22"/>
          </p:nvPr>
        </p:nvSpPr>
        <p:spPr>
          <a:xfrm>
            <a:off x="5905665" y="761999"/>
            <a:ext cx="5579898" cy="697941"/>
          </a:xfrm>
        </p:spPr>
        <p:txBody>
          <a:bodyPr>
            <a:noAutofit/>
          </a:bodyPr>
          <a:lstStyle/>
          <a:p>
            <a:r>
              <a:rPr lang="es-ES" sz="3200" b="1" dirty="0"/>
              <a:t>LLAME POR TELÉFONO</a:t>
            </a:r>
          </a:p>
        </p:txBody>
      </p:sp>
      <p:sp>
        <p:nvSpPr>
          <p:cNvPr id="6" name="Text Placeholder 3">
            <a:extLst>
              <a:ext uri="{FF2B5EF4-FFF2-40B4-BE49-F238E27FC236}">
                <a16:creationId xmlns:a16="http://schemas.microsoft.com/office/drawing/2014/main" id="{B9F3350C-C7E0-3946-8ACC-BDFCD2011762}"/>
              </a:ext>
            </a:extLst>
          </p:cNvPr>
          <p:cNvSpPr txBox="1">
            <a:spLocks/>
          </p:cNvSpPr>
          <p:nvPr/>
        </p:nvSpPr>
        <p:spPr>
          <a:xfrm>
            <a:off x="4419600" y="762000"/>
            <a:ext cx="977900" cy="857158"/>
          </a:xfrm>
          <a:prstGeom prst="rect">
            <a:avLst/>
          </a:prstGeom>
          <a:noFill/>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a:buNone/>
              <a:defRPr sz="3600" i="0" kern="1200">
                <a:solidFill>
                  <a:srgbClr val="6D6E6C"/>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s-ES" dirty="0">
                <a:solidFill>
                  <a:schemeClr val="bg1"/>
                </a:solidFill>
              </a:rPr>
              <a:t>2</a:t>
            </a:r>
          </a:p>
        </p:txBody>
      </p:sp>
      <p:sp>
        <p:nvSpPr>
          <p:cNvPr id="9" name="Text Placeholder 3">
            <a:extLst>
              <a:ext uri="{FF2B5EF4-FFF2-40B4-BE49-F238E27FC236}">
                <a16:creationId xmlns:a16="http://schemas.microsoft.com/office/drawing/2014/main" id="{A4E4EC92-4AB2-8448-BA19-8506A7616896}"/>
              </a:ext>
            </a:extLst>
          </p:cNvPr>
          <p:cNvSpPr txBox="1">
            <a:spLocks/>
          </p:cNvSpPr>
          <p:nvPr/>
        </p:nvSpPr>
        <p:spPr>
          <a:xfrm>
            <a:off x="401802" y="357529"/>
            <a:ext cx="3732048" cy="3433969"/>
          </a:xfrm>
          <a:prstGeom prst="rect">
            <a:avLst/>
          </a:prstGeom>
          <a:noFill/>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a:buNone/>
              <a:defRPr sz="3600" i="0" kern="1200">
                <a:solidFill>
                  <a:srgbClr val="6D6E6C"/>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s-ES" dirty="0"/>
              <a:t>LOS </a:t>
            </a:r>
            <a:r>
              <a:rPr lang="es-ES" b="1" dirty="0">
                <a:solidFill>
                  <a:srgbClr val="2E95D2"/>
                </a:solidFill>
              </a:rPr>
              <a:t>9 GRANDES CONSEJOS </a:t>
            </a:r>
            <a:r>
              <a:rPr lang="es-ES" dirty="0"/>
              <a:t>PARA LA </a:t>
            </a:r>
            <a:r>
              <a:rPr lang="es-ES" b="1" dirty="0">
                <a:solidFill>
                  <a:srgbClr val="2E95D2"/>
                </a:solidFill>
              </a:rPr>
              <a:t>PROPOSICIÓN DE TRABAJO PERFECTA:</a:t>
            </a:r>
          </a:p>
        </p:txBody>
      </p:sp>
      <p:pic>
        <p:nvPicPr>
          <p:cNvPr id="5" name="Picture 4" descr="A person wearing a suit and tie talking on a cell phone&#10;&#10;Description automatically generated">
            <a:extLst>
              <a:ext uri="{FF2B5EF4-FFF2-40B4-BE49-F238E27FC236}">
                <a16:creationId xmlns:a16="http://schemas.microsoft.com/office/drawing/2014/main" id="{CC645208-0182-4849-A815-B8A261B497DD}"/>
              </a:ext>
            </a:extLst>
          </p:cNvPr>
          <p:cNvPicPr>
            <a:picLocks noChangeAspect="1"/>
          </p:cNvPicPr>
          <p:nvPr/>
        </p:nvPicPr>
        <p:blipFill rotWithShape="1">
          <a:blip r:embed="rId2" cstate="screen">
            <a:extLst>
              <a:ext uri="{28A0092B-C50C-407E-A947-70E740481C1C}">
                <a14:useLocalDpi xmlns:a14="http://schemas.microsoft.com/office/drawing/2010/main"/>
              </a:ext>
              <a:ext uri="{837473B0-CC2E-450A-ABE3-18F120FF3D39}">
                <a1611:picAttrSrcUrl xmlns:a1611="http://schemas.microsoft.com/office/drawing/2016/11/main" r:id="rId3"/>
              </a:ext>
            </a:extLst>
          </a:blip>
          <a:srcRect/>
          <a:stretch/>
        </p:blipFill>
        <p:spPr>
          <a:xfrm>
            <a:off x="-12527" y="3121012"/>
            <a:ext cx="4283901" cy="3718199"/>
          </a:xfrm>
          <a:prstGeom prst="rect">
            <a:avLst/>
          </a:prstGeom>
        </p:spPr>
      </p:pic>
    </p:spTree>
    <p:extLst>
      <p:ext uri="{BB962C8B-B14F-4D97-AF65-F5344CB8AC3E}">
        <p14:creationId xmlns:p14="http://schemas.microsoft.com/office/powerpoint/2010/main" val="160505997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AC7B6CA-280E-EB41-8472-B334B494A9BE}"/>
              </a:ext>
            </a:extLst>
          </p:cNvPr>
          <p:cNvSpPr>
            <a:spLocks noGrp="1"/>
          </p:cNvSpPr>
          <p:nvPr>
            <p:ph type="body" sz="quarter" idx="20"/>
          </p:nvPr>
        </p:nvSpPr>
        <p:spPr>
          <a:xfrm>
            <a:off x="5794476" y="1188855"/>
            <a:ext cx="6257824" cy="4169899"/>
          </a:xfrm>
        </p:spPr>
        <p:txBody>
          <a:bodyPr/>
          <a:lstStyle/>
          <a:p>
            <a:r>
              <a:rPr lang="es-ES" dirty="0"/>
              <a:t>Compórtese con profesionalidad pero con entusiasmo también. Dígale que ha sido su primera opción de un total de X CV. Explíquele cuánta impresión han causado su trayectoria y competencias. </a:t>
            </a:r>
          </a:p>
          <a:p>
            <a:pPr>
              <a:lnSpc>
                <a:spcPct val="100000"/>
              </a:lnSpc>
              <a:spcBef>
                <a:spcPts val="200"/>
              </a:spcBef>
            </a:pPr>
            <a:endParaRPr lang="en-US" sz="800" dirty="0"/>
          </a:p>
          <a:p>
            <a:r>
              <a:rPr lang="es-ES" dirty="0"/>
              <a:t>Jorg añade que </a:t>
            </a:r>
            <a:r>
              <a:rPr lang="es-ES" i="1" dirty="0"/>
              <a:t>«es natural no enseñar las cartas durante la entrevista y en el proceso de selección, pero una vez hecha la decisión, abandone las reservas. No se preocupe por transmitir su ilusión: no afectará al proceso de negociación salarial. Recuerde que la relación empresa/plantilla no empieza el primer día de trabajo sino con la proposición del puesto. Haga que ese momento sea memorable para la persona elegida».</a:t>
            </a:r>
          </a:p>
        </p:txBody>
      </p:sp>
      <p:sp>
        <p:nvSpPr>
          <p:cNvPr id="3" name="Text Placeholder 2">
            <a:extLst>
              <a:ext uri="{FF2B5EF4-FFF2-40B4-BE49-F238E27FC236}">
                <a16:creationId xmlns:a16="http://schemas.microsoft.com/office/drawing/2014/main" id="{A9C2C26A-5D7B-1C49-90F3-45BA682EAF30}"/>
              </a:ext>
            </a:extLst>
          </p:cNvPr>
          <p:cNvSpPr>
            <a:spLocks noGrp="1"/>
          </p:cNvSpPr>
          <p:nvPr>
            <p:ph type="body" sz="quarter" idx="22"/>
          </p:nvPr>
        </p:nvSpPr>
        <p:spPr>
          <a:xfrm>
            <a:off x="5765965" y="654424"/>
            <a:ext cx="5579898" cy="697941"/>
          </a:xfrm>
        </p:spPr>
        <p:txBody>
          <a:bodyPr>
            <a:noAutofit/>
          </a:bodyPr>
          <a:lstStyle/>
          <a:p>
            <a:r>
              <a:rPr lang="es-ES" sz="3200" b="1" dirty="0"/>
              <a:t>SEA ENTUSIASTA</a:t>
            </a:r>
          </a:p>
        </p:txBody>
      </p:sp>
      <p:sp>
        <p:nvSpPr>
          <p:cNvPr id="6" name="Text Placeholder 3">
            <a:extLst>
              <a:ext uri="{FF2B5EF4-FFF2-40B4-BE49-F238E27FC236}">
                <a16:creationId xmlns:a16="http://schemas.microsoft.com/office/drawing/2014/main" id="{B9F3350C-C7E0-3946-8ACC-BDFCD2011762}"/>
              </a:ext>
            </a:extLst>
          </p:cNvPr>
          <p:cNvSpPr txBox="1">
            <a:spLocks/>
          </p:cNvSpPr>
          <p:nvPr/>
        </p:nvSpPr>
        <p:spPr>
          <a:xfrm>
            <a:off x="4419600" y="762000"/>
            <a:ext cx="977900" cy="857158"/>
          </a:xfrm>
          <a:prstGeom prst="rect">
            <a:avLst/>
          </a:prstGeom>
          <a:noFill/>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a:buNone/>
              <a:defRPr sz="3600" i="0" kern="1200">
                <a:solidFill>
                  <a:srgbClr val="6D6E6C"/>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s-ES" b="1" dirty="0">
                <a:solidFill>
                  <a:schemeClr val="bg1"/>
                </a:solidFill>
              </a:rPr>
              <a:t>3</a:t>
            </a:r>
          </a:p>
        </p:txBody>
      </p:sp>
      <p:sp>
        <p:nvSpPr>
          <p:cNvPr id="9" name="Text Placeholder 3">
            <a:extLst>
              <a:ext uri="{FF2B5EF4-FFF2-40B4-BE49-F238E27FC236}">
                <a16:creationId xmlns:a16="http://schemas.microsoft.com/office/drawing/2014/main" id="{A4E4EC92-4AB2-8448-BA19-8506A7616896}"/>
              </a:ext>
            </a:extLst>
          </p:cNvPr>
          <p:cNvSpPr txBox="1">
            <a:spLocks/>
          </p:cNvSpPr>
          <p:nvPr/>
        </p:nvSpPr>
        <p:spPr>
          <a:xfrm>
            <a:off x="401801" y="357529"/>
            <a:ext cx="3649333" cy="3433969"/>
          </a:xfrm>
          <a:prstGeom prst="rect">
            <a:avLst/>
          </a:prstGeom>
          <a:noFill/>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a:buNone/>
              <a:defRPr sz="3600" i="0" kern="1200">
                <a:solidFill>
                  <a:srgbClr val="6D6E6C"/>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s-ES" dirty="0"/>
              <a:t>LOS </a:t>
            </a:r>
            <a:r>
              <a:rPr lang="es-ES" b="1" dirty="0">
                <a:solidFill>
                  <a:srgbClr val="2E95D2"/>
                </a:solidFill>
              </a:rPr>
              <a:t>9 GRANDES CONSEJOS </a:t>
            </a:r>
            <a:r>
              <a:rPr lang="es-ES" dirty="0"/>
              <a:t>PARA LA </a:t>
            </a:r>
            <a:r>
              <a:rPr lang="es-ES" b="1" dirty="0">
                <a:solidFill>
                  <a:srgbClr val="2E95D2"/>
                </a:solidFill>
              </a:rPr>
              <a:t>PROPOSICIÓN DE TRABAJO PERFECTA:</a:t>
            </a:r>
          </a:p>
        </p:txBody>
      </p:sp>
      <p:pic>
        <p:nvPicPr>
          <p:cNvPr id="5" name="Picture 4" descr="A person standing next to a person&#10;&#10;Description automatically generated">
            <a:extLst>
              <a:ext uri="{FF2B5EF4-FFF2-40B4-BE49-F238E27FC236}">
                <a16:creationId xmlns:a16="http://schemas.microsoft.com/office/drawing/2014/main" id="{B9A1E8C8-197D-4E18-900C-85AEC8DA4B07}"/>
              </a:ext>
            </a:extLst>
          </p:cNvPr>
          <p:cNvPicPr>
            <a:picLocks noChangeAspect="1"/>
          </p:cNvPicPr>
          <p:nvPr/>
        </p:nvPicPr>
        <p:blipFill rotWithShape="1">
          <a:blip r:embed="rId2" cstate="screen">
            <a:extLst>
              <a:ext uri="{28A0092B-C50C-407E-A947-70E740481C1C}">
                <a14:useLocalDpi xmlns:a14="http://schemas.microsoft.com/office/drawing/2010/main"/>
              </a:ext>
              <a:ext uri="{837473B0-CC2E-450A-ABE3-18F120FF3D39}">
                <a1611:picAttrSrcUrl xmlns:a1611="http://schemas.microsoft.com/office/drawing/2016/11/main" r:id="rId3"/>
              </a:ext>
            </a:extLst>
          </a:blip>
          <a:srcRect/>
          <a:stretch/>
        </p:blipFill>
        <p:spPr>
          <a:xfrm>
            <a:off x="-1" y="2941456"/>
            <a:ext cx="4233797" cy="3916544"/>
          </a:xfrm>
          <a:prstGeom prst="rect">
            <a:avLst/>
          </a:prstGeom>
        </p:spPr>
      </p:pic>
    </p:spTree>
    <p:extLst>
      <p:ext uri="{BB962C8B-B14F-4D97-AF65-F5344CB8AC3E}">
        <p14:creationId xmlns:p14="http://schemas.microsoft.com/office/powerpoint/2010/main" val="113002612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AC7B6CA-280E-EB41-8472-B334B494A9BE}"/>
              </a:ext>
            </a:extLst>
          </p:cNvPr>
          <p:cNvSpPr>
            <a:spLocks noGrp="1"/>
          </p:cNvSpPr>
          <p:nvPr>
            <p:ph type="body" sz="quarter" idx="20"/>
          </p:nvPr>
        </p:nvSpPr>
        <p:spPr>
          <a:xfrm>
            <a:off x="5934176" y="1943100"/>
            <a:ext cx="5856021" cy="3845957"/>
          </a:xfrm>
        </p:spPr>
        <p:txBody>
          <a:bodyPr/>
          <a:lstStyle/>
          <a:p>
            <a:r>
              <a:rPr lang="es-ES" dirty="0"/>
              <a:t>Es habitual esperar un aumento de sueldo al cambiar de trabajo.</a:t>
            </a:r>
          </a:p>
          <a:p>
            <a:r>
              <a:rPr lang="es-ES" dirty="0"/>
              <a:t>Jorg recomienda no ofrecer en ningún caso un salario inferior al actual salvo que existan razones concretas y objetivas para hacerlo e, incluso entonces, piénselo muy bien.</a:t>
            </a:r>
          </a:p>
          <a:p>
            <a:r>
              <a:rPr lang="es-ES" dirty="0"/>
              <a:t>Una subida del 10% del salario actual se considera un número de referencia.</a:t>
            </a:r>
          </a:p>
        </p:txBody>
      </p:sp>
      <p:sp>
        <p:nvSpPr>
          <p:cNvPr id="3" name="Text Placeholder 2">
            <a:extLst>
              <a:ext uri="{FF2B5EF4-FFF2-40B4-BE49-F238E27FC236}">
                <a16:creationId xmlns:a16="http://schemas.microsoft.com/office/drawing/2014/main" id="{A9C2C26A-5D7B-1C49-90F3-45BA682EAF30}"/>
              </a:ext>
            </a:extLst>
          </p:cNvPr>
          <p:cNvSpPr>
            <a:spLocks noGrp="1"/>
          </p:cNvSpPr>
          <p:nvPr>
            <p:ph type="body" sz="quarter" idx="22"/>
          </p:nvPr>
        </p:nvSpPr>
        <p:spPr>
          <a:xfrm>
            <a:off x="5905665" y="761999"/>
            <a:ext cx="5579898" cy="697941"/>
          </a:xfrm>
        </p:spPr>
        <p:txBody>
          <a:bodyPr>
            <a:noAutofit/>
          </a:bodyPr>
          <a:lstStyle/>
          <a:p>
            <a:r>
              <a:rPr lang="es-ES" sz="3200" b="1" dirty="0"/>
              <a:t>APLIQUE LA REGLA DEL 10%</a:t>
            </a:r>
          </a:p>
        </p:txBody>
      </p:sp>
      <p:sp>
        <p:nvSpPr>
          <p:cNvPr id="6" name="Text Placeholder 3">
            <a:extLst>
              <a:ext uri="{FF2B5EF4-FFF2-40B4-BE49-F238E27FC236}">
                <a16:creationId xmlns:a16="http://schemas.microsoft.com/office/drawing/2014/main" id="{B9F3350C-C7E0-3946-8ACC-BDFCD2011762}"/>
              </a:ext>
            </a:extLst>
          </p:cNvPr>
          <p:cNvSpPr txBox="1">
            <a:spLocks/>
          </p:cNvSpPr>
          <p:nvPr/>
        </p:nvSpPr>
        <p:spPr>
          <a:xfrm>
            <a:off x="4419600" y="762000"/>
            <a:ext cx="977900" cy="857158"/>
          </a:xfrm>
          <a:prstGeom prst="rect">
            <a:avLst/>
          </a:prstGeom>
          <a:noFill/>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a:buNone/>
              <a:defRPr sz="3600" i="0" kern="1200">
                <a:solidFill>
                  <a:srgbClr val="6D6E6C"/>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s-ES" dirty="0">
                <a:solidFill>
                  <a:schemeClr val="bg1"/>
                </a:solidFill>
              </a:rPr>
              <a:t>4</a:t>
            </a:r>
          </a:p>
        </p:txBody>
      </p:sp>
      <p:sp>
        <p:nvSpPr>
          <p:cNvPr id="9" name="Text Placeholder 3">
            <a:extLst>
              <a:ext uri="{FF2B5EF4-FFF2-40B4-BE49-F238E27FC236}">
                <a16:creationId xmlns:a16="http://schemas.microsoft.com/office/drawing/2014/main" id="{A4E4EC92-4AB2-8448-BA19-8506A7616896}"/>
              </a:ext>
            </a:extLst>
          </p:cNvPr>
          <p:cNvSpPr txBox="1">
            <a:spLocks/>
          </p:cNvSpPr>
          <p:nvPr/>
        </p:nvSpPr>
        <p:spPr>
          <a:xfrm>
            <a:off x="401802" y="357529"/>
            <a:ext cx="3509634" cy="3433969"/>
          </a:xfrm>
          <a:prstGeom prst="rect">
            <a:avLst/>
          </a:prstGeom>
          <a:noFill/>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a:buNone/>
              <a:defRPr sz="3600" i="0" kern="1200">
                <a:solidFill>
                  <a:srgbClr val="6D6E6C"/>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s-ES" dirty="0"/>
              <a:t>LOS </a:t>
            </a:r>
            <a:r>
              <a:rPr lang="es-ES" b="1" dirty="0">
                <a:solidFill>
                  <a:srgbClr val="2E95D2"/>
                </a:solidFill>
              </a:rPr>
              <a:t>9 GRANDES CONSEJOS </a:t>
            </a:r>
            <a:r>
              <a:rPr lang="es-ES" dirty="0"/>
              <a:t>PARA LA </a:t>
            </a:r>
            <a:r>
              <a:rPr lang="es-ES" b="1" dirty="0">
                <a:solidFill>
                  <a:srgbClr val="2E95D2"/>
                </a:solidFill>
              </a:rPr>
              <a:t>PROPOSICIÓN DE TRABAJO PERFECTA:</a:t>
            </a:r>
          </a:p>
        </p:txBody>
      </p:sp>
      <p:pic>
        <p:nvPicPr>
          <p:cNvPr id="5" name="Picture 4" descr="A person in a suit and tie&#10;&#10;Description automatically generated">
            <a:extLst>
              <a:ext uri="{FF2B5EF4-FFF2-40B4-BE49-F238E27FC236}">
                <a16:creationId xmlns:a16="http://schemas.microsoft.com/office/drawing/2014/main" id="{B45878E4-C4E7-4BB2-845B-C8F966B0AD9E}"/>
              </a:ext>
            </a:extLst>
          </p:cNvPr>
          <p:cNvPicPr>
            <a:picLocks noChangeAspect="1"/>
          </p:cNvPicPr>
          <p:nvPr/>
        </p:nvPicPr>
        <p:blipFill rotWithShape="1">
          <a:blip r:embed="rId2" cstate="screen">
            <a:extLst>
              <a:ext uri="{28A0092B-C50C-407E-A947-70E740481C1C}">
                <a14:useLocalDpi xmlns:a14="http://schemas.microsoft.com/office/drawing/2010/main"/>
              </a:ext>
              <a:ext uri="{837473B0-CC2E-450A-ABE3-18F120FF3D39}">
                <a1611:picAttrSrcUrl xmlns:a1611="http://schemas.microsoft.com/office/drawing/2016/11/main" r:id="rId3"/>
              </a:ext>
            </a:extLst>
          </a:blip>
          <a:srcRect/>
          <a:stretch/>
        </p:blipFill>
        <p:spPr>
          <a:xfrm>
            <a:off x="0" y="3784274"/>
            <a:ext cx="4271375" cy="3069838"/>
          </a:xfrm>
          <a:prstGeom prst="rect">
            <a:avLst/>
          </a:prstGeom>
        </p:spPr>
      </p:pic>
    </p:spTree>
    <p:extLst>
      <p:ext uri="{BB962C8B-B14F-4D97-AF65-F5344CB8AC3E}">
        <p14:creationId xmlns:p14="http://schemas.microsoft.com/office/powerpoint/2010/main" val="317476891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AC7B6CA-280E-EB41-8472-B334B494A9BE}"/>
              </a:ext>
            </a:extLst>
          </p:cNvPr>
          <p:cNvSpPr>
            <a:spLocks noGrp="1"/>
          </p:cNvSpPr>
          <p:nvPr>
            <p:ph type="body" sz="quarter" idx="20"/>
          </p:nvPr>
        </p:nvSpPr>
        <p:spPr>
          <a:xfrm>
            <a:off x="5934176" y="1943100"/>
            <a:ext cx="5856021" cy="3845957"/>
          </a:xfrm>
        </p:spPr>
        <p:txBody>
          <a:bodyPr/>
          <a:lstStyle/>
          <a:p>
            <a:r>
              <a:rPr lang="es-ES" dirty="0"/>
              <a:t>Explique la paga y las ventajas con todo el detalle y la exactitud posibles. </a:t>
            </a:r>
          </a:p>
          <a:p>
            <a:r>
              <a:rPr lang="es-ES" dirty="0"/>
              <a:t>Describa el salario base, cómo funcionan los programas de bonificaciones, repase en profundidad las ventajas médicas y de todo tipo, y describa cualquier otra recompensa. </a:t>
            </a:r>
          </a:p>
          <a:p>
            <a:r>
              <a:rPr lang="es-ES" dirty="0"/>
              <a:t>Después, continúe con un desglose por escrito de todas las condiciones salariales y prestaciones.</a:t>
            </a:r>
          </a:p>
        </p:txBody>
      </p:sp>
      <p:sp>
        <p:nvSpPr>
          <p:cNvPr id="3" name="Text Placeholder 2">
            <a:extLst>
              <a:ext uri="{FF2B5EF4-FFF2-40B4-BE49-F238E27FC236}">
                <a16:creationId xmlns:a16="http://schemas.microsoft.com/office/drawing/2014/main" id="{A9C2C26A-5D7B-1C49-90F3-45BA682EAF30}"/>
              </a:ext>
            </a:extLst>
          </p:cNvPr>
          <p:cNvSpPr>
            <a:spLocks noGrp="1"/>
          </p:cNvSpPr>
          <p:nvPr>
            <p:ph type="body" sz="quarter" idx="22"/>
          </p:nvPr>
        </p:nvSpPr>
        <p:spPr>
          <a:xfrm>
            <a:off x="5905665" y="761999"/>
            <a:ext cx="5579898" cy="697941"/>
          </a:xfrm>
        </p:spPr>
        <p:txBody>
          <a:bodyPr>
            <a:noAutofit/>
          </a:bodyPr>
          <a:lstStyle/>
          <a:p>
            <a:r>
              <a:rPr lang="es-ES" sz="3200" b="1" dirty="0"/>
              <a:t>HABLE DEL DINERO</a:t>
            </a:r>
          </a:p>
        </p:txBody>
      </p:sp>
      <p:sp>
        <p:nvSpPr>
          <p:cNvPr id="6" name="Text Placeholder 3">
            <a:extLst>
              <a:ext uri="{FF2B5EF4-FFF2-40B4-BE49-F238E27FC236}">
                <a16:creationId xmlns:a16="http://schemas.microsoft.com/office/drawing/2014/main" id="{B9F3350C-C7E0-3946-8ACC-BDFCD2011762}"/>
              </a:ext>
            </a:extLst>
          </p:cNvPr>
          <p:cNvSpPr txBox="1">
            <a:spLocks/>
          </p:cNvSpPr>
          <p:nvPr/>
        </p:nvSpPr>
        <p:spPr>
          <a:xfrm>
            <a:off x="4419600" y="762000"/>
            <a:ext cx="977900" cy="857158"/>
          </a:xfrm>
          <a:prstGeom prst="rect">
            <a:avLst/>
          </a:prstGeom>
          <a:noFill/>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a:buNone/>
              <a:defRPr sz="3600" i="0" kern="1200">
                <a:solidFill>
                  <a:srgbClr val="6D6E6C"/>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s-ES" dirty="0">
                <a:solidFill>
                  <a:schemeClr val="bg1"/>
                </a:solidFill>
              </a:rPr>
              <a:t>5</a:t>
            </a:r>
          </a:p>
        </p:txBody>
      </p:sp>
      <p:sp>
        <p:nvSpPr>
          <p:cNvPr id="9" name="Text Placeholder 3">
            <a:extLst>
              <a:ext uri="{FF2B5EF4-FFF2-40B4-BE49-F238E27FC236}">
                <a16:creationId xmlns:a16="http://schemas.microsoft.com/office/drawing/2014/main" id="{A4E4EC92-4AB2-8448-BA19-8506A7616896}"/>
              </a:ext>
            </a:extLst>
          </p:cNvPr>
          <p:cNvSpPr txBox="1">
            <a:spLocks/>
          </p:cNvSpPr>
          <p:nvPr/>
        </p:nvSpPr>
        <p:spPr>
          <a:xfrm>
            <a:off x="401801" y="357529"/>
            <a:ext cx="3704251" cy="3433969"/>
          </a:xfrm>
          <a:prstGeom prst="rect">
            <a:avLst/>
          </a:prstGeom>
          <a:noFill/>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a:buNone/>
              <a:defRPr sz="3600" i="0" kern="1200">
                <a:solidFill>
                  <a:srgbClr val="6D6E6C"/>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s-ES" dirty="0"/>
              <a:t>LOS </a:t>
            </a:r>
            <a:r>
              <a:rPr lang="es-ES" b="1" dirty="0">
                <a:solidFill>
                  <a:srgbClr val="2E95D2"/>
                </a:solidFill>
              </a:rPr>
              <a:t>9 GRANDES CONSEJOS </a:t>
            </a:r>
            <a:r>
              <a:rPr lang="es-ES" dirty="0"/>
              <a:t>PARA LA </a:t>
            </a:r>
            <a:r>
              <a:rPr lang="es-ES" b="1" dirty="0">
                <a:solidFill>
                  <a:srgbClr val="2E95D2"/>
                </a:solidFill>
              </a:rPr>
              <a:t>PROPOSICIÓN DE TRABAJO PERFECTA:</a:t>
            </a:r>
          </a:p>
        </p:txBody>
      </p:sp>
      <p:pic>
        <p:nvPicPr>
          <p:cNvPr id="7" name="Picture 6" descr="A close up of text on a white background&#10;&#10;Description automatically generated">
            <a:extLst>
              <a:ext uri="{FF2B5EF4-FFF2-40B4-BE49-F238E27FC236}">
                <a16:creationId xmlns:a16="http://schemas.microsoft.com/office/drawing/2014/main" id="{6E044B4B-81A7-431C-B3FC-685EC3C94606}"/>
              </a:ext>
            </a:extLst>
          </p:cNvPr>
          <p:cNvPicPr>
            <a:picLocks noChangeAspect="1"/>
          </p:cNvPicPr>
          <p:nvPr/>
        </p:nvPicPr>
        <p:blipFill>
          <a:blip r:embed="rId2">
            <a:extLst>
              <a:ext uri="{837473B0-CC2E-450A-ABE3-18F120FF3D39}">
                <a1611:picAttrSrcUrl xmlns:a1611="http://schemas.microsoft.com/office/drawing/2016/11/main" r:id="rId3"/>
              </a:ext>
            </a:extLst>
          </a:blip>
          <a:stretch>
            <a:fillRect/>
          </a:stretch>
        </p:blipFill>
        <p:spPr>
          <a:xfrm>
            <a:off x="0" y="3338867"/>
            <a:ext cx="5620629" cy="3161604"/>
          </a:xfrm>
          <a:prstGeom prst="rect">
            <a:avLst/>
          </a:prstGeom>
        </p:spPr>
      </p:pic>
    </p:spTree>
    <p:extLst>
      <p:ext uri="{BB962C8B-B14F-4D97-AF65-F5344CB8AC3E}">
        <p14:creationId xmlns:p14="http://schemas.microsoft.com/office/powerpoint/2010/main" val="133094438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AC7B6CA-280E-EB41-8472-B334B494A9BE}"/>
              </a:ext>
            </a:extLst>
          </p:cNvPr>
          <p:cNvSpPr>
            <a:spLocks noGrp="1"/>
          </p:cNvSpPr>
          <p:nvPr>
            <p:ph type="body" sz="quarter" idx="20"/>
          </p:nvPr>
        </p:nvSpPr>
        <p:spPr>
          <a:xfrm>
            <a:off x="5934176" y="1943100"/>
            <a:ext cx="5856021" cy="3845957"/>
          </a:xfrm>
        </p:spPr>
        <p:txBody>
          <a:bodyPr/>
          <a:lstStyle/>
          <a:p>
            <a:r>
              <a:rPr lang="es-ES" dirty="0"/>
              <a:t>Muchas personas le pedirán tiempo para considerar la oferta. Es natural, pero no le impide preguntar:</a:t>
            </a:r>
          </a:p>
          <a:p>
            <a:r>
              <a:rPr lang="es-ES" i="1" dirty="0"/>
              <a:t>«Lo entiendo perfectamente, pero ¿puedo preguntarte qué te parece la oferta?»</a:t>
            </a:r>
            <a:r>
              <a:rPr lang="es-ES" dirty="0"/>
              <a:t>.</a:t>
            </a:r>
            <a:endParaRPr lang="es-ES" i="1" dirty="0"/>
          </a:p>
          <a:p>
            <a:r>
              <a:rPr lang="es-ES" dirty="0"/>
              <a:t>Si la persona duda, es posible que le rechace, así que pregunte sin agresividad y vea si es capaz solventar sus objeciones o ampliar la información para mejorar las probabilidades de que acepte.</a:t>
            </a:r>
          </a:p>
        </p:txBody>
      </p:sp>
      <p:sp>
        <p:nvSpPr>
          <p:cNvPr id="3" name="Text Placeholder 2">
            <a:extLst>
              <a:ext uri="{FF2B5EF4-FFF2-40B4-BE49-F238E27FC236}">
                <a16:creationId xmlns:a16="http://schemas.microsoft.com/office/drawing/2014/main" id="{A9C2C26A-5D7B-1C49-90F3-45BA682EAF30}"/>
              </a:ext>
            </a:extLst>
          </p:cNvPr>
          <p:cNvSpPr>
            <a:spLocks noGrp="1"/>
          </p:cNvSpPr>
          <p:nvPr>
            <p:ph type="body" sz="quarter" idx="22"/>
          </p:nvPr>
        </p:nvSpPr>
        <p:spPr>
          <a:xfrm>
            <a:off x="5905665" y="761999"/>
            <a:ext cx="5524335" cy="697941"/>
          </a:xfrm>
        </p:spPr>
        <p:txBody>
          <a:bodyPr>
            <a:noAutofit/>
          </a:bodyPr>
          <a:lstStyle/>
          <a:p>
            <a:r>
              <a:rPr lang="es-ES" sz="3200" b="1" dirty="0"/>
              <a:t>OBTENGA UN COMPROMISO, AUNQUE SEA TENTATIVO</a:t>
            </a:r>
          </a:p>
        </p:txBody>
      </p:sp>
      <p:sp>
        <p:nvSpPr>
          <p:cNvPr id="6" name="Text Placeholder 3">
            <a:extLst>
              <a:ext uri="{FF2B5EF4-FFF2-40B4-BE49-F238E27FC236}">
                <a16:creationId xmlns:a16="http://schemas.microsoft.com/office/drawing/2014/main" id="{B9F3350C-C7E0-3946-8ACC-BDFCD2011762}"/>
              </a:ext>
            </a:extLst>
          </p:cNvPr>
          <p:cNvSpPr txBox="1">
            <a:spLocks/>
          </p:cNvSpPr>
          <p:nvPr/>
        </p:nvSpPr>
        <p:spPr>
          <a:xfrm>
            <a:off x="4419600" y="762000"/>
            <a:ext cx="977900" cy="857158"/>
          </a:xfrm>
          <a:prstGeom prst="rect">
            <a:avLst/>
          </a:prstGeom>
          <a:noFill/>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a:buNone/>
              <a:defRPr sz="3600" i="0" kern="1200">
                <a:solidFill>
                  <a:srgbClr val="6D6E6C"/>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s-ES" dirty="0">
                <a:solidFill>
                  <a:schemeClr val="bg1"/>
                </a:solidFill>
              </a:rPr>
              <a:t>6</a:t>
            </a:r>
          </a:p>
        </p:txBody>
      </p:sp>
      <p:sp>
        <p:nvSpPr>
          <p:cNvPr id="9" name="Text Placeholder 3">
            <a:extLst>
              <a:ext uri="{FF2B5EF4-FFF2-40B4-BE49-F238E27FC236}">
                <a16:creationId xmlns:a16="http://schemas.microsoft.com/office/drawing/2014/main" id="{A4E4EC92-4AB2-8448-BA19-8506A7616896}"/>
              </a:ext>
            </a:extLst>
          </p:cNvPr>
          <p:cNvSpPr txBox="1">
            <a:spLocks/>
          </p:cNvSpPr>
          <p:nvPr/>
        </p:nvSpPr>
        <p:spPr>
          <a:xfrm>
            <a:off x="401802" y="357529"/>
            <a:ext cx="3509633" cy="3433969"/>
          </a:xfrm>
          <a:prstGeom prst="rect">
            <a:avLst/>
          </a:prstGeom>
          <a:noFill/>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a:buNone/>
              <a:defRPr sz="3600" i="0" kern="1200">
                <a:solidFill>
                  <a:srgbClr val="6D6E6C"/>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s-ES" dirty="0"/>
              <a:t>LOS </a:t>
            </a:r>
            <a:r>
              <a:rPr lang="es-ES" b="1" dirty="0">
                <a:solidFill>
                  <a:srgbClr val="2E95D2"/>
                </a:solidFill>
              </a:rPr>
              <a:t>9 GRANDES CONSEJOS </a:t>
            </a:r>
            <a:r>
              <a:rPr lang="es-ES" dirty="0"/>
              <a:t>PARA LA </a:t>
            </a:r>
            <a:r>
              <a:rPr lang="es-ES" b="1" dirty="0">
                <a:solidFill>
                  <a:srgbClr val="2E95D2"/>
                </a:solidFill>
              </a:rPr>
              <a:t>PROPOSICIÓN DE TRABAJO PERFECTA:</a:t>
            </a:r>
          </a:p>
        </p:txBody>
      </p:sp>
      <p:pic>
        <p:nvPicPr>
          <p:cNvPr id="10" name="Picture 9" descr="A picture containing drawing&#10;&#10;Description automatically generated">
            <a:extLst>
              <a:ext uri="{FF2B5EF4-FFF2-40B4-BE49-F238E27FC236}">
                <a16:creationId xmlns:a16="http://schemas.microsoft.com/office/drawing/2014/main" id="{25601698-F282-4587-BCF5-1CEE20056C64}"/>
              </a:ext>
            </a:extLst>
          </p:cNvPr>
          <p:cNvPicPr>
            <a:picLocks noChangeAspect="1"/>
          </p:cNvPicPr>
          <p:nvPr/>
        </p:nvPicPr>
        <p:blipFill>
          <a:blip r:embed="rId2">
            <a:extLst>
              <a:ext uri="{837473B0-CC2E-450A-ABE3-18F120FF3D39}">
                <a1611:picAttrSrcUrl xmlns:a1611="http://schemas.microsoft.com/office/drawing/2016/11/main" r:id="rId3"/>
              </a:ext>
            </a:extLst>
          </a:blip>
          <a:stretch>
            <a:fillRect/>
          </a:stretch>
        </p:blipFill>
        <p:spPr>
          <a:xfrm flipH="1">
            <a:off x="256099" y="3203335"/>
            <a:ext cx="3514296" cy="3433969"/>
          </a:xfrm>
          <a:prstGeom prst="rect">
            <a:avLst/>
          </a:prstGeom>
        </p:spPr>
      </p:pic>
    </p:spTree>
    <p:extLst>
      <p:ext uri="{BB962C8B-B14F-4D97-AF65-F5344CB8AC3E}">
        <p14:creationId xmlns:p14="http://schemas.microsoft.com/office/powerpoint/2010/main" val="122807551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AC7B6CA-280E-EB41-8472-B334B494A9BE}"/>
              </a:ext>
            </a:extLst>
          </p:cNvPr>
          <p:cNvSpPr>
            <a:spLocks noGrp="1"/>
          </p:cNvSpPr>
          <p:nvPr>
            <p:ph type="body" sz="quarter" idx="20"/>
          </p:nvPr>
        </p:nvSpPr>
        <p:spPr>
          <a:xfrm>
            <a:off x="5934176" y="1943100"/>
            <a:ext cx="5856021" cy="3845957"/>
          </a:xfrm>
        </p:spPr>
        <p:txBody>
          <a:bodyPr/>
          <a:lstStyle/>
          <a:p>
            <a:r>
              <a:rPr lang="es-ES" dirty="0"/>
              <a:t>Después, póngalo todo en una carta o correo. Incluya todos los componentes de la oferta: nombre del puesto, salario base, ventajas, vacaciones, recompensas, etc.</a:t>
            </a:r>
          </a:p>
          <a:p>
            <a:r>
              <a:rPr lang="es-ES" dirty="0"/>
              <a:t>Asegúrese de marcar un plazo para la aceptación: 3 días es lo habitual.</a:t>
            </a:r>
          </a:p>
        </p:txBody>
      </p:sp>
      <p:sp>
        <p:nvSpPr>
          <p:cNvPr id="3" name="Text Placeholder 2">
            <a:extLst>
              <a:ext uri="{FF2B5EF4-FFF2-40B4-BE49-F238E27FC236}">
                <a16:creationId xmlns:a16="http://schemas.microsoft.com/office/drawing/2014/main" id="{A9C2C26A-5D7B-1C49-90F3-45BA682EAF30}"/>
              </a:ext>
            </a:extLst>
          </p:cNvPr>
          <p:cNvSpPr>
            <a:spLocks noGrp="1"/>
          </p:cNvSpPr>
          <p:nvPr>
            <p:ph type="body" sz="quarter" idx="22"/>
          </p:nvPr>
        </p:nvSpPr>
        <p:spPr>
          <a:xfrm>
            <a:off x="5905665" y="761999"/>
            <a:ext cx="4889335" cy="697941"/>
          </a:xfrm>
        </p:spPr>
        <p:txBody>
          <a:bodyPr>
            <a:noAutofit/>
          </a:bodyPr>
          <a:lstStyle/>
          <a:p>
            <a:r>
              <a:rPr lang="es-ES" sz="3200" b="1" dirty="0"/>
              <a:t>HAGA UN SEGUIMIENTO POR ESCRITO</a:t>
            </a:r>
          </a:p>
        </p:txBody>
      </p:sp>
      <p:sp>
        <p:nvSpPr>
          <p:cNvPr id="6" name="Text Placeholder 3">
            <a:extLst>
              <a:ext uri="{FF2B5EF4-FFF2-40B4-BE49-F238E27FC236}">
                <a16:creationId xmlns:a16="http://schemas.microsoft.com/office/drawing/2014/main" id="{B9F3350C-C7E0-3946-8ACC-BDFCD2011762}"/>
              </a:ext>
            </a:extLst>
          </p:cNvPr>
          <p:cNvSpPr txBox="1">
            <a:spLocks/>
          </p:cNvSpPr>
          <p:nvPr/>
        </p:nvSpPr>
        <p:spPr>
          <a:xfrm>
            <a:off x="4419600" y="762000"/>
            <a:ext cx="977900" cy="857158"/>
          </a:xfrm>
          <a:prstGeom prst="rect">
            <a:avLst/>
          </a:prstGeom>
          <a:noFill/>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a:buNone/>
              <a:defRPr sz="3600" i="0" kern="1200">
                <a:solidFill>
                  <a:srgbClr val="6D6E6C"/>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s-ES" dirty="0">
                <a:solidFill>
                  <a:schemeClr val="bg1"/>
                </a:solidFill>
              </a:rPr>
              <a:t>7</a:t>
            </a:r>
          </a:p>
        </p:txBody>
      </p:sp>
      <p:sp>
        <p:nvSpPr>
          <p:cNvPr id="9" name="Text Placeholder 3">
            <a:extLst>
              <a:ext uri="{FF2B5EF4-FFF2-40B4-BE49-F238E27FC236}">
                <a16:creationId xmlns:a16="http://schemas.microsoft.com/office/drawing/2014/main" id="{A4E4EC92-4AB2-8448-BA19-8506A7616896}"/>
              </a:ext>
            </a:extLst>
          </p:cNvPr>
          <p:cNvSpPr txBox="1">
            <a:spLocks/>
          </p:cNvSpPr>
          <p:nvPr/>
        </p:nvSpPr>
        <p:spPr>
          <a:xfrm>
            <a:off x="401801" y="357529"/>
            <a:ext cx="3509633" cy="3433969"/>
          </a:xfrm>
          <a:prstGeom prst="rect">
            <a:avLst/>
          </a:prstGeom>
          <a:noFill/>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a:buNone/>
              <a:defRPr sz="3600" i="0" kern="1200">
                <a:solidFill>
                  <a:srgbClr val="6D6E6C"/>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s-ES" dirty="0"/>
              <a:t>LOS </a:t>
            </a:r>
            <a:r>
              <a:rPr lang="es-ES" b="1" dirty="0">
                <a:solidFill>
                  <a:srgbClr val="2E95D2"/>
                </a:solidFill>
              </a:rPr>
              <a:t>9 GRANDES CONSEJOS </a:t>
            </a:r>
            <a:r>
              <a:rPr lang="es-ES" dirty="0"/>
              <a:t>PARA LA </a:t>
            </a:r>
            <a:r>
              <a:rPr lang="es-ES" b="1" dirty="0">
                <a:solidFill>
                  <a:srgbClr val="2E95D2"/>
                </a:solidFill>
              </a:rPr>
              <a:t>PROPOSICIÓN DE TRABAJO PERFECTA:</a:t>
            </a:r>
          </a:p>
        </p:txBody>
      </p:sp>
      <p:pic>
        <p:nvPicPr>
          <p:cNvPr id="10" name="Picture 9" descr="A close up of a device&#10;&#10;Description automatically generated">
            <a:extLst>
              <a:ext uri="{FF2B5EF4-FFF2-40B4-BE49-F238E27FC236}">
                <a16:creationId xmlns:a16="http://schemas.microsoft.com/office/drawing/2014/main" id="{76CD2C15-740C-4D8F-9AF3-F0A0730E94F8}"/>
              </a:ext>
            </a:extLst>
          </p:cNvPr>
          <p:cNvPicPr>
            <a:picLocks noChangeAspect="1"/>
          </p:cNvPicPr>
          <p:nvPr/>
        </p:nvPicPr>
        <p:blipFill>
          <a:blip r:embed="rId2">
            <a:extLst>
              <a:ext uri="{837473B0-CC2E-450A-ABE3-18F120FF3D39}">
                <a1611:picAttrSrcUrl xmlns:a1611="http://schemas.microsoft.com/office/drawing/2016/11/main" r:id="rId3"/>
              </a:ext>
            </a:extLst>
          </a:blip>
          <a:stretch>
            <a:fillRect/>
          </a:stretch>
        </p:blipFill>
        <p:spPr>
          <a:xfrm>
            <a:off x="0" y="3674528"/>
            <a:ext cx="4221271" cy="3165954"/>
          </a:xfrm>
          <a:prstGeom prst="rect">
            <a:avLst/>
          </a:prstGeom>
        </p:spPr>
      </p:pic>
    </p:spTree>
    <p:extLst>
      <p:ext uri="{BB962C8B-B14F-4D97-AF65-F5344CB8AC3E}">
        <p14:creationId xmlns:p14="http://schemas.microsoft.com/office/powerpoint/2010/main" val="67790563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AC7B6CA-280E-EB41-8472-B334B494A9BE}"/>
              </a:ext>
            </a:extLst>
          </p:cNvPr>
          <p:cNvSpPr>
            <a:spLocks noGrp="1"/>
          </p:cNvSpPr>
          <p:nvPr>
            <p:ph type="body" sz="quarter" idx="20"/>
          </p:nvPr>
        </p:nvSpPr>
        <p:spPr>
          <a:xfrm>
            <a:off x="5934176" y="1754842"/>
            <a:ext cx="5856021" cy="3845957"/>
          </a:xfrm>
        </p:spPr>
        <p:txBody>
          <a:bodyPr/>
          <a:lstStyle/>
          <a:p>
            <a:r>
              <a:rPr lang="es-ES" dirty="0"/>
              <a:t>En la experiencia de Jorg, un tercio de las personas candidatas que rechazaron una oferta de empleo lo hicieron porque aceptaron una contraoferta para permanecer en su empresa actual.</a:t>
            </a:r>
          </a:p>
          <a:p>
            <a:endParaRPr lang="en-US" dirty="0"/>
          </a:p>
          <a:p>
            <a:r>
              <a:rPr lang="es-ES" dirty="0"/>
              <a:t>Comente cómo va a dar la noticia:</a:t>
            </a:r>
            <a:br>
              <a:rPr lang="es-ES" dirty="0"/>
            </a:br>
            <a:r>
              <a:rPr lang="es-ES" i="1" dirty="0"/>
              <a:t>«¿Cómo has pensado comunicarlo después de cinco años allí?".</a:t>
            </a:r>
          </a:p>
          <a:p>
            <a:r>
              <a:rPr lang="es-ES" i="1" dirty="0"/>
              <a:t>«¿Cómo reaccionará tu superior?».</a:t>
            </a:r>
          </a:p>
        </p:txBody>
      </p:sp>
      <p:sp>
        <p:nvSpPr>
          <p:cNvPr id="3" name="Text Placeholder 2">
            <a:extLst>
              <a:ext uri="{FF2B5EF4-FFF2-40B4-BE49-F238E27FC236}">
                <a16:creationId xmlns:a16="http://schemas.microsoft.com/office/drawing/2014/main" id="{A9C2C26A-5D7B-1C49-90F3-45BA682EAF30}"/>
              </a:ext>
            </a:extLst>
          </p:cNvPr>
          <p:cNvSpPr>
            <a:spLocks noGrp="1"/>
          </p:cNvSpPr>
          <p:nvPr>
            <p:ph type="body" sz="quarter" idx="22"/>
          </p:nvPr>
        </p:nvSpPr>
        <p:spPr>
          <a:xfrm>
            <a:off x="5905665" y="761999"/>
            <a:ext cx="5884532" cy="697941"/>
          </a:xfrm>
        </p:spPr>
        <p:txBody>
          <a:bodyPr>
            <a:noAutofit/>
          </a:bodyPr>
          <a:lstStyle/>
          <a:p>
            <a:r>
              <a:rPr lang="es-ES" sz="3200" b="1" dirty="0"/>
              <a:t>AHORA LE TOCA A USTED SUFRIR</a:t>
            </a:r>
          </a:p>
        </p:txBody>
      </p:sp>
      <p:sp>
        <p:nvSpPr>
          <p:cNvPr id="6" name="Text Placeholder 3">
            <a:extLst>
              <a:ext uri="{FF2B5EF4-FFF2-40B4-BE49-F238E27FC236}">
                <a16:creationId xmlns:a16="http://schemas.microsoft.com/office/drawing/2014/main" id="{B9F3350C-C7E0-3946-8ACC-BDFCD2011762}"/>
              </a:ext>
            </a:extLst>
          </p:cNvPr>
          <p:cNvSpPr txBox="1">
            <a:spLocks/>
          </p:cNvSpPr>
          <p:nvPr/>
        </p:nvSpPr>
        <p:spPr>
          <a:xfrm>
            <a:off x="4419600" y="762000"/>
            <a:ext cx="977900" cy="857158"/>
          </a:xfrm>
          <a:prstGeom prst="rect">
            <a:avLst/>
          </a:prstGeom>
          <a:noFill/>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a:buNone/>
              <a:defRPr sz="3600" i="0" kern="1200">
                <a:solidFill>
                  <a:srgbClr val="6D6E6C"/>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s-ES" dirty="0">
                <a:solidFill>
                  <a:schemeClr val="bg1"/>
                </a:solidFill>
              </a:rPr>
              <a:t>8</a:t>
            </a:r>
          </a:p>
        </p:txBody>
      </p:sp>
      <p:sp>
        <p:nvSpPr>
          <p:cNvPr id="9" name="Text Placeholder 3">
            <a:extLst>
              <a:ext uri="{FF2B5EF4-FFF2-40B4-BE49-F238E27FC236}">
                <a16:creationId xmlns:a16="http://schemas.microsoft.com/office/drawing/2014/main" id="{A4E4EC92-4AB2-8448-BA19-8506A7616896}"/>
              </a:ext>
            </a:extLst>
          </p:cNvPr>
          <p:cNvSpPr txBox="1">
            <a:spLocks/>
          </p:cNvSpPr>
          <p:nvPr/>
        </p:nvSpPr>
        <p:spPr>
          <a:xfrm>
            <a:off x="401801" y="357529"/>
            <a:ext cx="3509633" cy="3433969"/>
          </a:xfrm>
          <a:prstGeom prst="rect">
            <a:avLst/>
          </a:prstGeom>
          <a:noFill/>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a:buNone/>
              <a:defRPr sz="3600" i="0" kern="1200">
                <a:solidFill>
                  <a:srgbClr val="6D6E6C"/>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s-ES" dirty="0"/>
              <a:t>LOS </a:t>
            </a:r>
            <a:r>
              <a:rPr lang="es-ES" b="1" dirty="0">
                <a:solidFill>
                  <a:srgbClr val="2E95D2"/>
                </a:solidFill>
              </a:rPr>
              <a:t>9 GRANDES CONSEJOS </a:t>
            </a:r>
            <a:r>
              <a:rPr lang="es-ES" dirty="0"/>
              <a:t>PARA LA </a:t>
            </a:r>
            <a:r>
              <a:rPr lang="es-ES" b="1" dirty="0">
                <a:solidFill>
                  <a:srgbClr val="2E95D2"/>
                </a:solidFill>
              </a:rPr>
              <a:t>PROPOSICIÓN DE TRABAJO PERFECTA:</a:t>
            </a:r>
          </a:p>
        </p:txBody>
      </p:sp>
      <p:pic>
        <p:nvPicPr>
          <p:cNvPr id="5" name="Picture 4" descr="A couple of people standing next to a person&#10;&#10;Description automatically generated">
            <a:extLst>
              <a:ext uri="{FF2B5EF4-FFF2-40B4-BE49-F238E27FC236}">
                <a16:creationId xmlns:a16="http://schemas.microsoft.com/office/drawing/2014/main" id="{4AB9B82E-FF3D-487C-8BDA-1CA79D627471}"/>
              </a:ext>
            </a:extLst>
          </p:cNvPr>
          <p:cNvPicPr>
            <a:picLocks noChangeAspect="1"/>
          </p:cNvPicPr>
          <p:nvPr/>
        </p:nvPicPr>
        <p:blipFill rotWithShape="1">
          <a:blip r:embed="rId2" cstate="screen">
            <a:extLst>
              <a:ext uri="{28A0092B-C50C-407E-A947-70E740481C1C}">
                <a14:useLocalDpi xmlns:a14="http://schemas.microsoft.com/office/drawing/2010/main"/>
              </a:ext>
              <a:ext uri="{837473B0-CC2E-450A-ABE3-18F120FF3D39}">
                <a1611:picAttrSrcUrl xmlns:a1611="http://schemas.microsoft.com/office/drawing/2016/11/main" r:id="rId3"/>
              </a:ext>
            </a:extLst>
          </a:blip>
          <a:srcRect/>
          <a:stretch/>
        </p:blipFill>
        <p:spPr>
          <a:xfrm>
            <a:off x="2709" y="3154878"/>
            <a:ext cx="4243470" cy="3703122"/>
          </a:xfrm>
          <a:prstGeom prst="rect">
            <a:avLst/>
          </a:prstGeom>
        </p:spPr>
      </p:pic>
    </p:spTree>
    <p:extLst>
      <p:ext uri="{BB962C8B-B14F-4D97-AF65-F5344CB8AC3E}">
        <p14:creationId xmlns:p14="http://schemas.microsoft.com/office/powerpoint/2010/main" val="75522628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AC7B6CA-280E-EB41-8472-B334B494A9BE}"/>
              </a:ext>
            </a:extLst>
          </p:cNvPr>
          <p:cNvSpPr>
            <a:spLocks noGrp="1"/>
          </p:cNvSpPr>
          <p:nvPr>
            <p:ph type="body" sz="quarter" idx="20"/>
          </p:nvPr>
        </p:nvSpPr>
        <p:spPr>
          <a:xfrm>
            <a:off x="5934176" y="1943100"/>
            <a:ext cx="5856021" cy="3845957"/>
          </a:xfrm>
        </p:spPr>
        <p:txBody>
          <a:bodyPr/>
          <a:lstStyle/>
          <a:p>
            <a:r>
              <a:rPr lang="es-ES" dirty="0"/>
              <a:t>Si el plazo para la decisión ha vencido y no se ha puesto en contacto con usted, o si quiere tener la certeza de que la persona acudirá a su primer día de trabajo, pregunte esto:</a:t>
            </a:r>
            <a:r>
              <a:rPr lang="es-ES" i="1" dirty="0"/>
              <a:t> «He entrevistado a otras dos personas idóneas para este puesto. ¿Les puedo decir que ya está ocupado?».</a:t>
            </a:r>
          </a:p>
          <a:p>
            <a:r>
              <a:rPr lang="es-ES" dirty="0"/>
              <a:t> </a:t>
            </a:r>
          </a:p>
        </p:txBody>
      </p:sp>
      <p:sp>
        <p:nvSpPr>
          <p:cNvPr id="3" name="Text Placeholder 2">
            <a:extLst>
              <a:ext uri="{FF2B5EF4-FFF2-40B4-BE49-F238E27FC236}">
                <a16:creationId xmlns:a16="http://schemas.microsoft.com/office/drawing/2014/main" id="{A9C2C26A-5D7B-1C49-90F3-45BA682EAF30}"/>
              </a:ext>
            </a:extLst>
          </p:cNvPr>
          <p:cNvSpPr>
            <a:spLocks noGrp="1"/>
          </p:cNvSpPr>
          <p:nvPr>
            <p:ph type="body" sz="quarter" idx="22"/>
          </p:nvPr>
        </p:nvSpPr>
        <p:spPr>
          <a:xfrm>
            <a:off x="5905665" y="761999"/>
            <a:ext cx="5884532" cy="697941"/>
          </a:xfrm>
        </p:spPr>
        <p:txBody>
          <a:bodyPr>
            <a:noAutofit/>
          </a:bodyPr>
          <a:lstStyle/>
          <a:p>
            <a:r>
              <a:rPr lang="es-ES" sz="3200" b="1" dirty="0"/>
              <a:t>HAGA LA PREGUNTA DEL MILLÓN</a:t>
            </a:r>
          </a:p>
        </p:txBody>
      </p:sp>
      <p:sp>
        <p:nvSpPr>
          <p:cNvPr id="6" name="Text Placeholder 3">
            <a:extLst>
              <a:ext uri="{FF2B5EF4-FFF2-40B4-BE49-F238E27FC236}">
                <a16:creationId xmlns:a16="http://schemas.microsoft.com/office/drawing/2014/main" id="{B9F3350C-C7E0-3946-8ACC-BDFCD2011762}"/>
              </a:ext>
            </a:extLst>
          </p:cNvPr>
          <p:cNvSpPr txBox="1">
            <a:spLocks/>
          </p:cNvSpPr>
          <p:nvPr/>
        </p:nvSpPr>
        <p:spPr>
          <a:xfrm>
            <a:off x="4419600" y="762000"/>
            <a:ext cx="977900" cy="857158"/>
          </a:xfrm>
          <a:prstGeom prst="rect">
            <a:avLst/>
          </a:prstGeom>
          <a:noFill/>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a:buNone/>
              <a:defRPr sz="3600" i="0" kern="1200">
                <a:solidFill>
                  <a:srgbClr val="6D6E6C"/>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s-ES" dirty="0">
                <a:solidFill>
                  <a:schemeClr val="bg1"/>
                </a:solidFill>
              </a:rPr>
              <a:t>9</a:t>
            </a:r>
          </a:p>
        </p:txBody>
      </p:sp>
      <p:sp>
        <p:nvSpPr>
          <p:cNvPr id="9" name="Text Placeholder 3">
            <a:extLst>
              <a:ext uri="{FF2B5EF4-FFF2-40B4-BE49-F238E27FC236}">
                <a16:creationId xmlns:a16="http://schemas.microsoft.com/office/drawing/2014/main" id="{A4E4EC92-4AB2-8448-BA19-8506A7616896}"/>
              </a:ext>
            </a:extLst>
          </p:cNvPr>
          <p:cNvSpPr txBox="1">
            <a:spLocks/>
          </p:cNvSpPr>
          <p:nvPr/>
        </p:nvSpPr>
        <p:spPr>
          <a:xfrm>
            <a:off x="401801" y="357529"/>
            <a:ext cx="3509633" cy="3433969"/>
          </a:xfrm>
          <a:prstGeom prst="rect">
            <a:avLst/>
          </a:prstGeom>
          <a:noFill/>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a:buNone/>
              <a:defRPr sz="3600" i="0" kern="1200">
                <a:solidFill>
                  <a:srgbClr val="6D6E6C"/>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s-ES" dirty="0"/>
              <a:t>LOS </a:t>
            </a:r>
            <a:r>
              <a:rPr lang="es-ES" b="1" dirty="0">
                <a:solidFill>
                  <a:srgbClr val="2E95D2"/>
                </a:solidFill>
              </a:rPr>
              <a:t>9 GRANDES CONSEJOS </a:t>
            </a:r>
            <a:r>
              <a:rPr lang="es-ES" dirty="0"/>
              <a:t>PARA LA </a:t>
            </a:r>
            <a:r>
              <a:rPr lang="es-ES" b="1" dirty="0">
                <a:solidFill>
                  <a:srgbClr val="2E95D2"/>
                </a:solidFill>
              </a:rPr>
              <a:t>PROPOSICIÓN DE TRABAJO PERFECTA:</a:t>
            </a:r>
          </a:p>
        </p:txBody>
      </p:sp>
      <p:pic>
        <p:nvPicPr>
          <p:cNvPr id="5" name="Picture 4" descr="A picture containing person, man, standing, suit&#10;&#10;Description automatically generated">
            <a:extLst>
              <a:ext uri="{FF2B5EF4-FFF2-40B4-BE49-F238E27FC236}">
                <a16:creationId xmlns:a16="http://schemas.microsoft.com/office/drawing/2014/main" id="{6AD51207-AC82-4963-8DF4-C7F29C9E80EE}"/>
              </a:ext>
            </a:extLst>
          </p:cNvPr>
          <p:cNvPicPr>
            <a:picLocks noChangeAspect="1"/>
          </p:cNvPicPr>
          <p:nvPr/>
        </p:nvPicPr>
        <p:blipFill rotWithShape="1">
          <a:blip r:embed="rId2" cstate="screen">
            <a:extLst>
              <a:ext uri="{28A0092B-C50C-407E-A947-70E740481C1C}">
                <a14:useLocalDpi xmlns:a14="http://schemas.microsoft.com/office/drawing/2010/main"/>
              </a:ext>
              <a:ext uri="{837473B0-CC2E-450A-ABE3-18F120FF3D39}">
                <a1611:picAttrSrcUrl xmlns:a1611="http://schemas.microsoft.com/office/drawing/2016/11/main" r:id="rId3"/>
              </a:ext>
            </a:extLst>
          </a:blip>
          <a:srcRect/>
          <a:stretch/>
        </p:blipFill>
        <p:spPr>
          <a:xfrm>
            <a:off x="0" y="3390670"/>
            <a:ext cx="4349926" cy="3467330"/>
          </a:xfrm>
          <a:prstGeom prst="rect">
            <a:avLst/>
          </a:prstGeom>
        </p:spPr>
      </p:pic>
    </p:spTree>
    <p:extLst>
      <p:ext uri="{BB962C8B-B14F-4D97-AF65-F5344CB8AC3E}">
        <p14:creationId xmlns:p14="http://schemas.microsoft.com/office/powerpoint/2010/main" val="30189416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AC7B6CA-280E-EB41-8472-B334B494A9BE}"/>
              </a:ext>
            </a:extLst>
          </p:cNvPr>
          <p:cNvSpPr>
            <a:spLocks noGrp="1"/>
          </p:cNvSpPr>
          <p:nvPr>
            <p:ph type="body" sz="quarter" idx="20"/>
          </p:nvPr>
        </p:nvSpPr>
        <p:spPr>
          <a:xfrm>
            <a:off x="5905665" y="1334186"/>
            <a:ext cx="6098668" cy="3722513"/>
          </a:xfrm>
        </p:spPr>
        <p:txBody>
          <a:bodyPr/>
          <a:lstStyle/>
          <a:p>
            <a:pPr>
              <a:spcBef>
                <a:spcPts val="300"/>
              </a:spcBef>
            </a:pPr>
            <a:r>
              <a:rPr lang="es-ES" dirty="0"/>
              <a:t>Si gestiona el proceso de selección </a:t>
            </a:r>
            <a:r>
              <a:rPr lang="es-ES" b="1" dirty="0"/>
              <a:t>por su cuenta:</a:t>
            </a:r>
          </a:p>
          <a:p>
            <a:pPr>
              <a:spcBef>
                <a:spcPts val="300"/>
              </a:spcBef>
            </a:pPr>
            <a:endParaRPr lang="en-IE" sz="1050" dirty="0"/>
          </a:p>
          <a:p>
            <a:pPr marL="342900" lvl="0" indent="-342900">
              <a:spcBef>
                <a:spcPts val="300"/>
              </a:spcBef>
              <a:buFont typeface="Arial" panose="020B0604020202020204" pitchFamily="34" charset="0"/>
              <a:buChar char="•"/>
            </a:pPr>
            <a:r>
              <a:rPr lang="es-ES" dirty="0"/>
              <a:t>Mantendrá el 100% del control del proceso de selección y contratación.</a:t>
            </a:r>
          </a:p>
          <a:p>
            <a:pPr marL="342900" lvl="0" indent="-342900">
              <a:spcBef>
                <a:spcPts val="300"/>
              </a:spcBef>
              <a:buFont typeface="Arial" panose="020B0604020202020204" pitchFamily="34" charset="0"/>
              <a:buChar char="•"/>
            </a:pPr>
            <a:r>
              <a:rPr lang="es-ES" dirty="0"/>
              <a:t>Puede revisar todas las candidaturas, no solo una preselección.</a:t>
            </a:r>
          </a:p>
          <a:p>
            <a:pPr marL="342900" lvl="0" indent="-342900">
              <a:spcBef>
                <a:spcPts val="300"/>
              </a:spcBef>
              <a:buFont typeface="Arial" panose="020B0604020202020204" pitchFamily="34" charset="0"/>
              <a:buChar char="•"/>
            </a:pPr>
            <a:r>
              <a:rPr lang="es-ES" dirty="0"/>
              <a:t>Elegirá cuándo y dónde se inserta el anuncio.</a:t>
            </a:r>
          </a:p>
          <a:p>
            <a:pPr marL="342900" lvl="0" indent="-342900">
              <a:spcBef>
                <a:spcPts val="300"/>
              </a:spcBef>
              <a:buFont typeface="Arial" panose="020B0604020202020204" pitchFamily="34" charset="0"/>
              <a:buChar char="•"/>
            </a:pPr>
            <a:r>
              <a:rPr lang="es-ES" dirty="0"/>
              <a:t>No hay costes de selección.</a:t>
            </a:r>
          </a:p>
          <a:p>
            <a:pPr marL="342900" lvl="0" indent="-342900">
              <a:spcBef>
                <a:spcPts val="300"/>
              </a:spcBef>
              <a:buFont typeface="Arial" panose="020B0604020202020204" pitchFamily="34" charset="0"/>
              <a:buChar char="•"/>
            </a:pPr>
            <a:r>
              <a:rPr lang="es-ES" dirty="0"/>
              <a:t>Aprenda de la experiencia. Puede </a:t>
            </a:r>
            <a:r>
              <a:rPr lang="es-ES" b="1" dirty="0"/>
              <a:t>experimentar</a:t>
            </a:r>
            <a:r>
              <a:rPr lang="es-ES" dirty="0"/>
              <a:t> y </a:t>
            </a:r>
            <a:r>
              <a:rPr lang="es-ES" b="1" dirty="0"/>
              <a:t>probar</a:t>
            </a:r>
            <a:r>
              <a:rPr lang="es-ES" dirty="0"/>
              <a:t> métodos y canales de selección, y ajustarlos a partir del rendimiento de cada uno.</a:t>
            </a:r>
          </a:p>
        </p:txBody>
      </p:sp>
      <p:sp>
        <p:nvSpPr>
          <p:cNvPr id="3" name="Text Placeholder 2">
            <a:extLst>
              <a:ext uri="{FF2B5EF4-FFF2-40B4-BE49-F238E27FC236}">
                <a16:creationId xmlns:a16="http://schemas.microsoft.com/office/drawing/2014/main" id="{A9C2C26A-5D7B-1C49-90F3-45BA682EAF30}"/>
              </a:ext>
            </a:extLst>
          </p:cNvPr>
          <p:cNvSpPr>
            <a:spLocks noGrp="1"/>
          </p:cNvSpPr>
          <p:nvPr>
            <p:ph type="body" sz="quarter" idx="22"/>
          </p:nvPr>
        </p:nvSpPr>
        <p:spPr/>
        <p:txBody>
          <a:bodyPr>
            <a:normAutofit/>
          </a:bodyPr>
          <a:lstStyle/>
          <a:p>
            <a:r>
              <a:rPr lang="es-ES" dirty="0"/>
              <a:t>VENTAJAS</a:t>
            </a:r>
          </a:p>
        </p:txBody>
      </p:sp>
      <p:sp>
        <p:nvSpPr>
          <p:cNvPr id="4" name="Text Placeholder 3">
            <a:extLst>
              <a:ext uri="{FF2B5EF4-FFF2-40B4-BE49-F238E27FC236}">
                <a16:creationId xmlns:a16="http://schemas.microsoft.com/office/drawing/2014/main" id="{7C11DBCA-A912-634D-AB32-76960313BEBE}"/>
              </a:ext>
            </a:extLst>
          </p:cNvPr>
          <p:cNvSpPr>
            <a:spLocks noGrp="1"/>
          </p:cNvSpPr>
          <p:nvPr>
            <p:ph type="body" sz="quarter" idx="23"/>
          </p:nvPr>
        </p:nvSpPr>
        <p:spPr/>
        <p:txBody>
          <a:bodyPr/>
          <a:lstStyle/>
          <a:p>
            <a:r>
              <a:rPr lang="es-ES" b="1" dirty="0">
                <a:solidFill>
                  <a:srgbClr val="CE1779"/>
                </a:solidFill>
              </a:rPr>
              <a:t>CONTRATACIÓN DIRECTA </a:t>
            </a:r>
            <a:r>
              <a:rPr lang="es-ES" dirty="0"/>
              <a:t>- GESTIÓN PROPIA DEL PROCESO</a:t>
            </a:r>
          </a:p>
        </p:txBody>
      </p:sp>
      <p:pic>
        <p:nvPicPr>
          <p:cNvPr id="11" name="Graphic 10" descr="Thumbs up sign">
            <a:extLst>
              <a:ext uri="{FF2B5EF4-FFF2-40B4-BE49-F238E27FC236}">
                <a16:creationId xmlns:a16="http://schemas.microsoft.com/office/drawing/2014/main" id="{4373A6CE-8AC1-174F-BE25-8A55657157C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298034" y="695140"/>
            <a:ext cx="639046" cy="639046"/>
          </a:xfrm>
          <a:prstGeom prst="rect">
            <a:avLst/>
          </a:prstGeom>
        </p:spPr>
      </p:pic>
      <p:pic>
        <p:nvPicPr>
          <p:cNvPr id="6" name="Picture 5" descr="A group of people looking at a computer&#10;&#10;Description automatically generated">
            <a:extLst>
              <a:ext uri="{FF2B5EF4-FFF2-40B4-BE49-F238E27FC236}">
                <a16:creationId xmlns:a16="http://schemas.microsoft.com/office/drawing/2014/main" id="{AF04316E-883A-4A4B-B7BA-9F9BC408EBBF}"/>
              </a:ext>
            </a:extLst>
          </p:cNvPr>
          <p:cNvPicPr>
            <a:picLocks noChangeAspect="1"/>
          </p:cNvPicPr>
          <p:nvPr/>
        </p:nvPicPr>
        <p:blipFill>
          <a:blip r:embed="rId4" cstate="screen">
            <a:extLst>
              <a:ext uri="{28A0092B-C50C-407E-A947-70E740481C1C}">
                <a14:useLocalDpi xmlns:a14="http://schemas.microsoft.com/office/drawing/2010/main"/>
              </a:ext>
              <a:ext uri="{837473B0-CC2E-450A-ABE3-18F120FF3D39}">
                <a1611:picAttrSrcUrl xmlns:a1611="http://schemas.microsoft.com/office/drawing/2016/11/main" r:id="rId5"/>
              </a:ext>
            </a:extLst>
          </a:blip>
          <a:stretch>
            <a:fillRect/>
          </a:stretch>
        </p:blipFill>
        <p:spPr>
          <a:xfrm>
            <a:off x="21021" y="3920357"/>
            <a:ext cx="4227698" cy="2923057"/>
          </a:xfrm>
          <a:prstGeom prst="rect">
            <a:avLst/>
          </a:prstGeom>
        </p:spPr>
      </p:pic>
    </p:spTree>
    <p:extLst>
      <p:ext uri="{BB962C8B-B14F-4D97-AF65-F5344CB8AC3E}">
        <p14:creationId xmlns:p14="http://schemas.microsoft.com/office/powerpoint/2010/main" val="3911869789"/>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E8F8D4BA-F3F2-F446-8CEB-B0F6D8DD0829}"/>
              </a:ext>
            </a:extLst>
          </p:cNvPr>
          <p:cNvSpPr>
            <a:spLocks noGrp="1"/>
          </p:cNvSpPr>
          <p:nvPr>
            <p:ph type="body" sz="quarter" idx="13"/>
          </p:nvPr>
        </p:nvSpPr>
        <p:spPr>
          <a:xfrm>
            <a:off x="1817686" y="4912361"/>
            <a:ext cx="8837614" cy="787400"/>
          </a:xfrm>
        </p:spPr>
        <p:txBody>
          <a:bodyPr>
            <a:normAutofit/>
          </a:bodyPr>
          <a:lstStyle/>
          <a:p>
            <a:r>
              <a:rPr lang="es-ES" sz="2400" dirty="0"/>
              <a:t>Asegúrese de que las demás personas sepan que no lo han logrado. Un mensaje corto y amable (adaptado de </a:t>
            </a:r>
            <a:r>
              <a:rPr lang="es-ES" sz="2400" u="sng" dirty="0">
                <a:hlinkClick r:id="rId2"/>
              </a:rPr>
              <a:t>Workable</a:t>
            </a:r>
            <a:r>
              <a:rPr lang="es-ES" sz="2400" dirty="0"/>
              <a:t>) podría ser así…</a:t>
            </a:r>
          </a:p>
        </p:txBody>
      </p:sp>
      <p:sp>
        <p:nvSpPr>
          <p:cNvPr id="5" name="Rectangle 4">
            <a:extLst>
              <a:ext uri="{FF2B5EF4-FFF2-40B4-BE49-F238E27FC236}">
                <a16:creationId xmlns:a16="http://schemas.microsoft.com/office/drawing/2014/main" id="{E7BCED28-DF55-3A47-BAA5-EB8A4D636645}"/>
              </a:ext>
            </a:extLst>
          </p:cNvPr>
          <p:cNvSpPr/>
          <p:nvPr/>
        </p:nvSpPr>
        <p:spPr>
          <a:xfrm>
            <a:off x="2274887" y="369561"/>
            <a:ext cx="7923213" cy="4154984"/>
          </a:xfrm>
          <a:prstGeom prst="rect">
            <a:avLst/>
          </a:prstGeom>
        </p:spPr>
        <p:txBody>
          <a:bodyPr wrap="square">
            <a:spAutoFit/>
          </a:bodyPr>
          <a:lstStyle/>
          <a:p>
            <a:r>
              <a:rPr lang="es-ES" sz="2200" i="1" dirty="0">
                <a:solidFill>
                  <a:srgbClr val="2E95D2"/>
                </a:solidFill>
              </a:rPr>
              <a:t>Hola, </a:t>
            </a:r>
            <a:r>
              <a:rPr lang="es-ES" sz="2200" b="1" i="1" dirty="0">
                <a:solidFill>
                  <a:srgbClr val="2E95D2"/>
                </a:solidFill>
              </a:rPr>
              <a:t>[nombre]:</a:t>
            </a:r>
          </a:p>
          <a:p>
            <a:r>
              <a:rPr lang="es-ES" sz="2200" i="1" dirty="0">
                <a:solidFill>
                  <a:srgbClr val="2E95D2"/>
                </a:solidFill>
              </a:rPr>
              <a:t>Agradecemos tu interés en [empresa] y el tiempo que has dedicado a la solicitud de la vacante de </a:t>
            </a:r>
            <a:r>
              <a:rPr lang="es-ES" sz="2200" b="1" i="1" dirty="0">
                <a:solidFill>
                  <a:srgbClr val="2E95D2"/>
                </a:solidFill>
              </a:rPr>
              <a:t>[nombre del puesto].</a:t>
            </a:r>
            <a:endParaRPr lang="es-ES" sz="2200" i="1" dirty="0">
              <a:solidFill>
                <a:srgbClr val="2E95D2"/>
              </a:solidFill>
            </a:endParaRPr>
          </a:p>
          <a:p>
            <a:endParaRPr lang="en-US" sz="2200" i="1" dirty="0">
              <a:solidFill>
                <a:srgbClr val="2E95D2"/>
              </a:solidFill>
            </a:endParaRPr>
          </a:p>
          <a:p>
            <a:r>
              <a:rPr lang="es-ES" sz="2200" i="1" dirty="0">
                <a:solidFill>
                  <a:srgbClr val="2E95D2"/>
                </a:solidFill>
              </a:rPr>
              <a:t>En esta ocasión hemos seleccionado a otra persona pero queremos agradecerte tu asistencia a la entrevista y habernos dado la oportunidad de conocer tus competencias y logros. Te deseamos mucha suerte en tu búsqueda de empleo y en tu trayectoria profesional futura.</a:t>
            </a:r>
          </a:p>
          <a:p>
            <a:endParaRPr lang="en-IE" sz="2200" b="1" dirty="0">
              <a:solidFill>
                <a:srgbClr val="2E95D2"/>
              </a:solidFill>
            </a:endParaRPr>
          </a:p>
          <a:p>
            <a:r>
              <a:rPr lang="es-ES" sz="2200" i="1" dirty="0">
                <a:solidFill>
                  <a:srgbClr val="2E95D2"/>
                </a:solidFill>
              </a:rPr>
              <a:t>Atentamente. </a:t>
            </a:r>
          </a:p>
          <a:p>
            <a:r>
              <a:rPr lang="es-ES" sz="2200" b="1" i="1" dirty="0">
                <a:solidFill>
                  <a:srgbClr val="2E95D2"/>
                </a:solidFill>
              </a:rPr>
              <a:t> [Remitente]</a:t>
            </a:r>
          </a:p>
        </p:txBody>
      </p:sp>
    </p:spTree>
    <p:extLst>
      <p:ext uri="{BB962C8B-B14F-4D97-AF65-F5344CB8AC3E}">
        <p14:creationId xmlns:p14="http://schemas.microsoft.com/office/powerpoint/2010/main" val="2443051344"/>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s-ES" dirty="0"/>
              <a:t>4.5 BUROCRACIA Y CONTRATOS </a:t>
            </a:r>
          </a:p>
        </p:txBody>
      </p:sp>
      <p:pic>
        <p:nvPicPr>
          <p:cNvPr id="7" name="Picture 6">
            <a:extLst>
              <a:ext uri="{FF2B5EF4-FFF2-40B4-BE49-F238E27FC236}">
                <a16:creationId xmlns:a16="http://schemas.microsoft.com/office/drawing/2014/main" id="{7EF7FDCC-98C8-41D1-92E8-53F45EB7FC8D}"/>
              </a:ext>
            </a:extLst>
          </p:cNvPr>
          <p:cNvPicPr>
            <a:picLocks noChangeAspect="1"/>
          </p:cNvPicPr>
          <p:nvPr/>
        </p:nvPicPr>
        <p:blipFill>
          <a:blip r:embed="rId2" cstate="screen">
            <a:extLst>
              <a:ext uri="{28A0092B-C50C-407E-A947-70E740481C1C}">
                <a14:useLocalDpi xmlns:a14="http://schemas.microsoft.com/office/drawing/2010/main"/>
              </a:ext>
              <a:ext uri="{837473B0-CC2E-450A-ABE3-18F120FF3D39}">
                <a1611:picAttrSrcUrl xmlns:a1611="http://schemas.microsoft.com/office/drawing/2016/11/main" r:id="rId3"/>
              </a:ext>
            </a:extLst>
          </a:blip>
          <a:stretch>
            <a:fillRect/>
          </a:stretch>
        </p:blipFill>
        <p:spPr>
          <a:xfrm>
            <a:off x="8632372" y="963590"/>
            <a:ext cx="3093492" cy="3721495"/>
          </a:xfrm>
          <a:prstGeom prst="rect">
            <a:avLst/>
          </a:prstGeom>
        </p:spPr>
      </p:pic>
    </p:spTree>
    <p:extLst>
      <p:ext uri="{BB962C8B-B14F-4D97-AF65-F5344CB8AC3E}">
        <p14:creationId xmlns:p14="http://schemas.microsoft.com/office/powerpoint/2010/main" val="1899959551"/>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EC5E37A-7FF6-4C4B-8954-099ECD72C3B9}"/>
              </a:ext>
            </a:extLst>
          </p:cNvPr>
          <p:cNvSpPr>
            <a:spLocks noGrp="1"/>
          </p:cNvSpPr>
          <p:nvPr>
            <p:ph type="body" sz="quarter" idx="16"/>
          </p:nvPr>
        </p:nvSpPr>
        <p:spPr>
          <a:xfrm>
            <a:off x="6020776" y="819599"/>
            <a:ext cx="5279028" cy="697353"/>
          </a:xfrm>
        </p:spPr>
        <p:txBody>
          <a:bodyPr>
            <a:normAutofit fontScale="92500"/>
          </a:bodyPr>
          <a:lstStyle/>
          <a:p>
            <a:r>
              <a:rPr lang="es-ES" dirty="0"/>
              <a:t>BUROCRACIA Y CONTRATOS</a:t>
            </a:r>
          </a:p>
        </p:txBody>
      </p:sp>
      <p:sp>
        <p:nvSpPr>
          <p:cNvPr id="3" name="Text Placeholder 2">
            <a:extLst>
              <a:ext uri="{FF2B5EF4-FFF2-40B4-BE49-F238E27FC236}">
                <a16:creationId xmlns:a16="http://schemas.microsoft.com/office/drawing/2014/main" id="{327C3BA6-0E82-1C41-97B6-B92F09C3A332}"/>
              </a:ext>
            </a:extLst>
          </p:cNvPr>
          <p:cNvSpPr>
            <a:spLocks noGrp="1"/>
          </p:cNvSpPr>
          <p:nvPr>
            <p:ph type="body" sz="quarter" idx="17"/>
          </p:nvPr>
        </p:nvSpPr>
        <p:spPr/>
        <p:txBody>
          <a:bodyPr/>
          <a:lstStyle/>
          <a:p>
            <a:pPr algn="l"/>
            <a:r>
              <a:rPr lang="es-ES" dirty="0"/>
              <a:t>En toda Europa es necesario registrarse para contratar personal.</a:t>
            </a:r>
          </a:p>
          <a:p>
            <a:pPr algn="l"/>
            <a:r>
              <a:rPr lang="es-ES" dirty="0"/>
              <a:t>Al ser la primera vez, será un área nueva para usted, aunque en realidad es muy sencillo.</a:t>
            </a:r>
          </a:p>
        </p:txBody>
      </p:sp>
      <p:pic>
        <p:nvPicPr>
          <p:cNvPr id="14" name="Picture Placeholder 13" descr="A close up of a piece of paper&#10;&#10;Description automatically generated">
            <a:extLst>
              <a:ext uri="{FF2B5EF4-FFF2-40B4-BE49-F238E27FC236}">
                <a16:creationId xmlns:a16="http://schemas.microsoft.com/office/drawing/2014/main" id="{32CB82B7-2609-6C47-939A-4256D2404586}"/>
              </a:ext>
            </a:extLst>
          </p:cNvPr>
          <p:cNvPicPr>
            <a:picLocks noGrp="1" noChangeAspect="1"/>
          </p:cNvPicPr>
          <p:nvPr>
            <p:ph type="pic" sz="quarter" idx="18"/>
          </p:nvPr>
        </p:nvPicPr>
        <p:blipFill>
          <a:blip r:embed="rId2"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3889822611"/>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5" name="Straight Connector 14">
            <a:extLst>
              <a:ext uri="{FF2B5EF4-FFF2-40B4-BE49-F238E27FC236}">
                <a16:creationId xmlns:a16="http://schemas.microsoft.com/office/drawing/2014/main" id="{27497A5C-8756-2C46-9D7F-6F9E9BD54BE3}"/>
              </a:ext>
            </a:extLst>
          </p:cNvPr>
          <p:cNvCxnSpPr>
            <a:cxnSpLocks/>
          </p:cNvCxnSpPr>
          <p:nvPr/>
        </p:nvCxnSpPr>
        <p:spPr>
          <a:xfrm flipV="1">
            <a:off x="807899" y="0"/>
            <a:ext cx="0" cy="6805791"/>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16" name="Text Placeholder 4">
            <a:extLst>
              <a:ext uri="{FF2B5EF4-FFF2-40B4-BE49-F238E27FC236}">
                <a16:creationId xmlns:a16="http://schemas.microsoft.com/office/drawing/2014/main" id="{068B78A9-8DCE-FA4C-ABB4-E82A154FD632}"/>
              </a:ext>
            </a:extLst>
          </p:cNvPr>
          <p:cNvSpPr txBox="1">
            <a:spLocks/>
          </p:cNvSpPr>
          <p:nvPr/>
        </p:nvSpPr>
        <p:spPr>
          <a:xfrm>
            <a:off x="1879602" y="485418"/>
            <a:ext cx="9855197" cy="6194782"/>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342900" indent="-342900">
              <a:buClr>
                <a:srgbClr val="CE1779"/>
              </a:buClr>
              <a:buFont typeface="Arial" panose="020B0604020202020204" pitchFamily="34" charset="0"/>
              <a:buChar char="•"/>
            </a:pPr>
            <a:r>
              <a:rPr lang="es-ES" sz="2400" dirty="0">
                <a:solidFill>
                  <a:srgbClr val="6D6E6C"/>
                </a:solidFill>
              </a:rPr>
              <a:t>En España es imprescindible que los nuevos empleados se den de alta en la Seguridad Social </a:t>
            </a:r>
          </a:p>
          <a:p>
            <a:pPr marL="342900" indent="-342900">
              <a:buClr>
                <a:srgbClr val="CE1779"/>
              </a:buClr>
              <a:buFont typeface="Arial" panose="020B0604020202020204" pitchFamily="34" charset="0"/>
              <a:buChar char="•"/>
            </a:pPr>
            <a:r>
              <a:rPr lang="en-GB" sz="2400" dirty="0">
                <a:hlinkClick r:id="rId2"/>
              </a:rPr>
              <a:t>http://www.seg-social.es/wps/portal/wss/internet/Empresarios/Inscripcion/1227/1230</a:t>
            </a:r>
            <a:endParaRPr lang="es-ES" sz="2400" dirty="0">
              <a:solidFill>
                <a:srgbClr val="6D6E6C"/>
              </a:solidFill>
            </a:endParaRPr>
          </a:p>
          <a:p>
            <a:pPr marL="342900" indent="-342900">
              <a:buClr>
                <a:srgbClr val="CE1779"/>
              </a:buClr>
              <a:buFont typeface="Arial" panose="020B0604020202020204" pitchFamily="34" charset="0"/>
              <a:buChar char="•"/>
            </a:pPr>
            <a:r>
              <a:rPr lang="es-ES" sz="2400" dirty="0">
                <a:solidFill>
                  <a:srgbClr val="6D6E6C"/>
                </a:solidFill>
              </a:rPr>
              <a:t>Este proceso normalmente se puede realizar a través de las asesorías</a:t>
            </a:r>
          </a:p>
          <a:p>
            <a:pPr marL="342900" indent="-342900">
              <a:buClr>
                <a:srgbClr val="CE1779"/>
              </a:buClr>
              <a:buFont typeface="Arial" panose="020B0604020202020204" pitchFamily="34" charset="0"/>
              <a:buChar char="•"/>
            </a:pPr>
            <a:r>
              <a:rPr lang="es-ES" sz="2400" dirty="0">
                <a:solidFill>
                  <a:srgbClr val="6D6E6C"/>
                </a:solidFill>
              </a:rPr>
              <a:t>Un contrato de trabajo lo pueden firmar</a:t>
            </a:r>
          </a:p>
          <a:p>
            <a:pPr marL="800100" lvl="1" indent="-342900">
              <a:buClr>
                <a:srgbClr val="CE1779"/>
              </a:buClr>
              <a:buFont typeface="Arial" panose="020B0604020202020204" pitchFamily="34" charset="0"/>
              <a:buChar char="•"/>
            </a:pPr>
            <a:r>
              <a:rPr lang="es-ES" sz="1800" dirty="0">
                <a:solidFill>
                  <a:srgbClr val="6D6E6C"/>
                </a:solidFill>
              </a:rPr>
              <a:t>Los mayores de edad (18 años).</a:t>
            </a:r>
          </a:p>
          <a:p>
            <a:pPr marL="800100" lvl="1" indent="-342900">
              <a:buClr>
                <a:srgbClr val="CE1779"/>
              </a:buClr>
              <a:buFont typeface="Arial" panose="020B0604020202020204" pitchFamily="34" charset="0"/>
              <a:buChar char="•"/>
            </a:pPr>
            <a:r>
              <a:rPr lang="es-ES" sz="1800" dirty="0">
                <a:solidFill>
                  <a:srgbClr val="6D6E6C"/>
                </a:solidFill>
              </a:rPr>
              <a:t>Los menores de 18 años legalmente emancipados.</a:t>
            </a:r>
          </a:p>
          <a:p>
            <a:pPr marL="800100" lvl="1" indent="-342900">
              <a:buClr>
                <a:srgbClr val="CE1779"/>
              </a:buClr>
              <a:buFont typeface="Arial" panose="020B0604020202020204" pitchFamily="34" charset="0"/>
              <a:buChar char="•"/>
            </a:pPr>
            <a:r>
              <a:rPr lang="es-ES" sz="1800" dirty="0">
                <a:solidFill>
                  <a:srgbClr val="6D6E6C"/>
                </a:solidFill>
              </a:rPr>
              <a:t>Mayores de 16 y menores de 18 si tienen autorización de los padres o de quien los tenga a su cargo. Si viven de forma independiente, con el consentimiento expreso o tácito de sus padres o tutores.</a:t>
            </a:r>
          </a:p>
          <a:p>
            <a:pPr marL="800100" lvl="1" indent="-342900">
              <a:buClr>
                <a:srgbClr val="CE1779"/>
              </a:buClr>
              <a:buFont typeface="Arial" panose="020B0604020202020204" pitchFamily="34" charset="0"/>
              <a:buChar char="•"/>
            </a:pPr>
            <a:r>
              <a:rPr lang="es-ES" sz="1800" dirty="0">
                <a:solidFill>
                  <a:srgbClr val="6D6E6C"/>
                </a:solidFill>
              </a:rPr>
              <a:t>Los extranjeros de acuerdo con la legislación que les sea aplicable.</a:t>
            </a:r>
          </a:p>
          <a:p>
            <a:pPr marL="800100" lvl="1" indent="-342900">
              <a:buClr>
                <a:srgbClr val="CE1779"/>
              </a:buClr>
              <a:buFont typeface="Arial" panose="020B0604020202020204" pitchFamily="34" charset="0"/>
              <a:buChar char="•"/>
            </a:pPr>
            <a:endParaRPr lang="es-ES" sz="1800" dirty="0">
              <a:solidFill>
                <a:srgbClr val="6D6E6C"/>
              </a:solidFill>
            </a:endParaRPr>
          </a:p>
          <a:p>
            <a:pPr marL="342900" indent="-342900">
              <a:buClr>
                <a:srgbClr val="CE1779"/>
              </a:buClr>
              <a:buFont typeface="Arial" panose="020B0604020202020204" pitchFamily="34" charset="0"/>
              <a:buChar char="•"/>
            </a:pPr>
            <a:endParaRPr lang="en-US" sz="2400" dirty="0">
              <a:solidFill>
                <a:srgbClr val="6D6E6C"/>
              </a:solidFill>
            </a:endParaRPr>
          </a:p>
        </p:txBody>
      </p:sp>
      <p:pic>
        <p:nvPicPr>
          <p:cNvPr id="17" name="Picture 16" descr="A close up of a sign&#10;&#10;Description automatically generated">
            <a:extLst>
              <a:ext uri="{FF2B5EF4-FFF2-40B4-BE49-F238E27FC236}">
                <a16:creationId xmlns:a16="http://schemas.microsoft.com/office/drawing/2014/main" id="{166615BA-95BE-2A42-8B4F-C28F1F1F8A90}"/>
              </a:ext>
            </a:extLst>
          </p:cNvPr>
          <p:cNvPicPr/>
          <p:nvPr/>
        </p:nvPicPr>
        <p:blipFill>
          <a:blip r:embed="rId3" cstate="screen">
            <a:extLst>
              <a:ext uri="{28A0092B-C50C-407E-A947-70E740481C1C}">
                <a14:useLocalDpi xmlns:a14="http://schemas.microsoft.com/office/drawing/2010/main"/>
              </a:ext>
            </a:extLst>
          </a:blip>
          <a:stretch>
            <a:fillRect/>
          </a:stretch>
        </p:blipFill>
        <p:spPr>
          <a:xfrm>
            <a:off x="364808" y="474127"/>
            <a:ext cx="886182" cy="886182"/>
          </a:xfrm>
          <a:prstGeom prst="rect">
            <a:avLst/>
          </a:prstGeom>
        </p:spPr>
      </p:pic>
      <p:pic>
        <p:nvPicPr>
          <p:cNvPr id="5" name="Imagen 4">
            <a:extLst>
              <a:ext uri="{FF2B5EF4-FFF2-40B4-BE49-F238E27FC236}">
                <a16:creationId xmlns:a16="http://schemas.microsoft.com/office/drawing/2014/main" id="{6092C57E-14FB-48FF-B191-BD998E1E0549}"/>
              </a:ext>
            </a:extLst>
          </p:cNvPr>
          <p:cNvPicPr>
            <a:picLocks noChangeAspect="1"/>
          </p:cNvPicPr>
          <p:nvPr/>
        </p:nvPicPr>
        <p:blipFill>
          <a:blip r:embed="rId4"/>
          <a:stretch>
            <a:fillRect/>
          </a:stretch>
        </p:blipFill>
        <p:spPr>
          <a:xfrm>
            <a:off x="364808" y="474127"/>
            <a:ext cx="886182" cy="886182"/>
          </a:xfrm>
          <a:prstGeom prst="rect">
            <a:avLst/>
          </a:prstGeom>
        </p:spPr>
      </p:pic>
    </p:spTree>
    <p:extLst>
      <p:ext uri="{BB962C8B-B14F-4D97-AF65-F5344CB8AC3E}">
        <p14:creationId xmlns:p14="http://schemas.microsoft.com/office/powerpoint/2010/main" val="77550385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5" name="Straight Connector 14">
            <a:extLst>
              <a:ext uri="{FF2B5EF4-FFF2-40B4-BE49-F238E27FC236}">
                <a16:creationId xmlns:a16="http://schemas.microsoft.com/office/drawing/2014/main" id="{27497A5C-8756-2C46-9D7F-6F9E9BD54BE3}"/>
              </a:ext>
            </a:extLst>
          </p:cNvPr>
          <p:cNvCxnSpPr>
            <a:cxnSpLocks/>
          </p:cNvCxnSpPr>
          <p:nvPr/>
        </p:nvCxnSpPr>
        <p:spPr>
          <a:xfrm flipV="1">
            <a:off x="807899" y="0"/>
            <a:ext cx="0" cy="6805791"/>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16" name="Text Placeholder 4">
            <a:extLst>
              <a:ext uri="{FF2B5EF4-FFF2-40B4-BE49-F238E27FC236}">
                <a16:creationId xmlns:a16="http://schemas.microsoft.com/office/drawing/2014/main" id="{068B78A9-8DCE-FA4C-ABB4-E82A154FD632}"/>
              </a:ext>
            </a:extLst>
          </p:cNvPr>
          <p:cNvSpPr txBox="1">
            <a:spLocks/>
          </p:cNvSpPr>
          <p:nvPr/>
        </p:nvSpPr>
        <p:spPr>
          <a:xfrm>
            <a:off x="1879602" y="485418"/>
            <a:ext cx="9855197" cy="6194782"/>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342900" indent="-342900">
              <a:buClr>
                <a:srgbClr val="CE1779"/>
              </a:buClr>
              <a:buFont typeface="Arial" panose="020B0604020202020204" pitchFamily="34" charset="0"/>
              <a:buChar char="•"/>
            </a:pPr>
            <a:r>
              <a:rPr lang="es-ES" sz="2400" dirty="0">
                <a:solidFill>
                  <a:srgbClr val="6D6E6C"/>
                </a:solidFill>
              </a:rPr>
              <a:t>El contrato de trabajo es obligatorio por escrito cuando así lo exija una disposición legal, y siempre en los contratos que se relacionan:</a:t>
            </a:r>
          </a:p>
          <a:p>
            <a:pPr marL="800100" lvl="1" indent="-342900">
              <a:buClr>
                <a:srgbClr val="CE1779"/>
              </a:buClr>
              <a:buFont typeface="Arial" panose="020B0604020202020204" pitchFamily="34" charset="0"/>
              <a:buChar char="•"/>
            </a:pPr>
            <a:r>
              <a:rPr lang="es-ES" sz="1800" dirty="0">
                <a:solidFill>
                  <a:srgbClr val="6D6E6C"/>
                </a:solidFill>
              </a:rPr>
              <a:t>Prácticas.</a:t>
            </a:r>
          </a:p>
          <a:p>
            <a:pPr marL="800100" lvl="1" indent="-342900">
              <a:buClr>
                <a:srgbClr val="CE1779"/>
              </a:buClr>
              <a:buFont typeface="Arial" panose="020B0604020202020204" pitchFamily="34" charset="0"/>
              <a:buChar char="•"/>
            </a:pPr>
            <a:r>
              <a:rPr lang="es-ES" sz="1800" dirty="0">
                <a:solidFill>
                  <a:srgbClr val="6D6E6C"/>
                </a:solidFill>
              </a:rPr>
              <a:t>Formación.</a:t>
            </a:r>
          </a:p>
          <a:p>
            <a:pPr marL="800100" lvl="1" indent="-342900">
              <a:buClr>
                <a:srgbClr val="CE1779"/>
              </a:buClr>
              <a:buFont typeface="Arial" panose="020B0604020202020204" pitchFamily="34" charset="0"/>
              <a:buChar char="•"/>
            </a:pPr>
            <a:r>
              <a:rPr lang="es-ES" sz="1800" dirty="0">
                <a:solidFill>
                  <a:srgbClr val="6D6E6C"/>
                </a:solidFill>
              </a:rPr>
              <a:t>Para la realización de una obra o servicio determinado.</a:t>
            </a:r>
          </a:p>
          <a:p>
            <a:pPr marL="800100" lvl="1" indent="-342900">
              <a:buClr>
                <a:srgbClr val="CE1779"/>
              </a:buClr>
              <a:buFont typeface="Arial" panose="020B0604020202020204" pitchFamily="34" charset="0"/>
              <a:buChar char="•"/>
            </a:pPr>
            <a:r>
              <a:rPr lang="es-ES" sz="1800" dirty="0">
                <a:solidFill>
                  <a:srgbClr val="6D6E6C"/>
                </a:solidFill>
              </a:rPr>
              <a:t>A tiempo parcial, fijo discontinuo y de relevo.</a:t>
            </a:r>
          </a:p>
          <a:p>
            <a:pPr marL="800100" lvl="1" indent="-342900">
              <a:buClr>
                <a:srgbClr val="CE1779"/>
              </a:buClr>
              <a:buFont typeface="Arial" panose="020B0604020202020204" pitchFamily="34" charset="0"/>
              <a:buChar char="•"/>
            </a:pPr>
            <a:r>
              <a:rPr lang="es-ES" sz="1800" dirty="0">
                <a:solidFill>
                  <a:srgbClr val="6D6E6C"/>
                </a:solidFill>
              </a:rPr>
              <a:t>A distancia.</a:t>
            </a:r>
          </a:p>
          <a:p>
            <a:pPr marL="800100" lvl="1" indent="-342900">
              <a:buClr>
                <a:srgbClr val="CE1779"/>
              </a:buClr>
              <a:buFont typeface="Arial" panose="020B0604020202020204" pitchFamily="34" charset="0"/>
              <a:buChar char="•"/>
            </a:pPr>
            <a:r>
              <a:rPr lang="es-ES" sz="1800" dirty="0">
                <a:solidFill>
                  <a:srgbClr val="6D6E6C"/>
                </a:solidFill>
              </a:rPr>
              <a:t>Trabajadores contratados en España al servicio de empresas españolas en el extranjero.</a:t>
            </a:r>
          </a:p>
          <a:p>
            <a:pPr marL="800100" lvl="1" indent="-342900">
              <a:buClr>
                <a:srgbClr val="CE1779"/>
              </a:buClr>
              <a:buFont typeface="Arial" panose="020B0604020202020204" pitchFamily="34" charset="0"/>
              <a:buChar char="•"/>
            </a:pPr>
            <a:r>
              <a:rPr lang="es-ES" sz="1800" dirty="0">
                <a:solidFill>
                  <a:srgbClr val="6D6E6C"/>
                </a:solidFill>
              </a:rPr>
              <a:t>Los contratos por tiempo determinado, cuya duración sea superior a cuatro semanas.</a:t>
            </a:r>
            <a:endParaRPr lang="en-IE" sz="1800" dirty="0">
              <a:solidFill>
                <a:srgbClr val="6D6E6C"/>
              </a:solidFill>
            </a:endParaRPr>
          </a:p>
          <a:p>
            <a:pPr marL="342900" indent="-342900">
              <a:buClr>
                <a:srgbClr val="CE1779"/>
              </a:buClr>
              <a:buFont typeface="Arial" panose="020B0604020202020204" pitchFamily="34" charset="0"/>
              <a:buChar char="•"/>
            </a:pPr>
            <a:r>
              <a:rPr lang="en-US" sz="2400" dirty="0" err="1">
                <a:solidFill>
                  <a:srgbClr val="6D6E6C"/>
                </a:solidFill>
              </a:rPr>
              <a:t>Periodo</a:t>
            </a:r>
            <a:r>
              <a:rPr lang="en-US" sz="2400" dirty="0">
                <a:solidFill>
                  <a:srgbClr val="6D6E6C"/>
                </a:solidFill>
              </a:rPr>
              <a:t> de </a:t>
            </a:r>
            <a:r>
              <a:rPr lang="en-US" sz="2400" dirty="0" err="1">
                <a:solidFill>
                  <a:srgbClr val="6D6E6C"/>
                </a:solidFill>
              </a:rPr>
              <a:t>prueba</a:t>
            </a:r>
            <a:endParaRPr lang="en-US" sz="2400" dirty="0">
              <a:solidFill>
                <a:srgbClr val="6D6E6C"/>
              </a:solidFill>
            </a:endParaRPr>
          </a:p>
          <a:p>
            <a:pPr marL="800100" lvl="1" indent="-342900">
              <a:buClr>
                <a:srgbClr val="CE1779"/>
              </a:buClr>
              <a:buFont typeface="Arial" panose="020B0604020202020204" pitchFamily="34" charset="0"/>
              <a:buChar char="•"/>
            </a:pPr>
            <a:r>
              <a:rPr lang="es-ES" sz="1800" dirty="0">
                <a:solidFill>
                  <a:srgbClr val="6D6E6C"/>
                </a:solidFill>
              </a:rPr>
              <a:t>Su establecimiento es optativo y de acordarlo</a:t>
            </a:r>
          </a:p>
          <a:p>
            <a:pPr marL="800100" lvl="1" indent="-342900">
              <a:buClr>
                <a:srgbClr val="CE1779"/>
              </a:buClr>
              <a:buFont typeface="Arial" panose="020B0604020202020204" pitchFamily="34" charset="0"/>
              <a:buChar char="•"/>
            </a:pPr>
            <a:r>
              <a:rPr lang="es-ES" sz="1800" dirty="0">
                <a:solidFill>
                  <a:srgbClr val="6D6E6C"/>
                </a:solidFill>
              </a:rPr>
              <a:t>Su duración máxima se establecerá en los Convenios Colectivos</a:t>
            </a:r>
          </a:p>
          <a:p>
            <a:pPr marL="800100" lvl="1" indent="-342900">
              <a:buClr>
                <a:srgbClr val="CE1779"/>
              </a:buClr>
              <a:buFont typeface="Arial" panose="020B0604020202020204" pitchFamily="34" charset="0"/>
              <a:buChar char="•"/>
            </a:pPr>
            <a:r>
              <a:rPr lang="es-ES" sz="1800" dirty="0">
                <a:solidFill>
                  <a:srgbClr val="6D6E6C"/>
                </a:solidFill>
              </a:rPr>
              <a:t>Durante el período de prueba, el trabajador tendrá los mismos derechos y obligaciones correspondientes al puesto de trabajo que desempeñe, como si fuera de plantilla.</a:t>
            </a:r>
          </a:p>
          <a:p>
            <a:pPr marL="800100" lvl="1" indent="-342900">
              <a:buClr>
                <a:srgbClr val="CE1779"/>
              </a:buClr>
              <a:buFont typeface="Arial" panose="020B0604020202020204" pitchFamily="34" charset="0"/>
              <a:buChar char="•"/>
            </a:pPr>
            <a:r>
              <a:rPr lang="es-ES" sz="1800" dirty="0">
                <a:solidFill>
                  <a:srgbClr val="6D6E6C"/>
                </a:solidFill>
              </a:rPr>
              <a:t>El período de prueba se computa a efectos de antigüedad.</a:t>
            </a:r>
          </a:p>
          <a:p>
            <a:pPr marL="800100" lvl="1" indent="-342900">
              <a:buClr>
                <a:srgbClr val="CE1779"/>
              </a:buClr>
              <a:buFont typeface="Arial" panose="020B0604020202020204" pitchFamily="34" charset="0"/>
              <a:buChar char="•"/>
            </a:pPr>
            <a:r>
              <a:rPr lang="es-ES" sz="1800" dirty="0">
                <a:solidFill>
                  <a:srgbClr val="6D6E6C"/>
                </a:solidFill>
              </a:rPr>
              <a:t>No se podrá establecer período de prueba cuando el trabajador haya ya desempeñado las mismas funciones con anterioridad en la empresa</a:t>
            </a:r>
          </a:p>
          <a:p>
            <a:pPr marL="342900" indent="-342900">
              <a:buClr>
                <a:srgbClr val="CE1779"/>
              </a:buClr>
              <a:buFont typeface="Arial" panose="020B0604020202020204" pitchFamily="34" charset="0"/>
              <a:buChar char="•"/>
            </a:pPr>
            <a:r>
              <a:rPr lang="en-GB" sz="2400" dirty="0">
                <a:hlinkClick r:id="rId2"/>
              </a:rPr>
              <a:t>https://www.sepe.es/HomeSepe/empresas/Contratos-de-trabajo/caracteristicas-contrato.html</a:t>
            </a:r>
            <a:endParaRPr lang="en-US" sz="2400" dirty="0">
              <a:solidFill>
                <a:srgbClr val="6D6E6C"/>
              </a:solidFill>
            </a:endParaRPr>
          </a:p>
        </p:txBody>
      </p:sp>
      <p:pic>
        <p:nvPicPr>
          <p:cNvPr id="17" name="Picture 16" descr="A close up of a sign&#10;&#10;Description automatically generated">
            <a:extLst>
              <a:ext uri="{FF2B5EF4-FFF2-40B4-BE49-F238E27FC236}">
                <a16:creationId xmlns:a16="http://schemas.microsoft.com/office/drawing/2014/main" id="{166615BA-95BE-2A42-8B4F-C28F1F1F8A90}"/>
              </a:ext>
            </a:extLst>
          </p:cNvPr>
          <p:cNvPicPr/>
          <p:nvPr/>
        </p:nvPicPr>
        <p:blipFill>
          <a:blip r:embed="rId3" cstate="screen">
            <a:extLst>
              <a:ext uri="{28A0092B-C50C-407E-A947-70E740481C1C}">
                <a14:useLocalDpi xmlns:a14="http://schemas.microsoft.com/office/drawing/2010/main"/>
              </a:ext>
            </a:extLst>
          </a:blip>
          <a:stretch>
            <a:fillRect/>
          </a:stretch>
        </p:blipFill>
        <p:spPr>
          <a:xfrm>
            <a:off x="364808" y="474127"/>
            <a:ext cx="886182" cy="886182"/>
          </a:xfrm>
          <a:prstGeom prst="rect">
            <a:avLst/>
          </a:prstGeom>
        </p:spPr>
      </p:pic>
      <p:pic>
        <p:nvPicPr>
          <p:cNvPr id="5" name="Imagen 4">
            <a:extLst>
              <a:ext uri="{FF2B5EF4-FFF2-40B4-BE49-F238E27FC236}">
                <a16:creationId xmlns:a16="http://schemas.microsoft.com/office/drawing/2014/main" id="{6092C57E-14FB-48FF-B191-BD998E1E0549}"/>
              </a:ext>
            </a:extLst>
          </p:cNvPr>
          <p:cNvPicPr>
            <a:picLocks noChangeAspect="1"/>
          </p:cNvPicPr>
          <p:nvPr/>
        </p:nvPicPr>
        <p:blipFill>
          <a:blip r:embed="rId4"/>
          <a:stretch>
            <a:fillRect/>
          </a:stretch>
        </p:blipFill>
        <p:spPr>
          <a:xfrm>
            <a:off x="364808" y="474127"/>
            <a:ext cx="886182" cy="886182"/>
          </a:xfrm>
          <a:prstGeom prst="rect">
            <a:avLst/>
          </a:prstGeom>
        </p:spPr>
      </p:pic>
    </p:spTree>
    <p:extLst>
      <p:ext uri="{BB962C8B-B14F-4D97-AF65-F5344CB8AC3E}">
        <p14:creationId xmlns:p14="http://schemas.microsoft.com/office/powerpoint/2010/main" val="1240756448"/>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552835" y="4057649"/>
            <a:ext cx="5014247" cy="2180169"/>
          </a:xfrm>
        </p:spPr>
        <p:txBody>
          <a:bodyPr/>
          <a:lstStyle/>
          <a:p>
            <a:r>
              <a:rPr lang="es-ES" b="1" dirty="0"/>
              <a:t>4.6 EL CONTRATO DE TRABAJO</a:t>
            </a:r>
          </a:p>
          <a:p>
            <a:endParaRPr lang="en-IE" b="1" dirty="0"/>
          </a:p>
        </p:txBody>
      </p:sp>
    </p:spTree>
    <p:extLst>
      <p:ext uri="{BB962C8B-B14F-4D97-AF65-F5344CB8AC3E}">
        <p14:creationId xmlns:p14="http://schemas.microsoft.com/office/powerpoint/2010/main" val="1607678894"/>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72D462C7-524B-BA4B-9337-2FC372DFA803}"/>
              </a:ext>
            </a:extLst>
          </p:cNvPr>
          <p:cNvSpPr>
            <a:spLocks noGrp="1"/>
          </p:cNvSpPr>
          <p:nvPr>
            <p:ph type="body" sz="quarter" idx="16"/>
          </p:nvPr>
        </p:nvSpPr>
        <p:spPr/>
        <p:txBody>
          <a:bodyPr/>
          <a:lstStyle/>
          <a:p>
            <a:r>
              <a:rPr lang="es-ES" dirty="0"/>
              <a:t>EL CONTRATO DE TRABAJO </a:t>
            </a:r>
          </a:p>
        </p:txBody>
      </p:sp>
      <p:sp>
        <p:nvSpPr>
          <p:cNvPr id="5" name="Text Placeholder 4">
            <a:extLst>
              <a:ext uri="{FF2B5EF4-FFF2-40B4-BE49-F238E27FC236}">
                <a16:creationId xmlns:a16="http://schemas.microsoft.com/office/drawing/2014/main" id="{CA6B6C77-A4D0-B24F-9374-001C541AE9CF}"/>
              </a:ext>
            </a:extLst>
          </p:cNvPr>
          <p:cNvSpPr>
            <a:spLocks noGrp="1"/>
          </p:cNvSpPr>
          <p:nvPr>
            <p:ph type="body" sz="quarter" idx="17"/>
          </p:nvPr>
        </p:nvSpPr>
        <p:spPr/>
        <p:txBody>
          <a:bodyPr/>
          <a:lstStyle/>
          <a:p>
            <a:pPr algn="just"/>
            <a:r>
              <a:rPr lang="es-ES" dirty="0"/>
              <a:t>El contrato de trabajo es la base del compromiso de esa persona de trabajar para usted, por lo que es esencial que lo redacte bien desde el principio. Aclare qué clase de contrato necesita establecer para la nueva persona: ¿Un contrato fijo? ¿De duración determinada? No presentar un contrato de trabajo dentro de un breve plazo desde la incorporación de la persona supone una infracción de la legislación laboral.</a:t>
            </a:r>
          </a:p>
        </p:txBody>
      </p:sp>
      <p:pic>
        <p:nvPicPr>
          <p:cNvPr id="8" name="Picture Placeholder 7" descr="A picture containing clock&#10;&#10;Description automatically generated">
            <a:extLst>
              <a:ext uri="{FF2B5EF4-FFF2-40B4-BE49-F238E27FC236}">
                <a16:creationId xmlns:a16="http://schemas.microsoft.com/office/drawing/2014/main" id="{10D7C701-7B3D-1B46-956D-74D2B0356028}"/>
              </a:ext>
            </a:extLst>
          </p:cNvPr>
          <p:cNvPicPr>
            <a:picLocks noGrp="1" noChangeAspect="1"/>
          </p:cNvPicPr>
          <p:nvPr>
            <p:ph type="pic" sz="quarter" idx="18"/>
          </p:nvPr>
        </p:nvPicPr>
        <p:blipFill rotWithShape="1">
          <a:blip r:embed="rId2" cstate="screen">
            <a:extLst>
              <a:ext uri="{28A0092B-C50C-407E-A947-70E740481C1C}">
                <a14:useLocalDpi xmlns:a14="http://schemas.microsoft.com/office/drawing/2010/main"/>
              </a:ext>
            </a:extLst>
          </a:blip>
          <a:srcRect/>
          <a:stretch/>
        </p:blipFill>
        <p:spPr/>
      </p:pic>
    </p:spTree>
    <p:extLst>
      <p:ext uri="{BB962C8B-B14F-4D97-AF65-F5344CB8AC3E}">
        <p14:creationId xmlns:p14="http://schemas.microsoft.com/office/powerpoint/2010/main" val="22935613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C332FE5-E84A-594A-B85B-1BF16A28AAF0}"/>
              </a:ext>
            </a:extLst>
          </p:cNvPr>
          <p:cNvSpPr>
            <a:spLocks noGrp="1"/>
          </p:cNvSpPr>
          <p:nvPr>
            <p:ph type="body" sz="quarter" idx="13"/>
          </p:nvPr>
        </p:nvSpPr>
        <p:spPr/>
        <p:txBody>
          <a:bodyPr/>
          <a:lstStyle/>
          <a:p>
            <a:r>
              <a:rPr lang="es-ES" dirty="0"/>
              <a:t>EL CONTRATO DE TRABAJO</a:t>
            </a:r>
          </a:p>
        </p:txBody>
      </p:sp>
      <p:sp>
        <p:nvSpPr>
          <p:cNvPr id="3" name="Text Placeholder 2">
            <a:extLst>
              <a:ext uri="{FF2B5EF4-FFF2-40B4-BE49-F238E27FC236}">
                <a16:creationId xmlns:a16="http://schemas.microsoft.com/office/drawing/2014/main" id="{568FCCC1-4B67-7E46-AB35-CD9D2E98D244}"/>
              </a:ext>
            </a:extLst>
          </p:cNvPr>
          <p:cNvSpPr>
            <a:spLocks noGrp="1"/>
          </p:cNvSpPr>
          <p:nvPr>
            <p:ph type="body" sz="quarter" idx="14"/>
          </p:nvPr>
        </p:nvSpPr>
        <p:spPr/>
        <p:txBody>
          <a:bodyPr/>
          <a:lstStyle/>
          <a:p>
            <a:pPr marL="342900" lvl="0" indent="-342900">
              <a:buClr>
                <a:srgbClr val="CE1779"/>
              </a:buClr>
              <a:buFont typeface="Arial" panose="020B0604020202020204" pitchFamily="34" charset="0"/>
              <a:buChar char="•"/>
            </a:pPr>
            <a:r>
              <a:rPr lang="es-ES" dirty="0"/>
              <a:t>Fecha de inicio</a:t>
            </a:r>
          </a:p>
          <a:p>
            <a:pPr marL="342900" lvl="0" indent="-342900">
              <a:buClr>
                <a:srgbClr val="CE1779"/>
              </a:buClr>
              <a:buFont typeface="Arial" panose="020B0604020202020204" pitchFamily="34" charset="0"/>
              <a:buChar char="•"/>
            </a:pPr>
            <a:r>
              <a:rPr lang="es-ES" dirty="0"/>
              <a:t>Puesto/cargo</a:t>
            </a:r>
          </a:p>
          <a:p>
            <a:pPr marL="342900" lvl="0" indent="-342900">
              <a:buClr>
                <a:srgbClr val="CE1779"/>
              </a:buClr>
              <a:buFont typeface="Arial" panose="020B0604020202020204" pitchFamily="34" charset="0"/>
              <a:buChar char="•"/>
            </a:pPr>
            <a:r>
              <a:rPr lang="es-ES" dirty="0"/>
              <a:t>Dirección de trabajo</a:t>
            </a:r>
          </a:p>
          <a:p>
            <a:pPr marL="342900" lvl="0" indent="-342900">
              <a:buClr>
                <a:srgbClr val="CE1779"/>
              </a:buClr>
              <a:buFont typeface="Arial" panose="020B0604020202020204" pitchFamily="34" charset="0"/>
              <a:buChar char="•"/>
            </a:pPr>
            <a:r>
              <a:rPr lang="es-ES" dirty="0"/>
              <a:t>Jornada laboral</a:t>
            </a:r>
          </a:p>
          <a:p>
            <a:pPr marL="342900" lvl="0" indent="-342900">
              <a:buClr>
                <a:srgbClr val="CE1779"/>
              </a:buClr>
              <a:buFont typeface="Arial" panose="020B0604020202020204" pitchFamily="34" charset="0"/>
              <a:buChar char="•"/>
            </a:pPr>
            <a:r>
              <a:rPr lang="es-ES" dirty="0"/>
              <a:t>Salario y fecha de cobro</a:t>
            </a:r>
          </a:p>
          <a:p>
            <a:pPr marL="342900" lvl="0" indent="-342900">
              <a:buClr>
                <a:srgbClr val="CE1779"/>
              </a:buClr>
              <a:buFont typeface="Arial" panose="020B0604020202020204" pitchFamily="34" charset="0"/>
              <a:buChar char="•"/>
            </a:pPr>
            <a:r>
              <a:rPr lang="es-ES" dirty="0"/>
              <a:t>Vacaciones pagadas</a:t>
            </a:r>
          </a:p>
          <a:p>
            <a:pPr marL="342900" lvl="0" indent="-342900">
              <a:buClr>
                <a:srgbClr val="CE1779"/>
              </a:buClr>
              <a:buFont typeface="Arial" panose="020B0604020202020204" pitchFamily="34" charset="0"/>
              <a:buChar char="•"/>
            </a:pPr>
            <a:r>
              <a:rPr lang="es-ES" dirty="0"/>
              <a:t>Periodo de prueba y notificación, en su caso</a:t>
            </a:r>
          </a:p>
        </p:txBody>
      </p:sp>
    </p:spTree>
    <p:extLst>
      <p:ext uri="{BB962C8B-B14F-4D97-AF65-F5344CB8AC3E}">
        <p14:creationId xmlns:p14="http://schemas.microsoft.com/office/powerpoint/2010/main" val="970938697"/>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CCD976A-DE40-4541-A9FD-02F484952D90}"/>
              </a:ext>
            </a:extLst>
          </p:cNvPr>
          <p:cNvSpPr/>
          <p:nvPr/>
        </p:nvSpPr>
        <p:spPr>
          <a:xfrm>
            <a:off x="3566160" y="1810512"/>
            <a:ext cx="8430768" cy="3179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 Placeholder 6"/>
          <p:cNvSpPr>
            <a:spLocks noGrp="1"/>
          </p:cNvSpPr>
          <p:nvPr>
            <p:ph type="body" sz="quarter" idx="13"/>
          </p:nvPr>
        </p:nvSpPr>
        <p:spPr>
          <a:xfrm>
            <a:off x="446442" y="360819"/>
            <a:ext cx="2868348" cy="2425550"/>
          </a:xfrm>
        </p:spPr>
        <p:txBody>
          <a:bodyPr>
            <a:noAutofit/>
          </a:bodyPr>
          <a:lstStyle/>
          <a:p>
            <a:r>
              <a:rPr lang="en-IE" dirty="0"/>
              <a:t>PROCESO EN </a:t>
            </a:r>
            <a:r>
              <a:rPr lang="en-IE" b="1" dirty="0">
                <a:solidFill>
                  <a:srgbClr val="CE1779"/>
                </a:solidFill>
              </a:rPr>
              <a:t>ESPAÑA</a:t>
            </a:r>
            <a:r>
              <a:rPr lang="en-IE" b="1" dirty="0"/>
              <a:t> </a:t>
            </a:r>
            <a:r>
              <a:rPr lang="en-IE" dirty="0"/>
              <a:t>                  </a:t>
            </a:r>
          </a:p>
        </p:txBody>
      </p:sp>
      <p:sp>
        <p:nvSpPr>
          <p:cNvPr id="2" name="Text Placeholder 1">
            <a:extLst>
              <a:ext uri="{FF2B5EF4-FFF2-40B4-BE49-F238E27FC236}">
                <a16:creationId xmlns:a16="http://schemas.microsoft.com/office/drawing/2014/main" id="{A82CB890-18BB-4049-9FB5-1BB612F21D9A}"/>
              </a:ext>
            </a:extLst>
          </p:cNvPr>
          <p:cNvSpPr>
            <a:spLocks noGrp="1"/>
          </p:cNvSpPr>
          <p:nvPr>
            <p:ph type="body" sz="quarter" idx="15"/>
          </p:nvPr>
        </p:nvSpPr>
        <p:spPr>
          <a:xfrm>
            <a:off x="3898900" y="360819"/>
            <a:ext cx="7846658" cy="5077098"/>
          </a:xfrm>
        </p:spPr>
        <p:txBody>
          <a:bodyPr/>
          <a:lstStyle/>
          <a:p>
            <a:pPr algn="just"/>
            <a:r>
              <a:rPr lang="en-GB" dirty="0">
                <a:hlinkClick r:id="rId2"/>
              </a:rPr>
              <a:t>https://www.sepe.es/HomeSepe/empresas/Contratos-de-trabajo/modelos-contrato.html</a:t>
            </a:r>
            <a:endParaRPr lang="en-GB" dirty="0"/>
          </a:p>
          <a:p>
            <a:pPr algn="just"/>
            <a:r>
              <a:rPr lang="en-GB" sz="2800" dirty="0" err="1"/>
              <a:t>Modalidades</a:t>
            </a:r>
            <a:r>
              <a:rPr lang="en-GB" sz="2800" dirty="0"/>
              <a:t> de </a:t>
            </a:r>
            <a:r>
              <a:rPr lang="en-GB" sz="2800" dirty="0" err="1"/>
              <a:t>contrato</a:t>
            </a:r>
            <a:r>
              <a:rPr lang="en-GB" sz="2800" dirty="0"/>
              <a:t>:</a:t>
            </a:r>
          </a:p>
          <a:p>
            <a:pPr marL="457200" indent="-457200" algn="just">
              <a:buFont typeface="Arial" panose="020B0604020202020204" pitchFamily="34" charset="0"/>
              <a:buChar char="•"/>
            </a:pPr>
            <a:r>
              <a:rPr lang="en-GB" sz="2800" dirty="0" err="1"/>
              <a:t>Indefinido</a:t>
            </a:r>
            <a:endParaRPr lang="en-GB" sz="2800" dirty="0"/>
          </a:p>
          <a:p>
            <a:pPr marL="457200" indent="-457200" algn="just">
              <a:buFont typeface="Arial" panose="020B0604020202020204" pitchFamily="34" charset="0"/>
              <a:buChar char="•"/>
            </a:pPr>
            <a:r>
              <a:rPr lang="en-GB" sz="2800" dirty="0"/>
              <a:t>Temporal</a:t>
            </a:r>
          </a:p>
          <a:p>
            <a:pPr marL="457200" indent="-457200" algn="just">
              <a:buFont typeface="Arial" panose="020B0604020202020204" pitchFamily="34" charset="0"/>
              <a:buChar char="•"/>
            </a:pPr>
            <a:r>
              <a:rPr lang="en-GB" sz="2800" dirty="0" err="1"/>
              <a:t>Formación</a:t>
            </a:r>
            <a:endParaRPr lang="en-GB" sz="2800" dirty="0"/>
          </a:p>
          <a:p>
            <a:pPr marL="457200" indent="-457200" algn="just">
              <a:buFont typeface="Arial" panose="020B0604020202020204" pitchFamily="34" charset="0"/>
              <a:buChar char="•"/>
            </a:pPr>
            <a:r>
              <a:rPr lang="en-GB" sz="2800" dirty="0" err="1"/>
              <a:t>Prácticas</a:t>
            </a:r>
            <a:endParaRPr lang="en-GB" sz="2800" dirty="0"/>
          </a:p>
          <a:p>
            <a:r>
              <a:rPr lang="es-ES" dirty="0"/>
              <a:t>Un contrato de trabajo</a:t>
            </a:r>
            <a:r>
              <a:rPr lang="es-ES" b="1" dirty="0"/>
              <a:t> </a:t>
            </a:r>
            <a:r>
              <a:rPr lang="es-ES" dirty="0"/>
              <a:t>puede ser</a:t>
            </a:r>
            <a:r>
              <a:rPr lang="es-ES" b="1" dirty="0"/>
              <a:t> </a:t>
            </a:r>
            <a:r>
              <a:rPr lang="es-ES" dirty="0"/>
              <a:t>indefinido</a:t>
            </a:r>
            <a:r>
              <a:rPr lang="es-ES" b="1" dirty="0"/>
              <a:t> </a:t>
            </a:r>
            <a:r>
              <a:rPr lang="es-ES" dirty="0"/>
              <a:t>(fijo), o bien tener una duración determinada (temporal).</a:t>
            </a:r>
          </a:p>
          <a:p>
            <a:r>
              <a:rPr lang="es-ES" dirty="0"/>
              <a:t>En principio todo contrato de trabajo es indefinido y a jornada completa, salvo que en el contrato de trabajo se establezca lo contrario.</a:t>
            </a:r>
          </a:p>
          <a:p>
            <a:r>
              <a:rPr lang="es-ES" dirty="0"/>
              <a:t>Las normas que regulan cada tipo de contrato temporal, establecen cuál es la duración mínima y máxima del contrato.</a:t>
            </a:r>
          </a:p>
          <a:p>
            <a:pPr algn="just"/>
            <a:endParaRPr lang="en-IE" sz="2800" dirty="0"/>
          </a:p>
        </p:txBody>
      </p:sp>
      <p:pic>
        <p:nvPicPr>
          <p:cNvPr id="5" name="Picture 4" descr="A close up of a sign&#10;&#10;Description automatically generated">
            <a:extLst>
              <a:ext uri="{FF2B5EF4-FFF2-40B4-BE49-F238E27FC236}">
                <a16:creationId xmlns:a16="http://schemas.microsoft.com/office/drawing/2014/main" id="{454146EE-43DA-46CC-B8DC-9E47A415EA9C}"/>
              </a:ext>
            </a:extLst>
          </p:cNvPr>
          <p:cNvPicPr/>
          <p:nvPr/>
        </p:nvPicPr>
        <p:blipFill>
          <a:blip r:embed="rId3" cstate="screen">
            <a:extLst>
              <a:ext uri="{28A0092B-C50C-407E-A947-70E740481C1C}">
                <a14:useLocalDpi xmlns:a14="http://schemas.microsoft.com/office/drawing/2010/main"/>
              </a:ext>
            </a:extLst>
          </a:blip>
          <a:stretch>
            <a:fillRect/>
          </a:stretch>
        </p:blipFill>
        <p:spPr>
          <a:xfrm>
            <a:off x="446442" y="1573594"/>
            <a:ext cx="886182" cy="886182"/>
          </a:xfrm>
          <a:prstGeom prst="rect">
            <a:avLst/>
          </a:prstGeom>
        </p:spPr>
      </p:pic>
      <p:pic>
        <p:nvPicPr>
          <p:cNvPr id="6" name="Imagen 5">
            <a:extLst>
              <a:ext uri="{FF2B5EF4-FFF2-40B4-BE49-F238E27FC236}">
                <a16:creationId xmlns:a16="http://schemas.microsoft.com/office/drawing/2014/main" id="{92C4C1E3-79C9-4991-A3FE-9B662233BD6C}"/>
              </a:ext>
            </a:extLst>
          </p:cNvPr>
          <p:cNvPicPr>
            <a:picLocks noChangeAspect="1"/>
          </p:cNvPicPr>
          <p:nvPr/>
        </p:nvPicPr>
        <p:blipFill>
          <a:blip r:embed="rId4"/>
          <a:stretch>
            <a:fillRect/>
          </a:stretch>
        </p:blipFill>
        <p:spPr>
          <a:xfrm>
            <a:off x="446442" y="1573594"/>
            <a:ext cx="886182" cy="886182"/>
          </a:xfrm>
          <a:prstGeom prst="rect">
            <a:avLst/>
          </a:prstGeom>
        </p:spPr>
      </p:pic>
    </p:spTree>
    <p:extLst>
      <p:ext uri="{BB962C8B-B14F-4D97-AF65-F5344CB8AC3E}">
        <p14:creationId xmlns:p14="http://schemas.microsoft.com/office/powerpoint/2010/main" val="2272763448"/>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3538962" y="1384808"/>
            <a:ext cx="4309638" cy="1030019"/>
          </a:xfrm>
        </p:spPr>
        <p:txBody>
          <a:bodyPr/>
          <a:lstStyle/>
          <a:p>
            <a:pPr>
              <a:lnSpc>
                <a:spcPct val="100000"/>
              </a:lnSpc>
              <a:spcBef>
                <a:spcPts val="0"/>
              </a:spcBef>
            </a:pPr>
            <a:r>
              <a:rPr lang="es-ES" sz="4400" b="1" dirty="0"/>
              <a:t>GESTIONAR EL TALENTO </a:t>
            </a:r>
          </a:p>
        </p:txBody>
      </p:sp>
      <p:sp>
        <p:nvSpPr>
          <p:cNvPr id="21" name="Text Placeholder 20"/>
          <p:cNvSpPr>
            <a:spLocks noGrp="1"/>
          </p:cNvSpPr>
          <p:nvPr>
            <p:ph type="body" sz="quarter" idx="4294967295"/>
          </p:nvPr>
        </p:nvSpPr>
        <p:spPr>
          <a:xfrm>
            <a:off x="8508170" y="3429000"/>
            <a:ext cx="2812464" cy="323455"/>
          </a:xfrm>
        </p:spPr>
        <p:txBody>
          <a:bodyPr>
            <a:normAutofit fontScale="55000" lnSpcReduction="20000"/>
          </a:bodyPr>
          <a:lstStyle/>
          <a:p>
            <a:r>
              <a:rPr lang="es-ES" dirty="0">
                <a:solidFill>
                  <a:schemeClr val="bg1"/>
                </a:solidFill>
              </a:rPr>
              <a:t>@AmbitiontoEmploy</a:t>
            </a:r>
          </a:p>
        </p:txBody>
      </p:sp>
      <p:sp>
        <p:nvSpPr>
          <p:cNvPr id="22" name="Text Placeholder 21"/>
          <p:cNvSpPr>
            <a:spLocks noGrp="1"/>
          </p:cNvSpPr>
          <p:nvPr>
            <p:ph type="body" sz="quarter" idx="4294967295"/>
          </p:nvPr>
        </p:nvSpPr>
        <p:spPr>
          <a:xfrm>
            <a:off x="7438298" y="4369677"/>
            <a:ext cx="3661823" cy="323455"/>
          </a:xfrm>
        </p:spPr>
        <p:txBody>
          <a:bodyPr>
            <a:noAutofit/>
          </a:bodyPr>
          <a:lstStyle/>
          <a:p>
            <a:r>
              <a:rPr lang="es-ES" sz="2000" dirty="0">
                <a:solidFill>
                  <a:schemeClr val="bg1"/>
                </a:solidFill>
              </a:rPr>
              <a:t>www.</a:t>
            </a:r>
            <a:r>
              <a:rPr lang="es-ES" sz="2000" b="1" dirty="0">
                <a:solidFill>
                  <a:schemeClr val="bg1"/>
                </a:solidFill>
              </a:rPr>
              <a:t>ambitiontoemploy</a:t>
            </a:r>
            <a:r>
              <a:rPr lang="es-ES" sz="2000" dirty="0">
                <a:solidFill>
                  <a:schemeClr val="bg1"/>
                </a:solidFill>
              </a:rPr>
              <a:t>.eu</a:t>
            </a:r>
          </a:p>
        </p:txBody>
      </p:sp>
      <p:grpSp>
        <p:nvGrpSpPr>
          <p:cNvPr id="10" name="Google Shape;664;p39"/>
          <p:cNvGrpSpPr/>
          <p:nvPr/>
        </p:nvGrpSpPr>
        <p:grpSpPr>
          <a:xfrm>
            <a:off x="6578626" y="4187991"/>
            <a:ext cx="301041" cy="301041"/>
            <a:chOff x="5941025" y="3634400"/>
            <a:chExt cx="467650" cy="467650"/>
          </a:xfrm>
        </p:grpSpPr>
        <p:sp>
          <p:nvSpPr>
            <p:cNvPr id="11" name="Google Shape;665;p39"/>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2" name="Google Shape;666;p39"/>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3" name="Google Shape;667;p39"/>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4" name="Google Shape;668;p39"/>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5" name="Google Shape;669;p39"/>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6" name="Google Shape;670;p39"/>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pic>
        <p:nvPicPr>
          <p:cNvPr id="5" name="Picture 4" descr="A close up of a logo&#10;&#10;Description automatically generated">
            <a:extLst>
              <a:ext uri="{FF2B5EF4-FFF2-40B4-BE49-F238E27FC236}">
                <a16:creationId xmlns:a16="http://schemas.microsoft.com/office/drawing/2014/main" id="{D83F28AA-65EF-6841-AEF8-CFDAAD7B0C25}"/>
              </a:ext>
            </a:extLst>
          </p:cNvPr>
          <p:cNvPicPr>
            <a:picLocks noChangeAspect="1"/>
          </p:cNvPicPr>
          <p:nvPr/>
        </p:nvPicPr>
        <p:blipFill>
          <a:blip r:embed="rId2" cstate="screen">
            <a:extLst>
              <a:ext uri="{BEBA8EAE-BF5A-486C-A8C5-ECC9F3942E4B}">
                <a14:imgProps xmlns:a14="http://schemas.microsoft.com/office/drawing/2010/main">
                  <a14:imgLayer r:embed="rId3">
                    <a14:imgEffect>
                      <a14:colorTemperature colorTemp="11500"/>
                    </a14:imgEffect>
                    <a14:imgEffect>
                      <a14:saturation sat="400000"/>
                    </a14:imgEffect>
                    <a14:imgEffect>
                      <a14:brightnessContrast bright="100000" contrast="100000"/>
                    </a14:imgEffect>
                  </a14:imgLayer>
                </a14:imgProps>
              </a:ext>
              <a:ext uri="{28A0092B-C50C-407E-A947-70E740481C1C}">
                <a14:useLocalDpi xmlns:a14="http://schemas.microsoft.com/office/drawing/2010/main"/>
              </a:ext>
            </a:extLst>
          </a:blip>
          <a:stretch>
            <a:fillRect/>
          </a:stretch>
        </p:blipFill>
        <p:spPr>
          <a:xfrm>
            <a:off x="7659948" y="3300312"/>
            <a:ext cx="290415" cy="290415"/>
          </a:xfrm>
          <a:prstGeom prst="rect">
            <a:avLst/>
          </a:prstGeom>
        </p:spPr>
      </p:pic>
      <p:sp>
        <p:nvSpPr>
          <p:cNvPr id="3" name="TextBox 2">
            <a:extLst>
              <a:ext uri="{FF2B5EF4-FFF2-40B4-BE49-F238E27FC236}">
                <a16:creationId xmlns:a16="http://schemas.microsoft.com/office/drawing/2014/main" id="{060DFB9A-86D1-4BE9-BFDC-0841D683C215}"/>
              </a:ext>
            </a:extLst>
          </p:cNvPr>
          <p:cNvSpPr txBox="1"/>
          <p:nvPr/>
        </p:nvSpPr>
        <p:spPr>
          <a:xfrm>
            <a:off x="436880" y="1015476"/>
            <a:ext cx="2753360" cy="1384995"/>
          </a:xfrm>
          <a:prstGeom prst="rect">
            <a:avLst/>
          </a:prstGeom>
          <a:noFill/>
        </p:spPr>
        <p:txBody>
          <a:bodyPr wrap="square" rtlCol="0">
            <a:spAutoFit/>
          </a:bodyPr>
          <a:lstStyle/>
          <a:p>
            <a:r>
              <a:rPr lang="es-ES" sz="2800" dirty="0"/>
              <a:t>A CONTI-NUACIÓN MÓDULO 5</a:t>
            </a:r>
          </a:p>
        </p:txBody>
      </p:sp>
    </p:spTree>
    <p:extLst>
      <p:ext uri="{BB962C8B-B14F-4D97-AF65-F5344CB8AC3E}">
        <p14:creationId xmlns:p14="http://schemas.microsoft.com/office/powerpoint/2010/main" val="4116818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AC7B6CA-280E-EB41-8472-B334B494A9BE}"/>
              </a:ext>
            </a:extLst>
          </p:cNvPr>
          <p:cNvSpPr>
            <a:spLocks noGrp="1"/>
          </p:cNvSpPr>
          <p:nvPr>
            <p:ph type="body" sz="quarter" idx="20"/>
          </p:nvPr>
        </p:nvSpPr>
        <p:spPr>
          <a:xfrm>
            <a:off x="5905665" y="1340698"/>
            <a:ext cx="6138761" cy="3722513"/>
          </a:xfrm>
        </p:spPr>
        <p:txBody>
          <a:bodyPr/>
          <a:lstStyle/>
          <a:p>
            <a:pPr>
              <a:spcBef>
                <a:spcPts val="300"/>
              </a:spcBef>
            </a:pPr>
            <a:r>
              <a:rPr lang="es-ES" dirty="0"/>
              <a:t>Si gestiona el proceso de selección </a:t>
            </a:r>
            <a:r>
              <a:rPr lang="es-ES" b="1" dirty="0"/>
              <a:t>por su cuenta:</a:t>
            </a:r>
          </a:p>
          <a:p>
            <a:pPr>
              <a:spcBef>
                <a:spcPts val="300"/>
              </a:spcBef>
            </a:pPr>
            <a:endParaRPr lang="en-IE" dirty="0"/>
          </a:p>
          <a:p>
            <a:pPr marL="342900" lvl="0" indent="-342900">
              <a:buFont typeface="Arial" panose="020B0604020202020204" pitchFamily="34" charset="0"/>
              <a:buChar char="•"/>
            </a:pPr>
            <a:r>
              <a:rPr lang="es-ES" dirty="0"/>
              <a:t>La selección le sale cara en términos de tiempo y le impide dedicarse a su apretada agenda.</a:t>
            </a:r>
          </a:p>
          <a:p>
            <a:pPr marL="342900" lvl="0" indent="-342900">
              <a:buFont typeface="Arial" panose="020B0604020202020204" pitchFamily="34" charset="0"/>
              <a:buChar char="•"/>
            </a:pPr>
            <a:r>
              <a:rPr lang="es-ES" dirty="0"/>
              <a:t>Es posible que tarde más en ocupar la vacante.</a:t>
            </a:r>
          </a:p>
          <a:p>
            <a:pPr marL="342900" lvl="0" indent="-342900">
              <a:buFont typeface="Arial" panose="020B0604020202020204" pitchFamily="34" charset="0"/>
              <a:buChar char="•"/>
            </a:pPr>
            <a:r>
              <a:rPr lang="es-ES" dirty="0"/>
              <a:t>Tiene acceso a una lista limitada de candidaturas.</a:t>
            </a:r>
          </a:p>
          <a:p>
            <a:pPr marL="342900" lvl="0" indent="-342900">
              <a:buFont typeface="Arial" panose="020B0604020202020204" pitchFamily="34" charset="0"/>
              <a:buChar char="•"/>
            </a:pPr>
            <a:r>
              <a:rPr lang="es-ES" dirty="0"/>
              <a:t>Quizá no tenga muchos conocimientos de selección de personal (salvo que haya realizado nuestro curso Ambition to employ).</a:t>
            </a:r>
          </a:p>
        </p:txBody>
      </p:sp>
      <p:sp>
        <p:nvSpPr>
          <p:cNvPr id="3" name="Text Placeholder 2">
            <a:extLst>
              <a:ext uri="{FF2B5EF4-FFF2-40B4-BE49-F238E27FC236}">
                <a16:creationId xmlns:a16="http://schemas.microsoft.com/office/drawing/2014/main" id="{A9C2C26A-5D7B-1C49-90F3-45BA682EAF30}"/>
              </a:ext>
            </a:extLst>
          </p:cNvPr>
          <p:cNvSpPr>
            <a:spLocks noGrp="1"/>
          </p:cNvSpPr>
          <p:nvPr>
            <p:ph type="body" sz="quarter" idx="22"/>
          </p:nvPr>
        </p:nvSpPr>
        <p:spPr/>
        <p:txBody>
          <a:bodyPr>
            <a:normAutofit/>
          </a:bodyPr>
          <a:lstStyle/>
          <a:p>
            <a:r>
              <a:rPr lang="es-ES" dirty="0"/>
              <a:t>DESVENTAJAS</a:t>
            </a:r>
          </a:p>
        </p:txBody>
      </p:sp>
      <p:sp>
        <p:nvSpPr>
          <p:cNvPr id="4" name="Text Placeholder 3">
            <a:extLst>
              <a:ext uri="{FF2B5EF4-FFF2-40B4-BE49-F238E27FC236}">
                <a16:creationId xmlns:a16="http://schemas.microsoft.com/office/drawing/2014/main" id="{7C11DBCA-A912-634D-AB32-76960313BEBE}"/>
              </a:ext>
            </a:extLst>
          </p:cNvPr>
          <p:cNvSpPr>
            <a:spLocks noGrp="1"/>
          </p:cNvSpPr>
          <p:nvPr>
            <p:ph type="body" sz="quarter" idx="23"/>
          </p:nvPr>
        </p:nvSpPr>
        <p:spPr/>
        <p:txBody>
          <a:bodyPr/>
          <a:lstStyle/>
          <a:p>
            <a:r>
              <a:rPr lang="es-ES" b="1" dirty="0">
                <a:solidFill>
                  <a:srgbClr val="2E95D2"/>
                </a:solidFill>
              </a:rPr>
              <a:t>CONTRATACIÓN DIRECTA </a:t>
            </a:r>
            <a:r>
              <a:rPr lang="es-ES" dirty="0"/>
              <a:t>- GESTIÓN PROPIA DEL PROCESO</a:t>
            </a:r>
          </a:p>
        </p:txBody>
      </p:sp>
      <p:pic>
        <p:nvPicPr>
          <p:cNvPr id="11" name="Graphic 10" descr="Thumbs up sign">
            <a:extLst>
              <a:ext uri="{FF2B5EF4-FFF2-40B4-BE49-F238E27FC236}">
                <a16:creationId xmlns:a16="http://schemas.microsoft.com/office/drawing/2014/main" id="{4373A6CE-8AC1-174F-BE25-8A55657157C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flipV="1">
            <a:off x="4298034" y="711839"/>
            <a:ext cx="639046" cy="639046"/>
          </a:xfrm>
          <a:prstGeom prst="rect">
            <a:avLst/>
          </a:prstGeom>
        </p:spPr>
      </p:pic>
      <p:pic>
        <p:nvPicPr>
          <p:cNvPr id="6" name="Picture 5" descr="A picture containing drawing&#10;&#10;Description automatically generated">
            <a:extLst>
              <a:ext uri="{FF2B5EF4-FFF2-40B4-BE49-F238E27FC236}">
                <a16:creationId xmlns:a16="http://schemas.microsoft.com/office/drawing/2014/main" id="{BBD8FA90-B9F3-42B3-A51C-FFDE03B70199}"/>
              </a:ext>
            </a:extLst>
          </p:cNvPr>
          <p:cNvPicPr>
            <a:picLocks noChangeAspect="1"/>
          </p:cNvPicPr>
          <p:nvPr/>
        </p:nvPicPr>
        <p:blipFill>
          <a:blip r:embed="rId4">
            <a:extLst>
              <a:ext uri="{837473B0-CC2E-450A-ABE3-18F120FF3D39}">
                <a1611:picAttrSrcUrl xmlns:a1611="http://schemas.microsoft.com/office/drawing/2016/11/main" r:id="rId5"/>
              </a:ext>
            </a:extLst>
          </a:blip>
          <a:stretch>
            <a:fillRect/>
          </a:stretch>
        </p:blipFill>
        <p:spPr>
          <a:xfrm>
            <a:off x="516102" y="3646715"/>
            <a:ext cx="3032982" cy="3124200"/>
          </a:xfrm>
          <a:prstGeom prst="rect">
            <a:avLst/>
          </a:prstGeom>
        </p:spPr>
      </p:pic>
    </p:spTree>
    <p:extLst>
      <p:ext uri="{BB962C8B-B14F-4D97-AF65-F5344CB8AC3E}">
        <p14:creationId xmlns:p14="http://schemas.microsoft.com/office/powerpoint/2010/main" val="33400535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AC7B6CA-280E-EB41-8472-B334B494A9BE}"/>
              </a:ext>
            </a:extLst>
          </p:cNvPr>
          <p:cNvSpPr>
            <a:spLocks noGrp="1"/>
          </p:cNvSpPr>
          <p:nvPr>
            <p:ph type="body" sz="quarter" idx="20"/>
          </p:nvPr>
        </p:nvSpPr>
        <p:spPr>
          <a:xfrm>
            <a:off x="5698575" y="1426543"/>
            <a:ext cx="6288638" cy="3722513"/>
          </a:xfrm>
        </p:spPr>
        <p:txBody>
          <a:bodyPr/>
          <a:lstStyle/>
          <a:p>
            <a:pPr fontAlgn="base"/>
            <a:r>
              <a:rPr lang="es-ES" dirty="0"/>
              <a:t>Recurrir a una agencia de selección de personal ofrece </a:t>
            </a:r>
            <a:r>
              <a:rPr lang="es-ES" dirty="0">
                <a:solidFill>
                  <a:srgbClr val="CE1779"/>
                </a:solidFill>
              </a:rPr>
              <a:t>3 grandes ventajas</a:t>
            </a:r>
            <a:r>
              <a:rPr lang="es-ES" dirty="0"/>
              <a:t>:</a:t>
            </a:r>
          </a:p>
          <a:p>
            <a:pPr fontAlgn="base"/>
            <a:endParaRPr lang="en-IE" sz="800" dirty="0"/>
          </a:p>
          <a:p>
            <a:pPr marL="569912" lvl="1" indent="-457200" algn="l" fontAlgn="base">
              <a:buClr>
                <a:srgbClr val="CE1779"/>
              </a:buClr>
              <a:buFont typeface="+mj-lt"/>
              <a:buAutoNum type="arabicPeriod"/>
            </a:pPr>
            <a:r>
              <a:rPr lang="es-ES" dirty="0">
                <a:solidFill>
                  <a:srgbClr val="6D6E6C"/>
                </a:solidFill>
              </a:rPr>
              <a:t>Mayor rapidez - Una agencia de selección de personal le permitirá </a:t>
            </a:r>
            <a:r>
              <a:rPr lang="es-ES" b="1" dirty="0">
                <a:solidFill>
                  <a:srgbClr val="6D6E6C"/>
                </a:solidFill>
              </a:rPr>
              <a:t>acortar</a:t>
            </a:r>
            <a:r>
              <a:rPr lang="es-ES" dirty="0">
                <a:solidFill>
                  <a:srgbClr val="6D6E6C"/>
                </a:solidFill>
              </a:rPr>
              <a:t> el tiempo necesario para cubrir la vacante. Las agencias de selección de personal se ocupan de recoger y purgar los CV, y le ofrecen las que consideran ser las </a:t>
            </a:r>
            <a:r>
              <a:rPr lang="es-ES" b="1" dirty="0">
                <a:solidFill>
                  <a:srgbClr val="6D6E6C"/>
                </a:solidFill>
              </a:rPr>
              <a:t>mejores candidaturas</a:t>
            </a:r>
            <a:r>
              <a:rPr lang="es-ES" dirty="0">
                <a:solidFill>
                  <a:srgbClr val="6D6E6C"/>
                </a:solidFill>
              </a:rPr>
              <a:t> para que usted decida. Además, le permiten centrarse en su trabajo y dedicarse a lo que hace mejor.</a:t>
            </a:r>
          </a:p>
        </p:txBody>
      </p:sp>
      <p:sp>
        <p:nvSpPr>
          <p:cNvPr id="3" name="Text Placeholder 2">
            <a:extLst>
              <a:ext uri="{FF2B5EF4-FFF2-40B4-BE49-F238E27FC236}">
                <a16:creationId xmlns:a16="http://schemas.microsoft.com/office/drawing/2014/main" id="{A9C2C26A-5D7B-1C49-90F3-45BA682EAF30}"/>
              </a:ext>
            </a:extLst>
          </p:cNvPr>
          <p:cNvSpPr>
            <a:spLocks noGrp="1"/>
          </p:cNvSpPr>
          <p:nvPr>
            <p:ph type="body" sz="quarter" idx="22"/>
          </p:nvPr>
        </p:nvSpPr>
        <p:spPr>
          <a:xfrm>
            <a:off x="5698576" y="695140"/>
            <a:ext cx="5689704" cy="857158"/>
          </a:xfrm>
        </p:spPr>
        <p:txBody>
          <a:bodyPr>
            <a:normAutofit/>
          </a:bodyPr>
          <a:lstStyle/>
          <a:p>
            <a:r>
              <a:rPr lang="es-ES" dirty="0"/>
              <a:t>VENTAJAS</a:t>
            </a:r>
          </a:p>
        </p:txBody>
      </p:sp>
      <p:sp>
        <p:nvSpPr>
          <p:cNvPr id="4" name="Text Placeholder 3">
            <a:extLst>
              <a:ext uri="{FF2B5EF4-FFF2-40B4-BE49-F238E27FC236}">
                <a16:creationId xmlns:a16="http://schemas.microsoft.com/office/drawing/2014/main" id="{7C11DBCA-A912-634D-AB32-76960313BEBE}"/>
              </a:ext>
            </a:extLst>
          </p:cNvPr>
          <p:cNvSpPr>
            <a:spLocks noGrp="1"/>
          </p:cNvSpPr>
          <p:nvPr>
            <p:ph type="body" sz="quarter" idx="23"/>
          </p:nvPr>
        </p:nvSpPr>
        <p:spPr>
          <a:xfrm>
            <a:off x="358938" y="460802"/>
            <a:ext cx="3584412" cy="5482798"/>
          </a:xfrm>
        </p:spPr>
        <p:txBody>
          <a:bodyPr/>
          <a:lstStyle/>
          <a:p>
            <a:r>
              <a:rPr lang="es-ES" b="1" dirty="0">
                <a:solidFill>
                  <a:srgbClr val="CE1779"/>
                </a:solidFill>
              </a:rPr>
              <a:t>AGENCIA DE SELECCIÓN DE PERSONAL EXTERNA</a:t>
            </a:r>
          </a:p>
          <a:p>
            <a:endParaRPr lang="en-US" b="1" dirty="0">
              <a:solidFill>
                <a:srgbClr val="CE1779"/>
              </a:solidFill>
            </a:endParaRPr>
          </a:p>
          <a:p>
            <a:r>
              <a:rPr lang="es-ES" sz="2400" i="1" dirty="0"/>
              <a:t>Las agencias, organizaciones y profesionales de selección de personal seleccionan aspirantes a vacantes temporales, a media jornada o jornada completa para sus clientes. </a:t>
            </a:r>
          </a:p>
          <a:p>
            <a:endParaRPr lang="en-IE" b="1" dirty="0">
              <a:solidFill>
                <a:srgbClr val="CE1779"/>
              </a:solidFill>
            </a:endParaRPr>
          </a:p>
        </p:txBody>
      </p:sp>
      <p:pic>
        <p:nvPicPr>
          <p:cNvPr id="11" name="Graphic 10" descr="Thumbs up sign">
            <a:extLst>
              <a:ext uri="{FF2B5EF4-FFF2-40B4-BE49-F238E27FC236}">
                <a16:creationId xmlns:a16="http://schemas.microsoft.com/office/drawing/2014/main" id="{4373A6CE-8AC1-174F-BE25-8A55657157C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298034" y="695140"/>
            <a:ext cx="639046" cy="639046"/>
          </a:xfrm>
          <a:prstGeom prst="rect">
            <a:avLst/>
          </a:prstGeom>
        </p:spPr>
      </p:pic>
    </p:spTree>
    <p:extLst>
      <p:ext uri="{BB962C8B-B14F-4D97-AF65-F5344CB8AC3E}">
        <p14:creationId xmlns:p14="http://schemas.microsoft.com/office/powerpoint/2010/main" val="296533643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8603</TotalTime>
  <Words>6631</Words>
  <Application>Microsoft Office PowerPoint</Application>
  <PresentationFormat>Panorámica</PresentationFormat>
  <Paragraphs>448</Paragraphs>
  <Slides>79</Slides>
  <Notes>0</Notes>
  <HiddenSlides>0</HiddenSlides>
  <MMClips>0</MMClips>
  <ScaleCrop>false</ScaleCrop>
  <HeadingPairs>
    <vt:vector size="6" baseType="variant">
      <vt:variant>
        <vt:lpstr>Fuentes usadas</vt:lpstr>
      </vt:variant>
      <vt:variant>
        <vt:i4>6</vt:i4>
      </vt:variant>
      <vt:variant>
        <vt:lpstr>Tema</vt:lpstr>
      </vt:variant>
      <vt:variant>
        <vt:i4>1</vt:i4>
      </vt:variant>
      <vt:variant>
        <vt:lpstr>Títulos de diapositiva</vt:lpstr>
      </vt:variant>
      <vt:variant>
        <vt:i4>79</vt:i4>
      </vt:variant>
    </vt:vector>
  </HeadingPairs>
  <TitlesOfParts>
    <vt:vector size="86" baseType="lpstr">
      <vt:lpstr>Arial</vt:lpstr>
      <vt:lpstr>Calibri</vt:lpstr>
      <vt:lpstr>Calibri Light</vt:lpstr>
      <vt:lpstr>MVWVBI+Helvetica</vt:lpstr>
      <vt:lpstr>Quattrocento Sans</vt:lpstr>
      <vt:lpstr>Times New Roman</vt:lpstr>
      <vt:lpstr>Office Theme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lastModifiedBy>Cristina Martinez</cp:lastModifiedBy>
  <cp:revision>803</cp:revision>
  <dcterms:created xsi:type="dcterms:W3CDTF">2018-09-19T09:23:58Z</dcterms:created>
  <dcterms:modified xsi:type="dcterms:W3CDTF">2020-05-26T16:46:40Z</dcterms:modified>
</cp:coreProperties>
</file>