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2"/>
  </p:notesMasterIdLst>
  <p:handoutMasterIdLst>
    <p:handoutMasterId r:id="rId43"/>
  </p:handoutMasterIdLst>
  <p:sldIdLst>
    <p:sldId id="259" r:id="rId2"/>
    <p:sldId id="311" r:id="rId3"/>
    <p:sldId id="261" r:id="rId4"/>
    <p:sldId id="278" r:id="rId5"/>
    <p:sldId id="267" r:id="rId6"/>
    <p:sldId id="264" r:id="rId7"/>
    <p:sldId id="313" r:id="rId8"/>
    <p:sldId id="312" r:id="rId9"/>
    <p:sldId id="314" r:id="rId10"/>
    <p:sldId id="287" r:id="rId11"/>
    <p:sldId id="276" r:id="rId12"/>
    <p:sldId id="303" r:id="rId13"/>
    <p:sldId id="262" r:id="rId14"/>
    <p:sldId id="291" r:id="rId15"/>
    <p:sldId id="281" r:id="rId16"/>
    <p:sldId id="263" r:id="rId17"/>
    <p:sldId id="315" r:id="rId18"/>
    <p:sldId id="316" r:id="rId19"/>
    <p:sldId id="317" r:id="rId20"/>
    <p:sldId id="318" r:id="rId21"/>
    <p:sldId id="265" r:id="rId22"/>
    <p:sldId id="319" r:id="rId23"/>
    <p:sldId id="320" r:id="rId24"/>
    <p:sldId id="321" r:id="rId25"/>
    <p:sldId id="323" r:id="rId26"/>
    <p:sldId id="324" r:id="rId27"/>
    <p:sldId id="325" r:id="rId28"/>
    <p:sldId id="326" r:id="rId29"/>
    <p:sldId id="327" r:id="rId30"/>
    <p:sldId id="328" r:id="rId31"/>
    <p:sldId id="268" r:id="rId32"/>
    <p:sldId id="329" r:id="rId33"/>
    <p:sldId id="306" r:id="rId34"/>
    <p:sldId id="331" r:id="rId35"/>
    <p:sldId id="332" r:id="rId36"/>
    <p:sldId id="333" r:id="rId37"/>
    <p:sldId id="334" r:id="rId38"/>
    <p:sldId id="330" r:id="rId39"/>
    <p:sldId id="335" r:id="rId40"/>
    <p:sldId id="309" r:id="rId4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E95D2"/>
    <a:srgbClr val="FDC010"/>
    <a:srgbClr val="EE7123"/>
    <a:srgbClr val="CE1779"/>
    <a:srgbClr val="6D6E6C"/>
    <a:srgbClr val="8F257A"/>
    <a:srgbClr val="0B74BB"/>
    <a:srgbClr val="16A8D3"/>
    <a:srgbClr val="EA1D76"/>
    <a:srgbClr val="F38B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503" autoAdjust="0"/>
    <p:restoredTop sz="86395"/>
  </p:normalViewPr>
  <p:slideViewPr>
    <p:cSldViewPr snapToGrid="0" snapToObjects="1">
      <p:cViewPr varScale="1">
        <p:scale>
          <a:sx n="114" d="100"/>
          <a:sy n="114" d="100"/>
        </p:scale>
        <p:origin x="384" y="114"/>
      </p:cViewPr>
      <p:guideLst/>
    </p:cSldViewPr>
  </p:slideViewPr>
  <p:outlineViewPr>
    <p:cViewPr>
      <p:scale>
        <a:sx n="33" d="100"/>
        <a:sy n="33" d="100"/>
      </p:scale>
      <p:origin x="0" y="-4184"/>
    </p:cViewPr>
  </p:outlineViewPr>
  <p:notesTextViewPr>
    <p:cViewPr>
      <p:scale>
        <a:sx n="1" d="1"/>
        <a:sy n="1" d="1"/>
      </p:scale>
      <p:origin x="0" y="0"/>
    </p:cViewPr>
  </p:notesTextViewPr>
  <p:sorterViewPr>
    <p:cViewPr>
      <p:scale>
        <a:sx n="70" d="100"/>
        <a:sy n="70" d="100"/>
      </p:scale>
      <p:origin x="0" y="0"/>
    </p:cViewPr>
  </p:sorterViewPr>
  <p:notesViewPr>
    <p:cSldViewPr snapToGrid="0" snapToObjects="1">
      <p:cViewPr varScale="1">
        <p:scale>
          <a:sx n="87" d="100"/>
          <a:sy n="87" d="100"/>
        </p:scale>
        <p:origin x="3904" y="19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174B3AB-1076-3847-9704-2735AAE6E6FB}" type="datetimeFigureOut">
              <a:rPr lang="en-US" smtClean="0"/>
              <a:t>5/12/2020</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9C00C95-E645-9447-A3F8-A17F92449908}" type="slidenum">
              <a:rPr lang="en-US" smtClean="0"/>
              <a:t>‹Nº›</a:t>
            </a:fld>
            <a:endParaRPr lang="en-US"/>
          </a:p>
        </p:txBody>
      </p:sp>
    </p:spTree>
    <p:extLst>
      <p:ext uri="{BB962C8B-B14F-4D97-AF65-F5344CB8AC3E}">
        <p14:creationId xmlns:p14="http://schemas.microsoft.com/office/powerpoint/2010/main" val="149439099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8C7370B-66A1-AB42-84E0-A4E6FD88C2A5}" type="datetimeFigureOut">
              <a:rPr lang="en-US" smtClean="0"/>
              <a:t>5/12/2020</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34AC054-D004-974A-8D8E-E228282ED491}" type="slidenum">
              <a:rPr lang="en-US" smtClean="0"/>
              <a:t>‹Nº›</a:t>
            </a:fld>
            <a:endParaRPr lang="en-US" dirty="0"/>
          </a:p>
        </p:txBody>
      </p:sp>
    </p:spTree>
    <p:extLst>
      <p:ext uri="{BB962C8B-B14F-4D97-AF65-F5344CB8AC3E}">
        <p14:creationId xmlns:p14="http://schemas.microsoft.com/office/powerpoint/2010/main" val="3810353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34AC054-D004-974A-8D8E-E228282ED491}" type="slidenum">
              <a:rPr lang="en-US" smtClean="0"/>
              <a:t>9</a:t>
            </a:fld>
            <a:endParaRPr lang="en-US" dirty="0"/>
          </a:p>
        </p:txBody>
      </p:sp>
    </p:spTree>
    <p:extLst>
      <p:ext uri="{BB962C8B-B14F-4D97-AF65-F5344CB8AC3E}">
        <p14:creationId xmlns:p14="http://schemas.microsoft.com/office/powerpoint/2010/main" val="19620230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34AC054-D004-974A-8D8E-E228282ED491}" type="slidenum">
              <a:rPr lang="en-US" smtClean="0"/>
              <a:t>10</a:t>
            </a:fld>
            <a:endParaRPr lang="en-US" dirty="0"/>
          </a:p>
        </p:txBody>
      </p:sp>
    </p:spTree>
    <p:extLst>
      <p:ext uri="{BB962C8B-B14F-4D97-AF65-F5344CB8AC3E}">
        <p14:creationId xmlns:p14="http://schemas.microsoft.com/office/powerpoint/2010/main" val="31898908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hyperlink" Target="https://www.peoplematters.in/blog/hr-industry/how-to-make-hr-future-ready-18695" TargetMode="External"/><Relationship Id="rId2" Type="http://schemas.openxmlformats.org/officeDocument/2006/relationships/image" Target="../media/image12.jpe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0.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ext to left - photo on right - NAVY">
    <p:spTree>
      <p:nvGrpSpPr>
        <p:cNvPr id="1" name=""/>
        <p:cNvGrpSpPr/>
        <p:nvPr/>
      </p:nvGrpSpPr>
      <p:grpSpPr>
        <a:xfrm>
          <a:off x="0" y="0"/>
          <a:ext cx="0" cy="0"/>
          <a:chOff x="0" y="0"/>
          <a:chExt cx="0" cy="0"/>
        </a:xfrm>
      </p:grpSpPr>
      <p:sp>
        <p:nvSpPr>
          <p:cNvPr id="13" name="Rectangle 12"/>
          <p:cNvSpPr/>
          <p:nvPr userDrawn="1"/>
        </p:nvSpPr>
        <p:spPr>
          <a:xfrm>
            <a:off x="0" y="-1"/>
            <a:ext cx="12192000" cy="6858001"/>
          </a:xfrm>
          <a:prstGeom prst="rect">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p:cNvSpPr/>
          <p:nvPr userDrawn="1"/>
        </p:nvSpPr>
        <p:spPr>
          <a:xfrm>
            <a:off x="424669" y="304247"/>
            <a:ext cx="5666415" cy="2123658"/>
          </a:xfrm>
          <a:prstGeom prst="rect">
            <a:avLst/>
          </a:prstGeom>
        </p:spPr>
        <p:txBody>
          <a:bodyPr wrap="square">
            <a:spAutoFit/>
          </a:bodyPr>
          <a:lstStyle/>
          <a:p>
            <a:pPr fontAlgn="base"/>
            <a:r>
              <a:rPr lang="en-IE" sz="4400" b="0" i="0" u="none" strike="noStrike" kern="1200" dirty="0">
                <a:solidFill>
                  <a:schemeClr val="bg1"/>
                </a:solidFill>
                <a:effectLst/>
                <a:latin typeface="+mn-lt"/>
                <a:ea typeface="+mn-ea"/>
                <a:cs typeface="+mn-cs"/>
              </a:rPr>
              <a:t>WELCOME TO THE </a:t>
            </a:r>
            <a:r>
              <a:rPr lang="en-IE" sz="4400" b="1" i="0" u="none" strike="noStrike" kern="1200" dirty="0">
                <a:solidFill>
                  <a:schemeClr val="bg1"/>
                </a:solidFill>
                <a:effectLst/>
                <a:latin typeface="+mn-lt"/>
                <a:ea typeface="+mn-ea"/>
                <a:cs typeface="+mn-cs"/>
              </a:rPr>
              <a:t>AMBITION TO EMPLOY </a:t>
            </a:r>
            <a:r>
              <a:rPr lang="en-IE" sz="4400" b="0" i="0" u="none" strike="noStrike" kern="1200" dirty="0">
                <a:solidFill>
                  <a:schemeClr val="bg1"/>
                </a:solidFill>
                <a:effectLst/>
                <a:latin typeface="+mn-lt"/>
                <a:ea typeface="+mn-ea"/>
                <a:cs typeface="+mn-cs"/>
              </a:rPr>
              <a:t>POWERPOINT</a:t>
            </a:r>
            <a:endParaRPr lang="en-IE" sz="3600" baseline="0" dirty="0">
              <a:solidFill>
                <a:schemeClr val="bg1"/>
              </a:solidFill>
              <a:latin typeface="+mn-lt"/>
              <a:ea typeface="Quattrocento Sans"/>
              <a:cs typeface="Quattrocento Sans"/>
              <a:sym typeface="Quattrocento Sans"/>
            </a:endParaRPr>
          </a:p>
        </p:txBody>
      </p:sp>
      <p:sp>
        <p:nvSpPr>
          <p:cNvPr id="15" name="Rectangle 14"/>
          <p:cNvSpPr/>
          <p:nvPr userDrawn="1"/>
        </p:nvSpPr>
        <p:spPr>
          <a:xfrm>
            <a:off x="7062018" y="866550"/>
            <a:ext cx="4589207" cy="6093976"/>
          </a:xfrm>
          <a:prstGeom prst="rect">
            <a:avLst/>
          </a:prstGeom>
        </p:spPr>
        <p:txBody>
          <a:bodyPr wrap="square">
            <a:spAutoFit/>
          </a:bodyPr>
          <a:lstStyle/>
          <a:p>
            <a:pPr fontAlgn="base"/>
            <a:r>
              <a:rPr lang="en-IE" sz="3000" b="0" i="0" u="none" strike="noStrike" kern="1200" dirty="0">
                <a:solidFill>
                  <a:schemeClr val="bg1"/>
                </a:solidFill>
                <a:effectLst/>
                <a:latin typeface="+mn-lt"/>
                <a:ea typeface="+mn-ea"/>
                <a:cs typeface="+mn-cs"/>
              </a:rPr>
              <a:t>FEATURES OF THE</a:t>
            </a:r>
          </a:p>
          <a:p>
            <a:pPr fontAlgn="base"/>
            <a:r>
              <a:rPr lang="en-IE" sz="3000" b="0" i="0" u="none" strike="noStrike" kern="1200" dirty="0">
                <a:solidFill>
                  <a:schemeClr val="bg1"/>
                </a:solidFill>
                <a:effectLst/>
                <a:latin typeface="+mn-lt"/>
                <a:ea typeface="+mn-ea"/>
                <a:cs typeface="+mn-cs"/>
              </a:rPr>
              <a:t>POWERPOINT:</a:t>
            </a:r>
          </a:p>
          <a:p>
            <a:pPr fontAlgn="base"/>
            <a:endParaRPr lang="en-IE" sz="3000" b="0" i="0" u="none" strike="noStrike" kern="1200" dirty="0">
              <a:solidFill>
                <a:schemeClr val="bg1"/>
              </a:solidFill>
              <a:effectLst/>
              <a:latin typeface="+mn-lt"/>
              <a:ea typeface="+mn-ea"/>
              <a:cs typeface="+mn-cs"/>
            </a:endParaRPr>
          </a:p>
          <a:p>
            <a:pPr marL="342900" indent="-342900" fontAlgn="base">
              <a:buFont typeface="Arial" charset="0"/>
              <a:buChar char="•"/>
            </a:pPr>
            <a:r>
              <a:rPr lang="en-IE" sz="2400" b="0" i="0" u="none" strike="noStrike" kern="1200" dirty="0">
                <a:solidFill>
                  <a:schemeClr val="bg1"/>
                </a:solidFill>
                <a:effectLst/>
                <a:latin typeface="+mn-lt"/>
                <a:ea typeface="+mn-ea"/>
                <a:cs typeface="+mn-cs"/>
              </a:rPr>
              <a:t>Set up in widescreen format. </a:t>
            </a:r>
          </a:p>
          <a:p>
            <a:pPr marL="342900" indent="-342900" fontAlgn="base">
              <a:buFont typeface="Arial" charset="0"/>
              <a:buChar char="•"/>
            </a:pPr>
            <a:r>
              <a:rPr lang="en-IE" sz="2400" b="0" i="0" u="none" strike="noStrike" kern="1200" dirty="0">
                <a:solidFill>
                  <a:schemeClr val="bg1"/>
                </a:solidFill>
                <a:effectLst/>
                <a:latin typeface="+mn-lt"/>
                <a:ea typeface="+mn-ea"/>
                <a:cs typeface="+mn-cs"/>
              </a:rPr>
              <a:t>44 slide layouts to choose from</a:t>
            </a:r>
          </a:p>
          <a:p>
            <a:pPr marL="342900" indent="-342900" fontAlgn="base">
              <a:buFont typeface="Arial" charset="0"/>
              <a:buChar char="•"/>
            </a:pPr>
            <a:r>
              <a:rPr lang="en-IE" sz="2400" b="0" i="0" u="none" strike="noStrike" kern="1200" dirty="0">
                <a:solidFill>
                  <a:schemeClr val="bg1"/>
                </a:solidFill>
                <a:effectLst/>
                <a:latin typeface="+mn-lt"/>
                <a:ea typeface="+mn-ea"/>
                <a:cs typeface="+mn-cs"/>
              </a:rPr>
              <a:t>Colour variations using the </a:t>
            </a:r>
            <a:r>
              <a:rPr lang="en-IE" sz="2400" b="1" i="0" u="none" strike="noStrike" kern="1200" dirty="0">
                <a:solidFill>
                  <a:schemeClr val="bg1"/>
                </a:solidFill>
                <a:effectLst/>
                <a:latin typeface="+mn-lt"/>
                <a:ea typeface="+mn-ea"/>
                <a:cs typeface="+mn-cs"/>
              </a:rPr>
              <a:t>AMBITION TO EMPLOY</a:t>
            </a:r>
            <a:r>
              <a:rPr lang="en-IE" sz="2400" b="1" i="0" u="none" strike="noStrike" kern="1200" baseline="0" dirty="0">
                <a:solidFill>
                  <a:schemeClr val="bg1"/>
                </a:solidFill>
                <a:effectLst/>
                <a:latin typeface="+mn-lt"/>
                <a:ea typeface="+mn-ea"/>
                <a:cs typeface="+mn-cs"/>
              </a:rPr>
              <a:t> </a:t>
            </a:r>
            <a:r>
              <a:rPr lang="en-IE" sz="2400" b="0" i="0" u="none" strike="noStrike" kern="1200" dirty="0">
                <a:solidFill>
                  <a:schemeClr val="bg1"/>
                </a:solidFill>
                <a:effectLst/>
                <a:latin typeface="+mn-lt"/>
                <a:ea typeface="+mn-ea"/>
                <a:cs typeface="+mn-cs"/>
              </a:rPr>
              <a:t>Brand Colours</a:t>
            </a:r>
          </a:p>
          <a:p>
            <a:pPr marL="342900" indent="-342900" fontAlgn="base">
              <a:buFont typeface="Arial" charset="0"/>
              <a:buChar char="•"/>
            </a:pPr>
            <a:r>
              <a:rPr lang="en-IE" sz="2400" b="0" i="0" u="none" strike="noStrike" kern="1200" dirty="0">
                <a:solidFill>
                  <a:schemeClr val="bg1"/>
                </a:solidFill>
                <a:effectLst/>
                <a:latin typeface="+mn-lt"/>
                <a:ea typeface="+mn-ea"/>
                <a:cs typeface="+mn-cs"/>
              </a:rPr>
              <a:t>Based on Master Slides design</a:t>
            </a:r>
          </a:p>
          <a:p>
            <a:pPr marL="342900" indent="-342900" fontAlgn="base">
              <a:buFont typeface="Arial" charset="0"/>
              <a:buChar char="•"/>
            </a:pPr>
            <a:r>
              <a:rPr lang="en-IE" sz="2400" b="0" i="0" u="none" strike="noStrike" kern="1200" dirty="0">
                <a:solidFill>
                  <a:schemeClr val="bg1"/>
                </a:solidFill>
                <a:effectLst/>
                <a:latin typeface="+mn-lt"/>
                <a:ea typeface="+mn-ea"/>
                <a:cs typeface="+mn-cs"/>
              </a:rPr>
              <a:t>Easy Drag and Drop to change picture</a:t>
            </a:r>
          </a:p>
          <a:p>
            <a:pPr marL="342900" indent="-342900" fontAlgn="base">
              <a:buFont typeface="Arial" charset="0"/>
              <a:buChar char="•"/>
            </a:pPr>
            <a:r>
              <a:rPr lang="en-IE" sz="2400" b="0" i="0" u="none" strike="noStrike" kern="1200" dirty="0">
                <a:solidFill>
                  <a:schemeClr val="bg1"/>
                </a:solidFill>
                <a:effectLst/>
                <a:latin typeface="+mn-lt"/>
                <a:ea typeface="+mn-ea"/>
                <a:cs typeface="+mn-cs"/>
              </a:rPr>
              <a:t>80 easy editable icons</a:t>
            </a:r>
          </a:p>
          <a:p>
            <a:pPr marL="342900" indent="-342900" fontAlgn="base">
              <a:buFont typeface="Arial" charset="0"/>
              <a:buChar char="•"/>
            </a:pPr>
            <a:r>
              <a:rPr lang="en-IE" sz="2400" b="0" i="0" u="none" strike="noStrike" kern="1200" dirty="0">
                <a:solidFill>
                  <a:schemeClr val="bg1"/>
                </a:solidFill>
                <a:effectLst/>
                <a:latin typeface="+mn-lt"/>
                <a:ea typeface="+mn-ea"/>
                <a:cs typeface="+mn-cs"/>
              </a:rPr>
              <a:t>Easy and Fully editable in PowerPoint</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600" b="0" i="0" u="none" strike="noStrike" kern="1200" dirty="0">
                <a:solidFill>
                  <a:schemeClr val="bg1"/>
                </a:solidFill>
                <a:effectLst/>
                <a:latin typeface="+mn-lt"/>
                <a:ea typeface="+mn-ea"/>
                <a:cs typeface="+mn-cs"/>
              </a:rPr>
              <a:t>		</a:t>
            </a:r>
            <a:endParaRPr lang="en-IE" sz="3600" baseline="0" dirty="0">
              <a:solidFill>
                <a:schemeClr val="bg1"/>
              </a:solidFill>
              <a:latin typeface="+mn-lt"/>
              <a:ea typeface="Quattrocento Sans"/>
              <a:cs typeface="Quattrocento Sans"/>
              <a:sym typeface="Quattrocento Sans"/>
            </a:endParaRPr>
          </a:p>
        </p:txBody>
      </p:sp>
      <p:sp>
        <p:nvSpPr>
          <p:cNvPr id="16" name="Rectangle 15"/>
          <p:cNvSpPr/>
          <p:nvPr userDrawn="1"/>
        </p:nvSpPr>
        <p:spPr>
          <a:xfrm>
            <a:off x="424669" y="3172202"/>
            <a:ext cx="5327201" cy="2677656"/>
          </a:xfrm>
          <a:prstGeom prst="rect">
            <a:avLst/>
          </a:prstGeom>
        </p:spPr>
        <p:txBody>
          <a:bodyPr wrap="square">
            <a:spAutoFit/>
          </a:bodyPr>
          <a:lstStyle/>
          <a:p>
            <a:pPr fontAlgn="base"/>
            <a:r>
              <a:rPr lang="en-IE" sz="2400" b="0" i="0" u="none" strike="noStrike" kern="1200" dirty="0">
                <a:solidFill>
                  <a:schemeClr val="bg1"/>
                </a:solidFill>
                <a:effectLst/>
                <a:latin typeface="+mn-lt"/>
                <a:ea typeface="+mn-ea"/>
                <a:cs typeface="+mn-cs"/>
              </a:rPr>
              <a:t>Our aim is to have a consistent “look and feel” throughout our branding material including our PowerPoint.</a:t>
            </a:r>
            <a:r>
              <a:rPr lang="en-IE" sz="2400" b="0" i="0" u="none" strike="noStrike" kern="1200" baseline="0" dirty="0">
                <a:solidFill>
                  <a:schemeClr val="bg1"/>
                </a:solidFill>
                <a:effectLst/>
                <a:latin typeface="+mn-lt"/>
                <a:ea typeface="+mn-ea"/>
                <a:cs typeface="+mn-cs"/>
              </a:rPr>
              <a:t> </a:t>
            </a:r>
          </a:p>
          <a:p>
            <a:pPr fontAlgn="base"/>
            <a:endParaRPr lang="en-IE" sz="2400" b="0" i="0" u="none" strike="noStrike" kern="1200" baseline="0" dirty="0">
              <a:solidFill>
                <a:schemeClr val="bg1"/>
              </a:solidFill>
              <a:effectLst/>
              <a:latin typeface="+mn-lt"/>
              <a:ea typeface="+mn-ea"/>
              <a:cs typeface="+mn-cs"/>
            </a:endParaRPr>
          </a:p>
          <a:p>
            <a:pPr fontAlgn="base"/>
            <a:r>
              <a:rPr lang="en-IE" sz="2400" b="0" i="0" u="none" strike="noStrike" kern="1200" dirty="0">
                <a:solidFill>
                  <a:schemeClr val="bg1"/>
                </a:solidFill>
                <a:effectLst/>
                <a:latin typeface="+mn-lt"/>
                <a:ea typeface="+mn-ea"/>
                <a:cs typeface="+mn-cs"/>
              </a:rPr>
              <a:t>The slide layouts within this PowerPoint  will give you a great deal of creative </a:t>
            </a:r>
            <a:r>
              <a:rPr lang="en-IE" sz="2400" b="0" i="0" u="none" strike="noStrike" kern="1200" dirty="0" err="1">
                <a:solidFill>
                  <a:schemeClr val="bg1"/>
                </a:solidFill>
                <a:effectLst/>
                <a:latin typeface="+mn-lt"/>
                <a:ea typeface="+mn-ea"/>
                <a:cs typeface="+mn-cs"/>
              </a:rPr>
              <a:t>flexibily</a:t>
            </a:r>
            <a:r>
              <a:rPr lang="en-IE" sz="2400" b="0" i="0" u="none" strike="noStrike" kern="1200" dirty="0">
                <a:solidFill>
                  <a:schemeClr val="bg1"/>
                </a:solidFill>
                <a:effectLst/>
                <a:latin typeface="+mn-lt"/>
                <a:ea typeface="+mn-ea"/>
                <a:cs typeface="+mn-cs"/>
              </a:rPr>
              <a:t> when creating your Presentation.</a:t>
            </a:r>
            <a:endParaRPr lang="en-IE" sz="3600" baseline="0" dirty="0">
              <a:solidFill>
                <a:schemeClr val="bg1"/>
              </a:solidFill>
              <a:latin typeface="+mn-lt"/>
              <a:ea typeface="Quattrocento Sans"/>
              <a:cs typeface="Quattrocento Sans"/>
              <a:sym typeface="Quattrocento Sans"/>
            </a:endParaRPr>
          </a:p>
        </p:txBody>
      </p:sp>
      <p:cxnSp>
        <p:nvCxnSpPr>
          <p:cNvPr id="17" name="Straight Connector 16"/>
          <p:cNvCxnSpPr/>
          <p:nvPr userDrawn="1"/>
        </p:nvCxnSpPr>
        <p:spPr>
          <a:xfrm>
            <a:off x="6592529" y="-1"/>
            <a:ext cx="0" cy="668102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a:xfrm flipH="1">
            <a:off x="0" y="2503620"/>
            <a:ext cx="659252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text only with 3 colums - RIGHT">
    <p:spTree>
      <p:nvGrpSpPr>
        <p:cNvPr id="1" name=""/>
        <p:cNvGrpSpPr/>
        <p:nvPr/>
      </p:nvGrpSpPr>
      <p:grpSpPr>
        <a:xfrm>
          <a:off x="0" y="0"/>
          <a:ext cx="0" cy="0"/>
          <a:chOff x="0" y="0"/>
          <a:chExt cx="0" cy="0"/>
        </a:xfrm>
      </p:grpSpPr>
      <p:sp>
        <p:nvSpPr>
          <p:cNvPr id="14" name="Text Placeholder 23"/>
          <p:cNvSpPr>
            <a:spLocks noGrp="1"/>
          </p:cNvSpPr>
          <p:nvPr>
            <p:ph type="body" sz="quarter" idx="13" hasCustomPrompt="1"/>
          </p:nvPr>
        </p:nvSpPr>
        <p:spPr>
          <a:xfrm>
            <a:off x="446442" y="500519"/>
            <a:ext cx="2717382" cy="2425550"/>
          </a:xfrm>
        </p:spPr>
        <p:txBody>
          <a:bodyPr>
            <a:normAutofit/>
          </a:bodyPr>
          <a:lstStyle>
            <a:lvl1pPr marL="0" indent="0" algn="l">
              <a:buNone/>
              <a:defRPr sz="3600">
                <a:solidFill>
                  <a:srgbClr val="6D6E6C"/>
                </a:solidFill>
                <a:latin typeface="+mn-lt"/>
              </a:defRPr>
            </a:lvl1pPr>
          </a:lstStyle>
          <a:p>
            <a:pPr lvl="0"/>
            <a:r>
              <a:rPr lang="en-US" dirty="0"/>
              <a:t>TITLE</a:t>
            </a:r>
          </a:p>
        </p:txBody>
      </p:sp>
      <p:sp>
        <p:nvSpPr>
          <p:cNvPr id="33" name="Text Placeholder 25"/>
          <p:cNvSpPr>
            <a:spLocks noGrp="1"/>
          </p:cNvSpPr>
          <p:nvPr>
            <p:ph type="body" sz="quarter" idx="15" hasCustomPrompt="1"/>
          </p:nvPr>
        </p:nvSpPr>
        <p:spPr>
          <a:xfrm>
            <a:off x="3694176" y="537318"/>
            <a:ext cx="8051382" cy="5077098"/>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10"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11" name="Picture 10"/>
          <p:cNvPicPr>
            <a:picLocks noChangeAspect="1"/>
          </p:cNvPicPr>
          <p:nvPr userDrawn="1"/>
        </p:nvPicPr>
        <p:blipFill rotWithShape="1">
          <a:blip r:embed="rId2" cstate="print">
            <a:extLst>
              <a:ext uri="{28A0092B-C50C-407E-A947-70E740481C1C}">
                <a14:useLocalDpi xmlns:a14="http://schemas.microsoft.com/office/drawing/2010/main"/>
              </a:ext>
            </a:extLst>
          </a:blip>
          <a:srcRect t="-1782" r="-8732" b="-11970"/>
          <a:stretch/>
        </p:blipFill>
        <p:spPr>
          <a:xfrm>
            <a:off x="0" y="2123341"/>
            <a:ext cx="2863971" cy="5790031"/>
          </a:xfrm>
          <a:prstGeom prst="rect">
            <a:avLst/>
          </a:prstGeom>
        </p:spPr>
      </p:pic>
      <p:pic>
        <p:nvPicPr>
          <p:cNvPr id="12" name="Picture 11"/>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Tree>
    <p:extLst>
      <p:ext uri="{BB962C8B-B14F-4D97-AF65-F5344CB8AC3E}">
        <p14:creationId xmlns:p14="http://schemas.microsoft.com/office/powerpoint/2010/main" val="31758350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 only with 1 colum - LEFT">
    <p:spTree>
      <p:nvGrpSpPr>
        <p:cNvPr id="1" name=""/>
        <p:cNvGrpSpPr/>
        <p:nvPr/>
      </p:nvGrpSpPr>
      <p:grpSpPr>
        <a:xfrm>
          <a:off x="0" y="0"/>
          <a:ext cx="0" cy="0"/>
          <a:chOff x="0" y="0"/>
          <a:chExt cx="0" cy="0"/>
        </a:xfrm>
      </p:grpSpPr>
      <p:sp>
        <p:nvSpPr>
          <p:cNvPr id="17" name="Text Placeholder 23"/>
          <p:cNvSpPr>
            <a:spLocks noGrp="1"/>
          </p:cNvSpPr>
          <p:nvPr>
            <p:ph type="body" sz="quarter" idx="13" hasCustomPrompt="1"/>
          </p:nvPr>
        </p:nvSpPr>
        <p:spPr>
          <a:xfrm>
            <a:off x="876300" y="1007537"/>
            <a:ext cx="7407087" cy="697353"/>
          </a:xfrm>
        </p:spPr>
        <p:txBody>
          <a:bodyPr>
            <a:normAutofit/>
          </a:bodyPr>
          <a:lstStyle>
            <a:lvl1pPr marL="0" indent="0" algn="l">
              <a:buNone/>
              <a:defRPr sz="3600">
                <a:solidFill>
                  <a:srgbClr val="6D6E6C"/>
                </a:solidFill>
                <a:latin typeface="+mn-lt"/>
              </a:defRPr>
            </a:lvl1pPr>
          </a:lstStyle>
          <a:p>
            <a:pPr lvl="0"/>
            <a:r>
              <a:rPr lang="en-US" dirty="0"/>
              <a:t>TITLE</a:t>
            </a:r>
          </a:p>
        </p:txBody>
      </p:sp>
      <p:sp>
        <p:nvSpPr>
          <p:cNvPr id="15" name="Text Placeholder 25"/>
          <p:cNvSpPr>
            <a:spLocks noGrp="1"/>
          </p:cNvSpPr>
          <p:nvPr>
            <p:ph type="body" sz="quarter" idx="14" hasCustomPrompt="1"/>
          </p:nvPr>
        </p:nvSpPr>
        <p:spPr>
          <a:xfrm>
            <a:off x="876301" y="2117212"/>
            <a:ext cx="7407087" cy="3975101"/>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cxnSp>
        <p:nvCxnSpPr>
          <p:cNvPr id="19" name="Straight Connector 18"/>
          <p:cNvCxnSpPr/>
          <p:nvPr userDrawn="1"/>
        </p:nvCxnSpPr>
        <p:spPr>
          <a:xfrm flipH="1">
            <a:off x="478388" y="1901510"/>
            <a:ext cx="8178914"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8"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9" name="Picture 8"/>
          <p:cNvPicPr>
            <a:picLocks noChangeAspect="1"/>
          </p:cNvPicPr>
          <p:nvPr userDrawn="1"/>
        </p:nvPicPr>
        <p:blipFill rotWithShape="1">
          <a:blip r:embed="rId2" cstate="print">
            <a:extLst>
              <a:ext uri="{28A0092B-C50C-407E-A947-70E740481C1C}">
                <a14:useLocalDpi xmlns:a14="http://schemas.microsoft.com/office/drawing/2010/main"/>
              </a:ext>
            </a:extLst>
          </a:blip>
          <a:srcRect t="-1782" r="-8732" b="-11970"/>
          <a:stretch/>
        </p:blipFill>
        <p:spPr>
          <a:xfrm flipH="1">
            <a:off x="9328029" y="-662818"/>
            <a:ext cx="2863971" cy="5790031"/>
          </a:xfrm>
          <a:prstGeom prst="rect">
            <a:avLst/>
          </a:prstGeom>
        </p:spPr>
      </p:pic>
      <p:pic>
        <p:nvPicPr>
          <p:cNvPr id="10" name="Picture 9"/>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rot="10800000">
            <a:off x="476270" y="6245726"/>
            <a:ext cx="345438" cy="389895"/>
          </a:xfrm>
          <a:prstGeom prst="rect">
            <a:avLst/>
          </a:prstGeom>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xt only with 2 colums - LEFT">
    <p:spTree>
      <p:nvGrpSpPr>
        <p:cNvPr id="1" name=""/>
        <p:cNvGrpSpPr/>
        <p:nvPr/>
      </p:nvGrpSpPr>
      <p:grpSpPr>
        <a:xfrm>
          <a:off x="0" y="0"/>
          <a:ext cx="0" cy="0"/>
          <a:chOff x="0" y="0"/>
          <a:chExt cx="0" cy="0"/>
        </a:xfrm>
      </p:grpSpPr>
      <p:sp>
        <p:nvSpPr>
          <p:cNvPr id="15" name="Text Placeholder 23"/>
          <p:cNvSpPr>
            <a:spLocks noGrp="1"/>
          </p:cNvSpPr>
          <p:nvPr>
            <p:ph type="body" sz="quarter" idx="13" hasCustomPrompt="1"/>
          </p:nvPr>
        </p:nvSpPr>
        <p:spPr>
          <a:xfrm>
            <a:off x="876300" y="1007537"/>
            <a:ext cx="7407087" cy="697353"/>
          </a:xfrm>
        </p:spPr>
        <p:txBody>
          <a:bodyPr>
            <a:normAutofit/>
          </a:bodyPr>
          <a:lstStyle>
            <a:lvl1pPr marL="0" indent="0" algn="l">
              <a:buNone/>
              <a:defRPr sz="3600">
                <a:solidFill>
                  <a:srgbClr val="6D6E6C"/>
                </a:solidFill>
                <a:latin typeface="+mn-lt"/>
              </a:defRPr>
            </a:lvl1pPr>
          </a:lstStyle>
          <a:p>
            <a:pPr lvl="0"/>
            <a:r>
              <a:rPr lang="en-US" dirty="0"/>
              <a:t>TITLE</a:t>
            </a:r>
          </a:p>
        </p:txBody>
      </p:sp>
      <p:sp>
        <p:nvSpPr>
          <p:cNvPr id="21" name="Text Placeholder 25"/>
          <p:cNvSpPr>
            <a:spLocks noGrp="1"/>
          </p:cNvSpPr>
          <p:nvPr>
            <p:ph type="body" sz="quarter" idx="14" hasCustomPrompt="1"/>
          </p:nvPr>
        </p:nvSpPr>
        <p:spPr>
          <a:xfrm>
            <a:off x="876302" y="2117211"/>
            <a:ext cx="3600000" cy="3960000"/>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cxnSp>
        <p:nvCxnSpPr>
          <p:cNvPr id="25" name="Straight Connector 24"/>
          <p:cNvCxnSpPr/>
          <p:nvPr userDrawn="1"/>
        </p:nvCxnSpPr>
        <p:spPr>
          <a:xfrm flipH="1">
            <a:off x="478388" y="1901510"/>
            <a:ext cx="8178914"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29" name="Text Placeholder 25"/>
          <p:cNvSpPr>
            <a:spLocks noGrp="1"/>
          </p:cNvSpPr>
          <p:nvPr>
            <p:ph type="body" sz="quarter" idx="15" hasCustomPrompt="1"/>
          </p:nvPr>
        </p:nvSpPr>
        <p:spPr>
          <a:xfrm>
            <a:off x="4683387" y="2097992"/>
            <a:ext cx="3600000" cy="3975101"/>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9"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10" name="Picture 9"/>
          <p:cNvPicPr>
            <a:picLocks noChangeAspect="1"/>
          </p:cNvPicPr>
          <p:nvPr userDrawn="1"/>
        </p:nvPicPr>
        <p:blipFill rotWithShape="1">
          <a:blip r:embed="rId2" cstate="print">
            <a:extLst>
              <a:ext uri="{28A0092B-C50C-407E-A947-70E740481C1C}">
                <a14:useLocalDpi xmlns:a14="http://schemas.microsoft.com/office/drawing/2010/main"/>
              </a:ext>
            </a:extLst>
          </a:blip>
          <a:srcRect t="-1782" r="-8732" b="-11970"/>
          <a:stretch/>
        </p:blipFill>
        <p:spPr>
          <a:xfrm flipH="1">
            <a:off x="9328029" y="-676466"/>
            <a:ext cx="2863971" cy="5790031"/>
          </a:xfrm>
          <a:prstGeom prst="rect">
            <a:avLst/>
          </a:prstGeom>
        </p:spPr>
      </p:pic>
      <p:pic>
        <p:nvPicPr>
          <p:cNvPr id="11" name="Picture 10"/>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rot="10800000">
            <a:off x="476270" y="6245726"/>
            <a:ext cx="345438" cy="389895"/>
          </a:xfrm>
          <a:prstGeom prst="rect">
            <a:avLst/>
          </a:prstGeom>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ext only with 3 colums - LEFT">
    <p:spTree>
      <p:nvGrpSpPr>
        <p:cNvPr id="1" name=""/>
        <p:cNvGrpSpPr/>
        <p:nvPr/>
      </p:nvGrpSpPr>
      <p:grpSpPr>
        <a:xfrm>
          <a:off x="0" y="0"/>
          <a:ext cx="0" cy="0"/>
          <a:chOff x="0" y="0"/>
          <a:chExt cx="0" cy="0"/>
        </a:xfrm>
      </p:grpSpPr>
      <p:sp>
        <p:nvSpPr>
          <p:cNvPr id="16" name="Text Placeholder 23"/>
          <p:cNvSpPr>
            <a:spLocks noGrp="1"/>
          </p:cNvSpPr>
          <p:nvPr>
            <p:ph type="body" sz="quarter" idx="13" hasCustomPrompt="1"/>
          </p:nvPr>
        </p:nvSpPr>
        <p:spPr>
          <a:xfrm>
            <a:off x="876300" y="1007537"/>
            <a:ext cx="7407087" cy="697353"/>
          </a:xfrm>
        </p:spPr>
        <p:txBody>
          <a:bodyPr>
            <a:normAutofit/>
          </a:bodyPr>
          <a:lstStyle>
            <a:lvl1pPr marL="0" indent="0" algn="l">
              <a:buNone/>
              <a:defRPr sz="3600">
                <a:solidFill>
                  <a:srgbClr val="6D6E6C"/>
                </a:solidFill>
                <a:latin typeface="+mn-lt"/>
              </a:defRPr>
            </a:lvl1pPr>
          </a:lstStyle>
          <a:p>
            <a:pPr lvl="0"/>
            <a:r>
              <a:rPr lang="en-US" dirty="0"/>
              <a:t>TITLE</a:t>
            </a:r>
          </a:p>
        </p:txBody>
      </p:sp>
      <p:cxnSp>
        <p:nvCxnSpPr>
          <p:cNvPr id="19" name="Straight Connector 18"/>
          <p:cNvCxnSpPr/>
          <p:nvPr userDrawn="1"/>
        </p:nvCxnSpPr>
        <p:spPr>
          <a:xfrm flipH="1">
            <a:off x="478388" y="1901510"/>
            <a:ext cx="8178914"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47" name="Text Placeholder 25"/>
          <p:cNvSpPr>
            <a:spLocks noGrp="1"/>
          </p:cNvSpPr>
          <p:nvPr>
            <p:ph type="body" sz="quarter" idx="17" hasCustomPrompt="1"/>
          </p:nvPr>
        </p:nvSpPr>
        <p:spPr>
          <a:xfrm>
            <a:off x="876300" y="2113005"/>
            <a:ext cx="2340000" cy="3960000"/>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48" name="Text Placeholder 25"/>
          <p:cNvSpPr>
            <a:spLocks noGrp="1"/>
          </p:cNvSpPr>
          <p:nvPr>
            <p:ph type="body" sz="quarter" idx="18" hasCustomPrompt="1"/>
          </p:nvPr>
        </p:nvSpPr>
        <p:spPr>
          <a:xfrm>
            <a:off x="5929097" y="2107852"/>
            <a:ext cx="2340000" cy="3960000"/>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49" name="Text Placeholder 25"/>
          <p:cNvSpPr>
            <a:spLocks noGrp="1"/>
          </p:cNvSpPr>
          <p:nvPr>
            <p:ph type="body" sz="quarter" idx="19" hasCustomPrompt="1"/>
          </p:nvPr>
        </p:nvSpPr>
        <p:spPr>
          <a:xfrm>
            <a:off x="3424130" y="2107852"/>
            <a:ext cx="2340000" cy="3960000"/>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10"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11" name="Picture 10"/>
          <p:cNvPicPr>
            <a:picLocks noChangeAspect="1"/>
          </p:cNvPicPr>
          <p:nvPr userDrawn="1"/>
        </p:nvPicPr>
        <p:blipFill rotWithShape="1">
          <a:blip r:embed="rId2" cstate="print">
            <a:extLst>
              <a:ext uri="{28A0092B-C50C-407E-A947-70E740481C1C}">
                <a14:useLocalDpi xmlns:a14="http://schemas.microsoft.com/office/drawing/2010/main"/>
              </a:ext>
            </a:extLst>
          </a:blip>
          <a:srcRect t="-1782" r="-8732" b="-11970"/>
          <a:stretch/>
        </p:blipFill>
        <p:spPr>
          <a:xfrm flipH="1">
            <a:off x="9328029" y="-662818"/>
            <a:ext cx="2863971" cy="5790031"/>
          </a:xfrm>
          <a:prstGeom prst="rect">
            <a:avLst/>
          </a:prstGeom>
        </p:spPr>
      </p:pic>
      <p:pic>
        <p:nvPicPr>
          <p:cNvPr id="12" name="Picture 11"/>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rot="10800000">
            <a:off x="476270" y="6245726"/>
            <a:ext cx="345438" cy="389895"/>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hoto to left - text to right">
    <p:spTree>
      <p:nvGrpSpPr>
        <p:cNvPr id="1" name=""/>
        <p:cNvGrpSpPr/>
        <p:nvPr/>
      </p:nvGrpSpPr>
      <p:grpSpPr>
        <a:xfrm>
          <a:off x="0" y="0"/>
          <a:ext cx="0" cy="0"/>
          <a:chOff x="0" y="0"/>
          <a:chExt cx="0" cy="0"/>
        </a:xfrm>
      </p:grpSpPr>
      <p:cxnSp>
        <p:nvCxnSpPr>
          <p:cNvPr id="16" name="Straight Connector 15"/>
          <p:cNvCxnSpPr/>
          <p:nvPr userDrawn="1"/>
        </p:nvCxnSpPr>
        <p:spPr>
          <a:xfrm flipH="1">
            <a:off x="6098327" y="1711826"/>
            <a:ext cx="5377589"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23" name="Text Placeholder 23"/>
          <p:cNvSpPr>
            <a:spLocks noGrp="1"/>
          </p:cNvSpPr>
          <p:nvPr>
            <p:ph type="body" sz="quarter" idx="16" hasCustomPrompt="1"/>
          </p:nvPr>
        </p:nvSpPr>
        <p:spPr>
          <a:xfrm>
            <a:off x="6182140" y="819599"/>
            <a:ext cx="5279028" cy="697353"/>
          </a:xfrm>
        </p:spPr>
        <p:txBody>
          <a:bodyPr>
            <a:normAutofit/>
          </a:bodyPr>
          <a:lstStyle>
            <a:lvl1pPr marL="0" indent="0" algn="ctr">
              <a:buNone/>
              <a:defRPr sz="3600">
                <a:solidFill>
                  <a:srgbClr val="6D6E6C"/>
                </a:solidFill>
                <a:latin typeface="+mn-lt"/>
              </a:defRPr>
            </a:lvl1pPr>
          </a:lstStyle>
          <a:p>
            <a:pPr lvl="0"/>
            <a:r>
              <a:rPr lang="en-US" dirty="0"/>
              <a:t>TITLE</a:t>
            </a:r>
          </a:p>
        </p:txBody>
      </p:sp>
      <p:sp>
        <p:nvSpPr>
          <p:cNvPr id="24" name="Text Placeholder 25"/>
          <p:cNvSpPr>
            <a:spLocks noGrp="1"/>
          </p:cNvSpPr>
          <p:nvPr>
            <p:ph type="body" sz="quarter" idx="17" hasCustomPrompt="1"/>
          </p:nvPr>
        </p:nvSpPr>
        <p:spPr>
          <a:xfrm>
            <a:off x="6189088" y="1953078"/>
            <a:ext cx="5273104" cy="3947440"/>
          </a:xfrm>
        </p:spPr>
        <p:txBody>
          <a:bodyPr>
            <a:noAutofit/>
          </a:bodyPr>
          <a:lstStyle>
            <a:lvl1pPr marL="0" indent="0" algn="ctr">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riangle 20"/>
          <p:cNvSpPr/>
          <p:nvPr userDrawn="1"/>
        </p:nvSpPr>
        <p:spPr>
          <a:xfrm rot="5400000">
            <a:off x="2039031" y="4247465"/>
            <a:ext cx="2272878" cy="1959378"/>
          </a:xfrm>
          <a:prstGeom prst="triangle">
            <a:avLst/>
          </a:prstGeom>
          <a:solidFill>
            <a:srgbClr val="2E95D2">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riangle 21"/>
          <p:cNvSpPr/>
          <p:nvPr userDrawn="1"/>
        </p:nvSpPr>
        <p:spPr>
          <a:xfrm rot="5400000">
            <a:off x="2638162" y="6249595"/>
            <a:ext cx="258319" cy="222689"/>
          </a:xfrm>
          <a:prstGeom prst="triangle">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riangle 24"/>
          <p:cNvSpPr/>
          <p:nvPr userDrawn="1"/>
        </p:nvSpPr>
        <p:spPr>
          <a:xfrm rot="5400000">
            <a:off x="3170704" y="5226357"/>
            <a:ext cx="1103819" cy="951569"/>
          </a:xfrm>
          <a:prstGeom prst="triangle">
            <a:avLst/>
          </a:prstGeom>
          <a:solidFill>
            <a:srgbClr val="CE1779">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Picture Placeholder 5"/>
          <p:cNvSpPr>
            <a:spLocks noGrp="1"/>
          </p:cNvSpPr>
          <p:nvPr>
            <p:ph type="pic" sz="quarter" idx="18"/>
          </p:nvPr>
        </p:nvSpPr>
        <p:spPr>
          <a:xfrm>
            <a:off x="13382" y="41325"/>
            <a:ext cx="5850251" cy="6782936"/>
          </a:xfrm>
          <a:custGeom>
            <a:avLst/>
            <a:gdLst>
              <a:gd name="connsiteX0" fmla="*/ 0 w 5986463"/>
              <a:gd name="connsiteY0" fmla="*/ 3201988 h 6403975"/>
              <a:gd name="connsiteX1" fmla="*/ 1496616 w 5986463"/>
              <a:gd name="connsiteY1" fmla="*/ 1 h 6403975"/>
              <a:gd name="connsiteX2" fmla="*/ 4489847 w 5986463"/>
              <a:gd name="connsiteY2" fmla="*/ 1 h 6403975"/>
              <a:gd name="connsiteX3" fmla="*/ 5986463 w 5986463"/>
              <a:gd name="connsiteY3" fmla="*/ 3201988 h 6403975"/>
              <a:gd name="connsiteX4" fmla="*/ 4489847 w 5986463"/>
              <a:gd name="connsiteY4" fmla="*/ 6403974 h 6403975"/>
              <a:gd name="connsiteX5" fmla="*/ 1496616 w 5986463"/>
              <a:gd name="connsiteY5" fmla="*/ 6403974 h 6403975"/>
              <a:gd name="connsiteX6" fmla="*/ 0 w 5986463"/>
              <a:gd name="connsiteY6" fmla="*/ 3201988 h 6403975"/>
              <a:gd name="connsiteX0" fmla="*/ 0 w 5863633"/>
              <a:gd name="connsiteY0" fmla="*/ 3201987 h 6403973"/>
              <a:gd name="connsiteX1" fmla="*/ 1496616 w 5863633"/>
              <a:gd name="connsiteY1" fmla="*/ 0 h 6403973"/>
              <a:gd name="connsiteX2" fmla="*/ 4489847 w 5863633"/>
              <a:gd name="connsiteY2" fmla="*/ 0 h 6403973"/>
              <a:gd name="connsiteX3" fmla="*/ 5863633 w 5863633"/>
              <a:gd name="connsiteY3" fmla="*/ 3242931 h 6403973"/>
              <a:gd name="connsiteX4" fmla="*/ 4489847 w 5863633"/>
              <a:gd name="connsiteY4" fmla="*/ 6403973 h 6403973"/>
              <a:gd name="connsiteX5" fmla="*/ 1496616 w 5863633"/>
              <a:gd name="connsiteY5" fmla="*/ 6403973 h 6403973"/>
              <a:gd name="connsiteX6" fmla="*/ 0 w 5863633"/>
              <a:gd name="connsiteY6" fmla="*/ 3201987 h 6403973"/>
              <a:gd name="connsiteX0" fmla="*/ 0 w 5863633"/>
              <a:gd name="connsiteY0" fmla="*/ 3201987 h 6403973"/>
              <a:gd name="connsiteX1" fmla="*/ 1496616 w 5863633"/>
              <a:gd name="connsiteY1" fmla="*/ 0 h 6403973"/>
              <a:gd name="connsiteX2" fmla="*/ 4489847 w 5863633"/>
              <a:gd name="connsiteY2" fmla="*/ 0 h 6403973"/>
              <a:gd name="connsiteX3" fmla="*/ 5863633 w 5863633"/>
              <a:gd name="connsiteY3" fmla="*/ 3242931 h 6403973"/>
              <a:gd name="connsiteX4" fmla="*/ 3452617 w 5863633"/>
              <a:gd name="connsiteY4" fmla="*/ 4643412 h 6403973"/>
              <a:gd name="connsiteX5" fmla="*/ 1496616 w 5863633"/>
              <a:gd name="connsiteY5" fmla="*/ 6403973 h 6403973"/>
              <a:gd name="connsiteX6" fmla="*/ 0 w 5863633"/>
              <a:gd name="connsiteY6" fmla="*/ 3201987 h 6403973"/>
              <a:gd name="connsiteX0" fmla="*/ 0 w 5863633"/>
              <a:gd name="connsiteY0" fmla="*/ 3201987 h 4643412"/>
              <a:gd name="connsiteX1" fmla="*/ 1496616 w 5863633"/>
              <a:gd name="connsiteY1" fmla="*/ 0 h 4643412"/>
              <a:gd name="connsiteX2" fmla="*/ 4489847 w 5863633"/>
              <a:gd name="connsiteY2" fmla="*/ 0 h 4643412"/>
              <a:gd name="connsiteX3" fmla="*/ 5863633 w 5863633"/>
              <a:gd name="connsiteY3" fmla="*/ 3242931 h 4643412"/>
              <a:gd name="connsiteX4" fmla="*/ 3452617 w 5863633"/>
              <a:gd name="connsiteY4" fmla="*/ 4643412 h 4643412"/>
              <a:gd name="connsiteX5" fmla="*/ 2206300 w 5863633"/>
              <a:gd name="connsiteY5" fmla="*/ 3961024 h 4643412"/>
              <a:gd name="connsiteX6" fmla="*/ 0 w 5863633"/>
              <a:gd name="connsiteY6" fmla="*/ 3201987 h 4643412"/>
              <a:gd name="connsiteX0" fmla="*/ 0 w 5863633"/>
              <a:gd name="connsiteY0" fmla="*/ 3201987 h 4643412"/>
              <a:gd name="connsiteX1" fmla="*/ 391148 w 5863633"/>
              <a:gd name="connsiteY1" fmla="*/ 1705970 h 4643412"/>
              <a:gd name="connsiteX2" fmla="*/ 4489847 w 5863633"/>
              <a:gd name="connsiteY2" fmla="*/ 0 h 4643412"/>
              <a:gd name="connsiteX3" fmla="*/ 5863633 w 5863633"/>
              <a:gd name="connsiteY3" fmla="*/ 3242931 h 4643412"/>
              <a:gd name="connsiteX4" fmla="*/ 3452617 w 5863633"/>
              <a:gd name="connsiteY4" fmla="*/ 4643412 h 4643412"/>
              <a:gd name="connsiteX5" fmla="*/ 2206300 w 5863633"/>
              <a:gd name="connsiteY5" fmla="*/ 3961024 h 4643412"/>
              <a:gd name="connsiteX6" fmla="*/ 0 w 5863633"/>
              <a:gd name="connsiteY6" fmla="*/ 3201987 h 4643412"/>
              <a:gd name="connsiteX0" fmla="*/ 27562 w 5891195"/>
              <a:gd name="connsiteY0" fmla="*/ 3365760 h 4807185"/>
              <a:gd name="connsiteX1" fmla="*/ 418710 w 5891195"/>
              <a:gd name="connsiteY1" fmla="*/ 1869743 h 4807185"/>
              <a:gd name="connsiteX2" fmla="*/ 0 w 5891195"/>
              <a:gd name="connsiteY2" fmla="*/ 0 h 4807185"/>
              <a:gd name="connsiteX3" fmla="*/ 5891195 w 5891195"/>
              <a:gd name="connsiteY3" fmla="*/ 3406704 h 4807185"/>
              <a:gd name="connsiteX4" fmla="*/ 3480179 w 5891195"/>
              <a:gd name="connsiteY4" fmla="*/ 4807185 h 4807185"/>
              <a:gd name="connsiteX5" fmla="*/ 2233862 w 5891195"/>
              <a:gd name="connsiteY5" fmla="*/ 4124797 h 4807185"/>
              <a:gd name="connsiteX6" fmla="*/ 27562 w 5891195"/>
              <a:gd name="connsiteY6" fmla="*/ 3365760 h 4807185"/>
              <a:gd name="connsiteX0" fmla="*/ 2197556 w 5891195"/>
              <a:gd name="connsiteY0" fmla="*/ 5658584 h 5658584"/>
              <a:gd name="connsiteX1" fmla="*/ 418710 w 5891195"/>
              <a:gd name="connsiteY1" fmla="*/ 1869743 h 5658584"/>
              <a:gd name="connsiteX2" fmla="*/ 0 w 5891195"/>
              <a:gd name="connsiteY2" fmla="*/ 0 h 5658584"/>
              <a:gd name="connsiteX3" fmla="*/ 5891195 w 5891195"/>
              <a:gd name="connsiteY3" fmla="*/ 3406704 h 5658584"/>
              <a:gd name="connsiteX4" fmla="*/ 3480179 w 5891195"/>
              <a:gd name="connsiteY4" fmla="*/ 4807185 h 5658584"/>
              <a:gd name="connsiteX5" fmla="*/ 2233862 w 5891195"/>
              <a:gd name="connsiteY5" fmla="*/ 4124797 h 5658584"/>
              <a:gd name="connsiteX6" fmla="*/ 2197556 w 5891195"/>
              <a:gd name="connsiteY6" fmla="*/ 5658584 h 5658584"/>
              <a:gd name="connsiteX0" fmla="*/ 2197556 w 5891195"/>
              <a:gd name="connsiteY0" fmla="*/ 5658584 h 6769289"/>
              <a:gd name="connsiteX1" fmla="*/ 50221 w 5891195"/>
              <a:gd name="connsiteY1" fmla="*/ 6769289 h 6769289"/>
              <a:gd name="connsiteX2" fmla="*/ 0 w 5891195"/>
              <a:gd name="connsiteY2" fmla="*/ 0 h 6769289"/>
              <a:gd name="connsiteX3" fmla="*/ 5891195 w 5891195"/>
              <a:gd name="connsiteY3" fmla="*/ 3406704 h 6769289"/>
              <a:gd name="connsiteX4" fmla="*/ 3480179 w 5891195"/>
              <a:gd name="connsiteY4" fmla="*/ 4807185 h 6769289"/>
              <a:gd name="connsiteX5" fmla="*/ 2233862 w 5891195"/>
              <a:gd name="connsiteY5" fmla="*/ 4124797 h 6769289"/>
              <a:gd name="connsiteX6" fmla="*/ 2197556 w 5891195"/>
              <a:gd name="connsiteY6" fmla="*/ 5658584 h 6769289"/>
              <a:gd name="connsiteX0" fmla="*/ 2197556 w 5891195"/>
              <a:gd name="connsiteY0" fmla="*/ 5658584 h 6810232"/>
              <a:gd name="connsiteX1" fmla="*/ 50221 w 5891195"/>
              <a:gd name="connsiteY1" fmla="*/ 6810232 h 6810232"/>
              <a:gd name="connsiteX2" fmla="*/ 0 w 5891195"/>
              <a:gd name="connsiteY2" fmla="*/ 0 h 6810232"/>
              <a:gd name="connsiteX3" fmla="*/ 5891195 w 5891195"/>
              <a:gd name="connsiteY3" fmla="*/ 3406704 h 6810232"/>
              <a:gd name="connsiteX4" fmla="*/ 3480179 w 5891195"/>
              <a:gd name="connsiteY4" fmla="*/ 4807185 h 6810232"/>
              <a:gd name="connsiteX5" fmla="*/ 2233862 w 5891195"/>
              <a:gd name="connsiteY5" fmla="*/ 4124797 h 6810232"/>
              <a:gd name="connsiteX6" fmla="*/ 2197556 w 5891195"/>
              <a:gd name="connsiteY6" fmla="*/ 5658584 h 6810232"/>
              <a:gd name="connsiteX0" fmla="*/ 2156612 w 5850251"/>
              <a:gd name="connsiteY0" fmla="*/ 5631288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92918 w 5850251"/>
              <a:gd name="connsiteY5" fmla="*/ 4097501 h 6782936"/>
              <a:gd name="connsiteX6" fmla="*/ 2156612 w 5850251"/>
              <a:gd name="connsiteY6" fmla="*/ 5631288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92918 w 5850251"/>
              <a:gd name="connsiteY5" fmla="*/ 4097501 h 6782936"/>
              <a:gd name="connsiteX6" fmla="*/ 2156612 w 5850251"/>
              <a:gd name="connsiteY6" fmla="*/ 5549402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79271 w 5850251"/>
              <a:gd name="connsiteY5" fmla="*/ 4138444 h 6782936"/>
              <a:gd name="connsiteX6" fmla="*/ 2156612 w 5850251"/>
              <a:gd name="connsiteY6" fmla="*/ 5549402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220214 w 5850251"/>
              <a:gd name="connsiteY5" fmla="*/ 4083853 h 6782936"/>
              <a:gd name="connsiteX6" fmla="*/ 2156612 w 5850251"/>
              <a:gd name="connsiteY6" fmla="*/ 5549402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92918 w 5850251"/>
              <a:gd name="connsiteY5" fmla="*/ 4097500 h 6782936"/>
              <a:gd name="connsiteX6" fmla="*/ 2156612 w 5850251"/>
              <a:gd name="connsiteY6" fmla="*/ 5549402 h 6782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50251" h="6782936">
                <a:moveTo>
                  <a:pt x="2156612" y="5549402"/>
                </a:moveTo>
                <a:lnTo>
                  <a:pt x="9277" y="6782936"/>
                </a:lnTo>
                <a:cubicBezTo>
                  <a:pt x="6185" y="4521957"/>
                  <a:pt x="3092" y="2260979"/>
                  <a:pt x="0" y="0"/>
                </a:cubicBezTo>
                <a:lnTo>
                  <a:pt x="5850251" y="3379408"/>
                </a:lnTo>
                <a:lnTo>
                  <a:pt x="3439235" y="4779889"/>
                </a:lnTo>
                <a:lnTo>
                  <a:pt x="2192918" y="4097500"/>
                </a:lnTo>
                <a:lnTo>
                  <a:pt x="2156612" y="5549402"/>
                </a:lnTo>
                <a:close/>
              </a:path>
            </a:pathLst>
          </a:custGeom>
          <a:ln>
            <a:noFill/>
          </a:ln>
        </p:spPr>
        <p:txBody>
          <a:bodyPr/>
          <a:lstStyle>
            <a:lvl1pPr>
              <a:defRPr sz="2400" baseline="0">
                <a:solidFill>
                  <a:srgbClr val="6D6E6C"/>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         Click here to add photo</a:t>
            </a:r>
          </a:p>
        </p:txBody>
      </p:sp>
      <p:sp>
        <p:nvSpPr>
          <p:cNvPr id="27"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28" name="Picture 27"/>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ext to left - photo to right">
    <p:spTree>
      <p:nvGrpSpPr>
        <p:cNvPr id="1" name=""/>
        <p:cNvGrpSpPr/>
        <p:nvPr/>
      </p:nvGrpSpPr>
      <p:grpSpPr>
        <a:xfrm>
          <a:off x="0" y="0"/>
          <a:ext cx="0" cy="0"/>
          <a:chOff x="0" y="0"/>
          <a:chExt cx="0" cy="0"/>
        </a:xfrm>
      </p:grpSpPr>
      <p:grpSp>
        <p:nvGrpSpPr>
          <p:cNvPr id="3" name="Group 2"/>
          <p:cNvGrpSpPr/>
          <p:nvPr userDrawn="1"/>
        </p:nvGrpSpPr>
        <p:grpSpPr>
          <a:xfrm flipH="1">
            <a:off x="8017800" y="4046220"/>
            <a:ext cx="2002617" cy="2399384"/>
            <a:chOff x="2195781" y="4090715"/>
            <a:chExt cx="2002617" cy="2399384"/>
          </a:xfrm>
        </p:grpSpPr>
        <p:sp>
          <p:nvSpPr>
            <p:cNvPr id="22" name="Triangle 21"/>
            <p:cNvSpPr/>
            <p:nvPr userDrawn="1"/>
          </p:nvSpPr>
          <p:spPr>
            <a:xfrm rot="5400000">
              <a:off x="2039031" y="4247465"/>
              <a:ext cx="2272878" cy="1959378"/>
            </a:xfrm>
            <a:prstGeom prst="triangle">
              <a:avLst/>
            </a:prstGeom>
            <a:solidFill>
              <a:srgbClr val="2E95D2">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riangle 22"/>
            <p:cNvSpPr/>
            <p:nvPr userDrawn="1"/>
          </p:nvSpPr>
          <p:spPr>
            <a:xfrm rot="5400000">
              <a:off x="2638162" y="6249595"/>
              <a:ext cx="258319" cy="222689"/>
            </a:xfrm>
            <a:prstGeom prst="triangle">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riangle 28"/>
            <p:cNvSpPr/>
            <p:nvPr userDrawn="1"/>
          </p:nvSpPr>
          <p:spPr>
            <a:xfrm rot="5400000">
              <a:off x="3170704" y="5226357"/>
              <a:ext cx="1103819" cy="951569"/>
            </a:xfrm>
            <a:prstGeom prst="triangle">
              <a:avLst/>
            </a:prstGeom>
            <a:solidFill>
              <a:srgbClr val="CE1779">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9" name="Picture Placeholder 5"/>
          <p:cNvSpPr>
            <a:spLocks noGrp="1"/>
          </p:cNvSpPr>
          <p:nvPr>
            <p:ph type="pic" sz="quarter" idx="18"/>
          </p:nvPr>
        </p:nvSpPr>
        <p:spPr>
          <a:xfrm flipH="1">
            <a:off x="6325641" y="4724"/>
            <a:ext cx="5850251" cy="6782936"/>
          </a:xfrm>
          <a:custGeom>
            <a:avLst/>
            <a:gdLst>
              <a:gd name="connsiteX0" fmla="*/ 0 w 5986463"/>
              <a:gd name="connsiteY0" fmla="*/ 3201988 h 6403975"/>
              <a:gd name="connsiteX1" fmla="*/ 1496616 w 5986463"/>
              <a:gd name="connsiteY1" fmla="*/ 1 h 6403975"/>
              <a:gd name="connsiteX2" fmla="*/ 4489847 w 5986463"/>
              <a:gd name="connsiteY2" fmla="*/ 1 h 6403975"/>
              <a:gd name="connsiteX3" fmla="*/ 5986463 w 5986463"/>
              <a:gd name="connsiteY3" fmla="*/ 3201988 h 6403975"/>
              <a:gd name="connsiteX4" fmla="*/ 4489847 w 5986463"/>
              <a:gd name="connsiteY4" fmla="*/ 6403974 h 6403975"/>
              <a:gd name="connsiteX5" fmla="*/ 1496616 w 5986463"/>
              <a:gd name="connsiteY5" fmla="*/ 6403974 h 6403975"/>
              <a:gd name="connsiteX6" fmla="*/ 0 w 5986463"/>
              <a:gd name="connsiteY6" fmla="*/ 3201988 h 6403975"/>
              <a:gd name="connsiteX0" fmla="*/ 0 w 5863633"/>
              <a:gd name="connsiteY0" fmla="*/ 3201987 h 6403973"/>
              <a:gd name="connsiteX1" fmla="*/ 1496616 w 5863633"/>
              <a:gd name="connsiteY1" fmla="*/ 0 h 6403973"/>
              <a:gd name="connsiteX2" fmla="*/ 4489847 w 5863633"/>
              <a:gd name="connsiteY2" fmla="*/ 0 h 6403973"/>
              <a:gd name="connsiteX3" fmla="*/ 5863633 w 5863633"/>
              <a:gd name="connsiteY3" fmla="*/ 3242931 h 6403973"/>
              <a:gd name="connsiteX4" fmla="*/ 4489847 w 5863633"/>
              <a:gd name="connsiteY4" fmla="*/ 6403973 h 6403973"/>
              <a:gd name="connsiteX5" fmla="*/ 1496616 w 5863633"/>
              <a:gd name="connsiteY5" fmla="*/ 6403973 h 6403973"/>
              <a:gd name="connsiteX6" fmla="*/ 0 w 5863633"/>
              <a:gd name="connsiteY6" fmla="*/ 3201987 h 6403973"/>
              <a:gd name="connsiteX0" fmla="*/ 0 w 5863633"/>
              <a:gd name="connsiteY0" fmla="*/ 3201987 h 6403973"/>
              <a:gd name="connsiteX1" fmla="*/ 1496616 w 5863633"/>
              <a:gd name="connsiteY1" fmla="*/ 0 h 6403973"/>
              <a:gd name="connsiteX2" fmla="*/ 4489847 w 5863633"/>
              <a:gd name="connsiteY2" fmla="*/ 0 h 6403973"/>
              <a:gd name="connsiteX3" fmla="*/ 5863633 w 5863633"/>
              <a:gd name="connsiteY3" fmla="*/ 3242931 h 6403973"/>
              <a:gd name="connsiteX4" fmla="*/ 3452617 w 5863633"/>
              <a:gd name="connsiteY4" fmla="*/ 4643412 h 6403973"/>
              <a:gd name="connsiteX5" fmla="*/ 1496616 w 5863633"/>
              <a:gd name="connsiteY5" fmla="*/ 6403973 h 6403973"/>
              <a:gd name="connsiteX6" fmla="*/ 0 w 5863633"/>
              <a:gd name="connsiteY6" fmla="*/ 3201987 h 6403973"/>
              <a:gd name="connsiteX0" fmla="*/ 0 w 5863633"/>
              <a:gd name="connsiteY0" fmla="*/ 3201987 h 4643412"/>
              <a:gd name="connsiteX1" fmla="*/ 1496616 w 5863633"/>
              <a:gd name="connsiteY1" fmla="*/ 0 h 4643412"/>
              <a:gd name="connsiteX2" fmla="*/ 4489847 w 5863633"/>
              <a:gd name="connsiteY2" fmla="*/ 0 h 4643412"/>
              <a:gd name="connsiteX3" fmla="*/ 5863633 w 5863633"/>
              <a:gd name="connsiteY3" fmla="*/ 3242931 h 4643412"/>
              <a:gd name="connsiteX4" fmla="*/ 3452617 w 5863633"/>
              <a:gd name="connsiteY4" fmla="*/ 4643412 h 4643412"/>
              <a:gd name="connsiteX5" fmla="*/ 2206300 w 5863633"/>
              <a:gd name="connsiteY5" fmla="*/ 3961024 h 4643412"/>
              <a:gd name="connsiteX6" fmla="*/ 0 w 5863633"/>
              <a:gd name="connsiteY6" fmla="*/ 3201987 h 4643412"/>
              <a:gd name="connsiteX0" fmla="*/ 0 w 5863633"/>
              <a:gd name="connsiteY0" fmla="*/ 3201987 h 4643412"/>
              <a:gd name="connsiteX1" fmla="*/ 391148 w 5863633"/>
              <a:gd name="connsiteY1" fmla="*/ 1705970 h 4643412"/>
              <a:gd name="connsiteX2" fmla="*/ 4489847 w 5863633"/>
              <a:gd name="connsiteY2" fmla="*/ 0 h 4643412"/>
              <a:gd name="connsiteX3" fmla="*/ 5863633 w 5863633"/>
              <a:gd name="connsiteY3" fmla="*/ 3242931 h 4643412"/>
              <a:gd name="connsiteX4" fmla="*/ 3452617 w 5863633"/>
              <a:gd name="connsiteY4" fmla="*/ 4643412 h 4643412"/>
              <a:gd name="connsiteX5" fmla="*/ 2206300 w 5863633"/>
              <a:gd name="connsiteY5" fmla="*/ 3961024 h 4643412"/>
              <a:gd name="connsiteX6" fmla="*/ 0 w 5863633"/>
              <a:gd name="connsiteY6" fmla="*/ 3201987 h 4643412"/>
              <a:gd name="connsiteX0" fmla="*/ 27562 w 5891195"/>
              <a:gd name="connsiteY0" fmla="*/ 3365760 h 4807185"/>
              <a:gd name="connsiteX1" fmla="*/ 418710 w 5891195"/>
              <a:gd name="connsiteY1" fmla="*/ 1869743 h 4807185"/>
              <a:gd name="connsiteX2" fmla="*/ 0 w 5891195"/>
              <a:gd name="connsiteY2" fmla="*/ 0 h 4807185"/>
              <a:gd name="connsiteX3" fmla="*/ 5891195 w 5891195"/>
              <a:gd name="connsiteY3" fmla="*/ 3406704 h 4807185"/>
              <a:gd name="connsiteX4" fmla="*/ 3480179 w 5891195"/>
              <a:gd name="connsiteY4" fmla="*/ 4807185 h 4807185"/>
              <a:gd name="connsiteX5" fmla="*/ 2233862 w 5891195"/>
              <a:gd name="connsiteY5" fmla="*/ 4124797 h 4807185"/>
              <a:gd name="connsiteX6" fmla="*/ 27562 w 5891195"/>
              <a:gd name="connsiteY6" fmla="*/ 3365760 h 4807185"/>
              <a:gd name="connsiteX0" fmla="*/ 2197556 w 5891195"/>
              <a:gd name="connsiteY0" fmla="*/ 5658584 h 5658584"/>
              <a:gd name="connsiteX1" fmla="*/ 418710 w 5891195"/>
              <a:gd name="connsiteY1" fmla="*/ 1869743 h 5658584"/>
              <a:gd name="connsiteX2" fmla="*/ 0 w 5891195"/>
              <a:gd name="connsiteY2" fmla="*/ 0 h 5658584"/>
              <a:gd name="connsiteX3" fmla="*/ 5891195 w 5891195"/>
              <a:gd name="connsiteY3" fmla="*/ 3406704 h 5658584"/>
              <a:gd name="connsiteX4" fmla="*/ 3480179 w 5891195"/>
              <a:gd name="connsiteY4" fmla="*/ 4807185 h 5658584"/>
              <a:gd name="connsiteX5" fmla="*/ 2233862 w 5891195"/>
              <a:gd name="connsiteY5" fmla="*/ 4124797 h 5658584"/>
              <a:gd name="connsiteX6" fmla="*/ 2197556 w 5891195"/>
              <a:gd name="connsiteY6" fmla="*/ 5658584 h 5658584"/>
              <a:gd name="connsiteX0" fmla="*/ 2197556 w 5891195"/>
              <a:gd name="connsiteY0" fmla="*/ 5658584 h 6769289"/>
              <a:gd name="connsiteX1" fmla="*/ 50221 w 5891195"/>
              <a:gd name="connsiteY1" fmla="*/ 6769289 h 6769289"/>
              <a:gd name="connsiteX2" fmla="*/ 0 w 5891195"/>
              <a:gd name="connsiteY2" fmla="*/ 0 h 6769289"/>
              <a:gd name="connsiteX3" fmla="*/ 5891195 w 5891195"/>
              <a:gd name="connsiteY3" fmla="*/ 3406704 h 6769289"/>
              <a:gd name="connsiteX4" fmla="*/ 3480179 w 5891195"/>
              <a:gd name="connsiteY4" fmla="*/ 4807185 h 6769289"/>
              <a:gd name="connsiteX5" fmla="*/ 2233862 w 5891195"/>
              <a:gd name="connsiteY5" fmla="*/ 4124797 h 6769289"/>
              <a:gd name="connsiteX6" fmla="*/ 2197556 w 5891195"/>
              <a:gd name="connsiteY6" fmla="*/ 5658584 h 6769289"/>
              <a:gd name="connsiteX0" fmla="*/ 2197556 w 5891195"/>
              <a:gd name="connsiteY0" fmla="*/ 5658584 h 6810232"/>
              <a:gd name="connsiteX1" fmla="*/ 50221 w 5891195"/>
              <a:gd name="connsiteY1" fmla="*/ 6810232 h 6810232"/>
              <a:gd name="connsiteX2" fmla="*/ 0 w 5891195"/>
              <a:gd name="connsiteY2" fmla="*/ 0 h 6810232"/>
              <a:gd name="connsiteX3" fmla="*/ 5891195 w 5891195"/>
              <a:gd name="connsiteY3" fmla="*/ 3406704 h 6810232"/>
              <a:gd name="connsiteX4" fmla="*/ 3480179 w 5891195"/>
              <a:gd name="connsiteY4" fmla="*/ 4807185 h 6810232"/>
              <a:gd name="connsiteX5" fmla="*/ 2233862 w 5891195"/>
              <a:gd name="connsiteY5" fmla="*/ 4124797 h 6810232"/>
              <a:gd name="connsiteX6" fmla="*/ 2197556 w 5891195"/>
              <a:gd name="connsiteY6" fmla="*/ 5658584 h 6810232"/>
              <a:gd name="connsiteX0" fmla="*/ 2156612 w 5850251"/>
              <a:gd name="connsiteY0" fmla="*/ 5631288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92918 w 5850251"/>
              <a:gd name="connsiteY5" fmla="*/ 4097501 h 6782936"/>
              <a:gd name="connsiteX6" fmla="*/ 2156612 w 5850251"/>
              <a:gd name="connsiteY6" fmla="*/ 5631288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92918 w 5850251"/>
              <a:gd name="connsiteY5" fmla="*/ 4097501 h 6782936"/>
              <a:gd name="connsiteX6" fmla="*/ 2156612 w 5850251"/>
              <a:gd name="connsiteY6" fmla="*/ 5549402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79271 w 5850251"/>
              <a:gd name="connsiteY5" fmla="*/ 4138444 h 6782936"/>
              <a:gd name="connsiteX6" fmla="*/ 2156612 w 5850251"/>
              <a:gd name="connsiteY6" fmla="*/ 5549402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220214 w 5850251"/>
              <a:gd name="connsiteY5" fmla="*/ 4083853 h 6782936"/>
              <a:gd name="connsiteX6" fmla="*/ 2156612 w 5850251"/>
              <a:gd name="connsiteY6" fmla="*/ 5549402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92918 w 5850251"/>
              <a:gd name="connsiteY5" fmla="*/ 4097500 h 6782936"/>
              <a:gd name="connsiteX6" fmla="*/ 2156612 w 5850251"/>
              <a:gd name="connsiteY6" fmla="*/ 5549402 h 6782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50251" h="6782936">
                <a:moveTo>
                  <a:pt x="2156612" y="5549402"/>
                </a:moveTo>
                <a:lnTo>
                  <a:pt x="9277" y="6782936"/>
                </a:lnTo>
                <a:cubicBezTo>
                  <a:pt x="6185" y="4521957"/>
                  <a:pt x="3092" y="2260979"/>
                  <a:pt x="0" y="0"/>
                </a:cubicBezTo>
                <a:lnTo>
                  <a:pt x="5850251" y="3379408"/>
                </a:lnTo>
                <a:lnTo>
                  <a:pt x="3439235" y="4779889"/>
                </a:lnTo>
                <a:lnTo>
                  <a:pt x="2192918" y="4097500"/>
                </a:lnTo>
                <a:lnTo>
                  <a:pt x="2156612" y="5549402"/>
                </a:lnTo>
                <a:close/>
              </a:path>
            </a:pathLst>
          </a:custGeom>
          <a:noFill/>
          <a:ln>
            <a:noFill/>
          </a:ln>
        </p:spPr>
        <p:txBody>
          <a:bodyPr/>
          <a:lstStyle>
            <a:lvl1pPr>
              <a:defRPr sz="2400" baseline="0">
                <a:solidFill>
                  <a:srgbClr val="6D6E6C"/>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                          Click here to add photo</a:t>
            </a:r>
          </a:p>
        </p:txBody>
      </p:sp>
      <p:cxnSp>
        <p:nvCxnSpPr>
          <p:cNvPr id="14" name="Straight Connector 13"/>
          <p:cNvCxnSpPr/>
          <p:nvPr userDrawn="1"/>
        </p:nvCxnSpPr>
        <p:spPr>
          <a:xfrm flipH="1">
            <a:off x="733043" y="1808079"/>
            <a:ext cx="5377589"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16" name="Text Placeholder 23"/>
          <p:cNvSpPr>
            <a:spLocks noGrp="1"/>
          </p:cNvSpPr>
          <p:nvPr>
            <p:ph type="body" sz="quarter" idx="16" hasCustomPrompt="1"/>
          </p:nvPr>
        </p:nvSpPr>
        <p:spPr>
          <a:xfrm>
            <a:off x="816856" y="915852"/>
            <a:ext cx="5279028" cy="697353"/>
          </a:xfrm>
        </p:spPr>
        <p:txBody>
          <a:bodyPr>
            <a:normAutofit/>
          </a:bodyPr>
          <a:lstStyle>
            <a:lvl1pPr marL="0" indent="0" algn="ctr">
              <a:buNone/>
              <a:defRPr sz="3600">
                <a:solidFill>
                  <a:srgbClr val="6D6E6C"/>
                </a:solidFill>
                <a:latin typeface="+mn-lt"/>
              </a:defRPr>
            </a:lvl1pPr>
          </a:lstStyle>
          <a:p>
            <a:pPr lvl="0"/>
            <a:r>
              <a:rPr lang="en-US" dirty="0"/>
              <a:t>TITLE</a:t>
            </a:r>
          </a:p>
        </p:txBody>
      </p:sp>
      <p:sp>
        <p:nvSpPr>
          <p:cNvPr id="17" name="Text Placeholder 25"/>
          <p:cNvSpPr>
            <a:spLocks noGrp="1"/>
          </p:cNvSpPr>
          <p:nvPr>
            <p:ph type="body" sz="quarter" idx="17" hasCustomPrompt="1"/>
          </p:nvPr>
        </p:nvSpPr>
        <p:spPr>
          <a:xfrm>
            <a:off x="823804" y="2049331"/>
            <a:ext cx="5273104" cy="3947440"/>
          </a:xfrm>
        </p:spPr>
        <p:txBody>
          <a:bodyPr>
            <a:noAutofit/>
          </a:bodyPr>
          <a:lstStyle>
            <a:lvl1pPr marL="0" indent="0" algn="ctr">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0"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21" name="Picture 20"/>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10800000">
            <a:off x="476270" y="6245726"/>
            <a:ext cx="345438" cy="389895"/>
          </a:xfrm>
          <a:prstGeom prst="rect">
            <a:avLst/>
          </a:prstGeom>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xt with quote box on left - BLUE">
    <p:spTree>
      <p:nvGrpSpPr>
        <p:cNvPr id="1" name=""/>
        <p:cNvGrpSpPr/>
        <p:nvPr/>
      </p:nvGrpSpPr>
      <p:grpSpPr>
        <a:xfrm>
          <a:off x="0" y="0"/>
          <a:ext cx="0" cy="0"/>
          <a:chOff x="0" y="0"/>
          <a:chExt cx="0" cy="0"/>
        </a:xfrm>
      </p:grpSpPr>
      <p:sp>
        <p:nvSpPr>
          <p:cNvPr id="17" name="Triangle 16"/>
          <p:cNvSpPr/>
          <p:nvPr userDrawn="1"/>
        </p:nvSpPr>
        <p:spPr>
          <a:xfrm rot="5400000">
            <a:off x="-472965" y="472965"/>
            <a:ext cx="6858000" cy="5912069"/>
          </a:xfrm>
          <a:prstGeom prst="triangle">
            <a:avLst/>
          </a:prstGeom>
          <a:solidFill>
            <a:srgbClr val="2E95D2">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7" name="Straight Connector 26"/>
          <p:cNvCxnSpPr/>
          <p:nvPr userDrawn="1"/>
        </p:nvCxnSpPr>
        <p:spPr>
          <a:xfrm flipH="1">
            <a:off x="6234807" y="1711826"/>
            <a:ext cx="5377589"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29" name="Text Placeholder 23"/>
          <p:cNvSpPr>
            <a:spLocks noGrp="1"/>
          </p:cNvSpPr>
          <p:nvPr>
            <p:ph type="body" sz="quarter" idx="16" hasCustomPrompt="1"/>
          </p:nvPr>
        </p:nvSpPr>
        <p:spPr>
          <a:xfrm>
            <a:off x="6318620" y="819599"/>
            <a:ext cx="5279028" cy="697353"/>
          </a:xfrm>
        </p:spPr>
        <p:txBody>
          <a:bodyPr>
            <a:normAutofit/>
          </a:bodyPr>
          <a:lstStyle>
            <a:lvl1pPr marL="0" indent="0" algn="ctr">
              <a:buNone/>
              <a:defRPr sz="3600">
                <a:solidFill>
                  <a:srgbClr val="6D6E6C"/>
                </a:solidFill>
                <a:latin typeface="+mn-lt"/>
              </a:defRPr>
            </a:lvl1pPr>
          </a:lstStyle>
          <a:p>
            <a:pPr lvl="0"/>
            <a:r>
              <a:rPr lang="en-US" dirty="0"/>
              <a:t>TITLE</a:t>
            </a:r>
          </a:p>
        </p:txBody>
      </p:sp>
      <p:sp>
        <p:nvSpPr>
          <p:cNvPr id="30" name="Text Placeholder 25"/>
          <p:cNvSpPr>
            <a:spLocks noGrp="1"/>
          </p:cNvSpPr>
          <p:nvPr>
            <p:ph type="body" sz="quarter" idx="17" hasCustomPrompt="1"/>
          </p:nvPr>
        </p:nvSpPr>
        <p:spPr>
          <a:xfrm>
            <a:off x="6325568" y="1953078"/>
            <a:ext cx="5273104" cy="3947440"/>
          </a:xfrm>
        </p:spPr>
        <p:txBody>
          <a:bodyPr>
            <a:noAutofit/>
          </a:bodyPr>
          <a:lstStyle>
            <a:lvl1pPr marL="0" indent="0" algn="ctr">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32" name="Text Placeholder 23"/>
          <p:cNvSpPr>
            <a:spLocks noGrp="1"/>
          </p:cNvSpPr>
          <p:nvPr>
            <p:ph type="body" sz="quarter" idx="14" hasCustomPrompt="1"/>
          </p:nvPr>
        </p:nvSpPr>
        <p:spPr>
          <a:xfrm>
            <a:off x="3251976" y="3722346"/>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34" name="Text Placeholder 23"/>
          <p:cNvSpPr>
            <a:spLocks noGrp="1"/>
          </p:cNvSpPr>
          <p:nvPr>
            <p:ph type="body" sz="quarter" idx="13" hasCustomPrompt="1"/>
          </p:nvPr>
        </p:nvSpPr>
        <p:spPr>
          <a:xfrm>
            <a:off x="318542" y="1549036"/>
            <a:ext cx="3579566" cy="2846046"/>
          </a:xfrm>
        </p:spPr>
        <p:txBody>
          <a:bodyPr anchor="ctr">
            <a:normAutofit/>
          </a:bodyPr>
          <a:lstStyle>
            <a:lvl1pPr marL="0" indent="0" algn="ctr">
              <a:buNone/>
              <a:defRPr sz="3000" i="1" baseline="0">
                <a:solidFill>
                  <a:schemeClr val="bg1"/>
                </a:solidFill>
                <a:latin typeface="+mn-lt"/>
              </a:defRPr>
            </a:lvl1pPr>
          </a:lstStyle>
          <a:p>
            <a:pPr lvl="0"/>
            <a:r>
              <a:rPr lang="en-US" dirty="0"/>
              <a:t>Quote Here</a:t>
            </a:r>
          </a:p>
        </p:txBody>
      </p:sp>
      <p:sp>
        <p:nvSpPr>
          <p:cNvPr id="20" name="Triangle 19"/>
          <p:cNvSpPr/>
          <p:nvPr userDrawn="1"/>
        </p:nvSpPr>
        <p:spPr>
          <a:xfrm rot="5400000">
            <a:off x="3611100" y="4661446"/>
            <a:ext cx="486333" cy="419253"/>
          </a:xfrm>
          <a:prstGeom prst="triangle">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riangle 20"/>
          <p:cNvSpPr/>
          <p:nvPr userDrawn="1"/>
        </p:nvSpPr>
        <p:spPr>
          <a:xfrm rot="5400000">
            <a:off x="1688982" y="4652808"/>
            <a:ext cx="2078143" cy="1791504"/>
          </a:xfrm>
          <a:prstGeom prst="triangle">
            <a:avLst/>
          </a:prstGeom>
          <a:solidFill>
            <a:srgbClr val="CE1779">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31" name="Picture 30"/>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
        <p:nvSpPr>
          <p:cNvPr id="35" name="Text Placeholder 23"/>
          <p:cNvSpPr>
            <a:spLocks noGrp="1"/>
          </p:cNvSpPr>
          <p:nvPr>
            <p:ph type="body" sz="quarter" idx="15" hasCustomPrompt="1"/>
          </p:nvPr>
        </p:nvSpPr>
        <p:spPr>
          <a:xfrm>
            <a:off x="181577" y="1309901"/>
            <a:ext cx="2613204" cy="1221666"/>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ext with quote box on left - PINK">
    <p:spTree>
      <p:nvGrpSpPr>
        <p:cNvPr id="1" name=""/>
        <p:cNvGrpSpPr/>
        <p:nvPr/>
      </p:nvGrpSpPr>
      <p:grpSpPr>
        <a:xfrm>
          <a:off x="0" y="0"/>
          <a:ext cx="0" cy="0"/>
          <a:chOff x="0" y="0"/>
          <a:chExt cx="0" cy="0"/>
        </a:xfrm>
      </p:grpSpPr>
      <p:cxnSp>
        <p:nvCxnSpPr>
          <p:cNvPr id="18" name="Straight Connector 17"/>
          <p:cNvCxnSpPr/>
          <p:nvPr userDrawn="1"/>
        </p:nvCxnSpPr>
        <p:spPr>
          <a:xfrm flipH="1">
            <a:off x="6234807" y="1711826"/>
            <a:ext cx="5377589"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19" name="Text Placeholder 23"/>
          <p:cNvSpPr>
            <a:spLocks noGrp="1"/>
          </p:cNvSpPr>
          <p:nvPr>
            <p:ph type="body" sz="quarter" idx="16" hasCustomPrompt="1"/>
          </p:nvPr>
        </p:nvSpPr>
        <p:spPr>
          <a:xfrm>
            <a:off x="6318620" y="819599"/>
            <a:ext cx="5279028" cy="697353"/>
          </a:xfrm>
        </p:spPr>
        <p:txBody>
          <a:bodyPr>
            <a:normAutofit/>
          </a:bodyPr>
          <a:lstStyle>
            <a:lvl1pPr marL="0" indent="0" algn="ctr">
              <a:buNone/>
              <a:defRPr sz="3600">
                <a:solidFill>
                  <a:srgbClr val="6D6E6C"/>
                </a:solidFill>
                <a:latin typeface="+mn-lt"/>
              </a:defRPr>
            </a:lvl1pPr>
          </a:lstStyle>
          <a:p>
            <a:pPr lvl="0"/>
            <a:r>
              <a:rPr lang="en-US" dirty="0"/>
              <a:t>TITLE</a:t>
            </a:r>
          </a:p>
        </p:txBody>
      </p:sp>
      <p:sp>
        <p:nvSpPr>
          <p:cNvPr id="20" name="Text Placeholder 25"/>
          <p:cNvSpPr>
            <a:spLocks noGrp="1"/>
          </p:cNvSpPr>
          <p:nvPr>
            <p:ph type="body" sz="quarter" idx="17" hasCustomPrompt="1"/>
          </p:nvPr>
        </p:nvSpPr>
        <p:spPr>
          <a:xfrm>
            <a:off x="6325568" y="1953078"/>
            <a:ext cx="5273104" cy="3947440"/>
          </a:xfrm>
        </p:spPr>
        <p:txBody>
          <a:bodyPr>
            <a:noAutofit/>
          </a:bodyPr>
          <a:lstStyle>
            <a:lvl1pPr marL="0" indent="0" algn="ctr">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riangle 20"/>
          <p:cNvSpPr/>
          <p:nvPr userDrawn="1"/>
        </p:nvSpPr>
        <p:spPr>
          <a:xfrm rot="5400000">
            <a:off x="-472965" y="472965"/>
            <a:ext cx="6858000" cy="5912069"/>
          </a:xfrm>
          <a:prstGeom prst="triangle">
            <a:avLst/>
          </a:prstGeom>
          <a:solidFill>
            <a:srgbClr val="CE1779">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 Placeholder 23"/>
          <p:cNvSpPr>
            <a:spLocks noGrp="1"/>
          </p:cNvSpPr>
          <p:nvPr>
            <p:ph type="body" sz="quarter" idx="14" hasCustomPrompt="1"/>
          </p:nvPr>
        </p:nvSpPr>
        <p:spPr>
          <a:xfrm>
            <a:off x="3251976" y="3722346"/>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24" name="Text Placeholder 23"/>
          <p:cNvSpPr>
            <a:spLocks noGrp="1"/>
          </p:cNvSpPr>
          <p:nvPr>
            <p:ph type="body" sz="quarter" idx="13" hasCustomPrompt="1"/>
          </p:nvPr>
        </p:nvSpPr>
        <p:spPr>
          <a:xfrm>
            <a:off x="318542" y="1549036"/>
            <a:ext cx="3579566" cy="2846046"/>
          </a:xfrm>
        </p:spPr>
        <p:txBody>
          <a:bodyPr anchor="ctr">
            <a:normAutofit/>
          </a:bodyPr>
          <a:lstStyle>
            <a:lvl1pPr marL="0" indent="0" algn="ctr">
              <a:buNone/>
              <a:defRPr sz="3000" i="1" baseline="0">
                <a:solidFill>
                  <a:schemeClr val="bg1"/>
                </a:solidFill>
                <a:latin typeface="+mn-lt"/>
              </a:defRPr>
            </a:lvl1pPr>
          </a:lstStyle>
          <a:p>
            <a:pPr lvl="0"/>
            <a:r>
              <a:rPr lang="en-US" dirty="0"/>
              <a:t>Quote Here</a:t>
            </a:r>
          </a:p>
        </p:txBody>
      </p:sp>
      <p:sp>
        <p:nvSpPr>
          <p:cNvPr id="25" name="Triangle 24"/>
          <p:cNvSpPr/>
          <p:nvPr userDrawn="1"/>
        </p:nvSpPr>
        <p:spPr>
          <a:xfrm rot="5400000">
            <a:off x="3611100" y="4661446"/>
            <a:ext cx="486333" cy="419253"/>
          </a:xfrm>
          <a:prstGeom prst="triangle">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riangle 25"/>
          <p:cNvSpPr/>
          <p:nvPr userDrawn="1"/>
        </p:nvSpPr>
        <p:spPr>
          <a:xfrm rot="5400000">
            <a:off x="1688982" y="4652808"/>
            <a:ext cx="2078143" cy="1791504"/>
          </a:xfrm>
          <a:prstGeom prst="triangle">
            <a:avLst/>
          </a:prstGeom>
          <a:solidFill>
            <a:srgbClr val="EE7123">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28" name="Picture 27"/>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
        <p:nvSpPr>
          <p:cNvPr id="29" name="Text Placeholder 23"/>
          <p:cNvSpPr>
            <a:spLocks noGrp="1"/>
          </p:cNvSpPr>
          <p:nvPr>
            <p:ph type="body" sz="quarter" idx="15" hasCustomPrompt="1"/>
          </p:nvPr>
        </p:nvSpPr>
        <p:spPr>
          <a:xfrm>
            <a:off x="181577" y="1309901"/>
            <a:ext cx="2613204" cy="1221666"/>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ext with quote box on left - ORANGE">
    <p:spTree>
      <p:nvGrpSpPr>
        <p:cNvPr id="1" name=""/>
        <p:cNvGrpSpPr/>
        <p:nvPr/>
      </p:nvGrpSpPr>
      <p:grpSpPr>
        <a:xfrm>
          <a:off x="0" y="0"/>
          <a:ext cx="0" cy="0"/>
          <a:chOff x="0" y="0"/>
          <a:chExt cx="0" cy="0"/>
        </a:xfrm>
      </p:grpSpPr>
      <p:cxnSp>
        <p:nvCxnSpPr>
          <p:cNvPr id="16" name="Straight Connector 15"/>
          <p:cNvCxnSpPr/>
          <p:nvPr userDrawn="1"/>
        </p:nvCxnSpPr>
        <p:spPr>
          <a:xfrm flipH="1">
            <a:off x="6234807" y="1711826"/>
            <a:ext cx="5377589"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17" name="Text Placeholder 23"/>
          <p:cNvSpPr>
            <a:spLocks noGrp="1"/>
          </p:cNvSpPr>
          <p:nvPr>
            <p:ph type="body" sz="quarter" idx="16" hasCustomPrompt="1"/>
          </p:nvPr>
        </p:nvSpPr>
        <p:spPr>
          <a:xfrm>
            <a:off x="6318620" y="819599"/>
            <a:ext cx="5279028" cy="697353"/>
          </a:xfrm>
        </p:spPr>
        <p:txBody>
          <a:bodyPr>
            <a:normAutofit/>
          </a:bodyPr>
          <a:lstStyle>
            <a:lvl1pPr marL="0" indent="0" algn="ctr">
              <a:buNone/>
              <a:defRPr sz="3600">
                <a:solidFill>
                  <a:srgbClr val="6D6E6C"/>
                </a:solidFill>
                <a:latin typeface="+mn-lt"/>
              </a:defRPr>
            </a:lvl1pPr>
          </a:lstStyle>
          <a:p>
            <a:pPr lvl="0"/>
            <a:r>
              <a:rPr lang="en-US" dirty="0"/>
              <a:t>TITLE</a:t>
            </a:r>
          </a:p>
        </p:txBody>
      </p:sp>
      <p:sp>
        <p:nvSpPr>
          <p:cNvPr id="18" name="Text Placeholder 25"/>
          <p:cNvSpPr>
            <a:spLocks noGrp="1"/>
          </p:cNvSpPr>
          <p:nvPr>
            <p:ph type="body" sz="quarter" idx="17" hasCustomPrompt="1"/>
          </p:nvPr>
        </p:nvSpPr>
        <p:spPr>
          <a:xfrm>
            <a:off x="6325568" y="1953078"/>
            <a:ext cx="5273104" cy="3947440"/>
          </a:xfrm>
        </p:spPr>
        <p:txBody>
          <a:bodyPr>
            <a:noAutofit/>
          </a:bodyPr>
          <a:lstStyle>
            <a:lvl1pPr marL="0" indent="0" algn="ctr">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19" name="Triangle 18"/>
          <p:cNvSpPr/>
          <p:nvPr userDrawn="1"/>
        </p:nvSpPr>
        <p:spPr>
          <a:xfrm rot="5400000">
            <a:off x="-472965" y="472965"/>
            <a:ext cx="6858000" cy="5912069"/>
          </a:xfrm>
          <a:prstGeom prst="triangle">
            <a:avLst/>
          </a:prstGeom>
          <a:solidFill>
            <a:srgbClr val="EE7123">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 Placeholder 23"/>
          <p:cNvSpPr>
            <a:spLocks noGrp="1"/>
          </p:cNvSpPr>
          <p:nvPr>
            <p:ph type="body" sz="quarter" idx="14" hasCustomPrompt="1"/>
          </p:nvPr>
        </p:nvSpPr>
        <p:spPr>
          <a:xfrm>
            <a:off x="3251976" y="3722346"/>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21" name="Text Placeholder 23"/>
          <p:cNvSpPr>
            <a:spLocks noGrp="1"/>
          </p:cNvSpPr>
          <p:nvPr>
            <p:ph type="body" sz="quarter" idx="15" hasCustomPrompt="1"/>
          </p:nvPr>
        </p:nvSpPr>
        <p:spPr>
          <a:xfrm>
            <a:off x="181577" y="1309901"/>
            <a:ext cx="2613204" cy="1221666"/>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22" name="Text Placeholder 23"/>
          <p:cNvSpPr>
            <a:spLocks noGrp="1"/>
          </p:cNvSpPr>
          <p:nvPr>
            <p:ph type="body" sz="quarter" idx="13" hasCustomPrompt="1"/>
          </p:nvPr>
        </p:nvSpPr>
        <p:spPr>
          <a:xfrm>
            <a:off x="318542" y="1549036"/>
            <a:ext cx="3579566" cy="2846046"/>
          </a:xfrm>
        </p:spPr>
        <p:txBody>
          <a:bodyPr anchor="ctr">
            <a:normAutofit/>
          </a:bodyPr>
          <a:lstStyle>
            <a:lvl1pPr marL="0" indent="0" algn="ctr">
              <a:buNone/>
              <a:defRPr sz="3000" i="1" baseline="0">
                <a:solidFill>
                  <a:schemeClr val="bg1"/>
                </a:solidFill>
                <a:latin typeface="+mn-lt"/>
              </a:defRPr>
            </a:lvl1pPr>
          </a:lstStyle>
          <a:p>
            <a:pPr lvl="0"/>
            <a:r>
              <a:rPr lang="en-US" dirty="0"/>
              <a:t>Quote Here</a:t>
            </a:r>
          </a:p>
        </p:txBody>
      </p:sp>
      <p:sp>
        <p:nvSpPr>
          <p:cNvPr id="23" name="Triangle 22"/>
          <p:cNvSpPr/>
          <p:nvPr userDrawn="1"/>
        </p:nvSpPr>
        <p:spPr>
          <a:xfrm rot="5400000">
            <a:off x="3611100" y="4661446"/>
            <a:ext cx="486333" cy="419253"/>
          </a:xfrm>
          <a:prstGeom prst="triangle">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riangle 23"/>
          <p:cNvSpPr/>
          <p:nvPr userDrawn="1"/>
        </p:nvSpPr>
        <p:spPr>
          <a:xfrm rot="5400000">
            <a:off x="1688982" y="4652808"/>
            <a:ext cx="2078143" cy="1791504"/>
          </a:xfrm>
          <a:prstGeom prst="triangle">
            <a:avLst/>
          </a:prstGeom>
          <a:solidFill>
            <a:srgbClr val="2E95D2">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26" name="Picture 25"/>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ext with quote box on right - BLUE">
    <p:spTree>
      <p:nvGrpSpPr>
        <p:cNvPr id="1" name=""/>
        <p:cNvGrpSpPr/>
        <p:nvPr/>
      </p:nvGrpSpPr>
      <p:grpSpPr>
        <a:xfrm>
          <a:off x="0" y="0"/>
          <a:ext cx="0" cy="0"/>
          <a:chOff x="0" y="0"/>
          <a:chExt cx="0" cy="0"/>
        </a:xfrm>
      </p:grpSpPr>
      <p:sp>
        <p:nvSpPr>
          <p:cNvPr id="21" name="Triangle 20"/>
          <p:cNvSpPr/>
          <p:nvPr userDrawn="1"/>
        </p:nvSpPr>
        <p:spPr>
          <a:xfrm rot="16200000" flipH="1">
            <a:off x="5806965" y="472965"/>
            <a:ext cx="6858000" cy="5912069"/>
          </a:xfrm>
          <a:prstGeom prst="triangle">
            <a:avLst/>
          </a:prstGeom>
          <a:solidFill>
            <a:srgbClr val="2E95D2">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riangle 24"/>
          <p:cNvSpPr/>
          <p:nvPr userDrawn="1"/>
        </p:nvSpPr>
        <p:spPr>
          <a:xfrm rot="16200000" flipH="1">
            <a:off x="8094567" y="4661446"/>
            <a:ext cx="486333" cy="419253"/>
          </a:xfrm>
          <a:prstGeom prst="triangle">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riangle 25"/>
          <p:cNvSpPr/>
          <p:nvPr userDrawn="1"/>
        </p:nvSpPr>
        <p:spPr>
          <a:xfrm rot="16200000" flipH="1">
            <a:off x="8424875" y="4652808"/>
            <a:ext cx="2078143" cy="1791504"/>
          </a:xfrm>
          <a:prstGeom prst="triangle">
            <a:avLst/>
          </a:prstGeom>
          <a:solidFill>
            <a:srgbClr val="CE1779">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Straight Connector 13"/>
          <p:cNvCxnSpPr/>
          <p:nvPr userDrawn="1"/>
        </p:nvCxnSpPr>
        <p:spPr>
          <a:xfrm flipH="1">
            <a:off x="286659" y="1724532"/>
            <a:ext cx="5377589"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17" name="Text Placeholder 23"/>
          <p:cNvSpPr>
            <a:spLocks noGrp="1"/>
          </p:cNvSpPr>
          <p:nvPr userDrawn="1">
            <p:ph type="body" sz="quarter" idx="16" hasCustomPrompt="1"/>
          </p:nvPr>
        </p:nvSpPr>
        <p:spPr>
          <a:xfrm>
            <a:off x="370472" y="832305"/>
            <a:ext cx="5279028" cy="697353"/>
          </a:xfrm>
        </p:spPr>
        <p:txBody>
          <a:bodyPr>
            <a:normAutofit/>
          </a:bodyPr>
          <a:lstStyle>
            <a:lvl1pPr marL="0" indent="0" algn="ctr">
              <a:buNone/>
              <a:defRPr sz="3600">
                <a:solidFill>
                  <a:srgbClr val="6D6E6C"/>
                </a:solidFill>
                <a:latin typeface="+mn-lt"/>
              </a:defRPr>
            </a:lvl1pPr>
          </a:lstStyle>
          <a:p>
            <a:pPr lvl="0"/>
            <a:r>
              <a:rPr lang="en-US" dirty="0"/>
              <a:t>TITLE</a:t>
            </a:r>
          </a:p>
        </p:txBody>
      </p:sp>
      <p:sp>
        <p:nvSpPr>
          <p:cNvPr id="18" name="Text Placeholder 25"/>
          <p:cNvSpPr>
            <a:spLocks noGrp="1"/>
          </p:cNvSpPr>
          <p:nvPr userDrawn="1">
            <p:ph type="body" sz="quarter" idx="17" hasCustomPrompt="1"/>
          </p:nvPr>
        </p:nvSpPr>
        <p:spPr>
          <a:xfrm>
            <a:off x="377420" y="1965784"/>
            <a:ext cx="5273104" cy="3947440"/>
          </a:xfrm>
        </p:spPr>
        <p:txBody>
          <a:bodyPr>
            <a:noAutofit/>
          </a:bodyPr>
          <a:lstStyle>
            <a:lvl1pPr marL="0" indent="0" algn="ctr">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19"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20" name="Picture 19"/>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10800000">
            <a:off x="476270" y="6245726"/>
            <a:ext cx="345438" cy="389895"/>
          </a:xfrm>
          <a:prstGeom prst="rect">
            <a:avLst/>
          </a:prstGeom>
        </p:spPr>
      </p:pic>
      <p:sp>
        <p:nvSpPr>
          <p:cNvPr id="22" name="Text Placeholder 23"/>
          <p:cNvSpPr>
            <a:spLocks noGrp="1"/>
          </p:cNvSpPr>
          <p:nvPr userDrawn="1">
            <p:ph type="body" sz="quarter" idx="14" hasCustomPrompt="1"/>
          </p:nvPr>
        </p:nvSpPr>
        <p:spPr>
          <a:xfrm>
            <a:off x="11417089" y="4099412"/>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23" name="Text Placeholder 23"/>
          <p:cNvSpPr>
            <a:spLocks noGrp="1"/>
          </p:cNvSpPr>
          <p:nvPr userDrawn="1">
            <p:ph type="body" sz="quarter" idx="15" hasCustomPrompt="1"/>
          </p:nvPr>
        </p:nvSpPr>
        <p:spPr>
          <a:xfrm>
            <a:off x="8434284" y="2109686"/>
            <a:ext cx="1107922" cy="987475"/>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24" name="Text Placeholder 23"/>
          <p:cNvSpPr>
            <a:spLocks noGrp="1"/>
          </p:cNvSpPr>
          <p:nvPr userDrawn="1">
            <p:ph type="body" sz="quarter" idx="13" hasCustomPrompt="1"/>
          </p:nvPr>
        </p:nvSpPr>
        <p:spPr>
          <a:xfrm>
            <a:off x="8474400" y="2109686"/>
            <a:ext cx="3579566" cy="2547715"/>
          </a:xfrm>
        </p:spPr>
        <p:txBody>
          <a:bodyPr anchor="ctr">
            <a:normAutofit/>
          </a:bodyPr>
          <a:lstStyle>
            <a:lvl1pPr marL="0" indent="0" algn="ctr">
              <a:buNone/>
              <a:defRPr sz="3000" i="1" baseline="0">
                <a:solidFill>
                  <a:schemeClr val="bg1"/>
                </a:solidFill>
                <a:latin typeface="+mn-lt"/>
              </a:defRPr>
            </a:lvl1pPr>
          </a:lstStyle>
          <a:p>
            <a:pPr lvl="0"/>
            <a:r>
              <a:rPr lang="en-US" dirty="0"/>
              <a:t>Quote Here</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Font Slide">
    <p:spTree>
      <p:nvGrpSpPr>
        <p:cNvPr id="1" name=""/>
        <p:cNvGrpSpPr/>
        <p:nvPr/>
      </p:nvGrpSpPr>
      <p:grpSpPr>
        <a:xfrm>
          <a:off x="0" y="0"/>
          <a:ext cx="0" cy="0"/>
          <a:chOff x="0" y="0"/>
          <a:chExt cx="0" cy="0"/>
        </a:xfrm>
      </p:grpSpPr>
      <p:sp>
        <p:nvSpPr>
          <p:cNvPr id="22" name="Rectangle 21"/>
          <p:cNvSpPr/>
          <p:nvPr userDrawn="1"/>
        </p:nvSpPr>
        <p:spPr>
          <a:xfrm>
            <a:off x="0" y="-1"/>
            <a:ext cx="12192000" cy="6858001"/>
          </a:xfrm>
          <a:prstGeom prst="rect">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userDrawn="1"/>
        </p:nvSpPr>
        <p:spPr>
          <a:xfrm>
            <a:off x="424669" y="528535"/>
            <a:ext cx="5666415" cy="1446550"/>
          </a:xfrm>
          <a:prstGeom prst="rect">
            <a:avLst/>
          </a:prstGeom>
        </p:spPr>
        <p:txBody>
          <a:bodyPr wrap="square">
            <a:spAutoFit/>
          </a:bodyPr>
          <a:lstStyle/>
          <a:p>
            <a:pPr fontAlgn="base"/>
            <a:r>
              <a:rPr lang="en-IE" sz="4400" b="1" i="0" u="none" strike="noStrike" kern="1200" baseline="0" dirty="0">
                <a:solidFill>
                  <a:schemeClr val="bg1"/>
                </a:solidFill>
                <a:effectLst/>
                <a:latin typeface="+mn-lt"/>
                <a:ea typeface="+mn-ea"/>
                <a:cs typeface="+mn-cs"/>
                <a:sym typeface="Quattrocento Sans"/>
              </a:rPr>
              <a:t>AMBITION TO EMPLOY </a:t>
            </a:r>
            <a:r>
              <a:rPr lang="en-IE" sz="4400" b="0" i="0" u="none" strike="noStrike" kern="1200" baseline="0" dirty="0">
                <a:solidFill>
                  <a:schemeClr val="bg1"/>
                </a:solidFill>
                <a:effectLst/>
                <a:latin typeface="+mn-lt"/>
                <a:ea typeface="+mn-ea"/>
                <a:cs typeface="+mn-cs"/>
                <a:sym typeface="Quattrocento Sans"/>
              </a:rPr>
              <a:t>FONT TYPEFACE &amp; SIZE</a:t>
            </a:r>
            <a:endParaRPr lang="en-IE" sz="3600" baseline="0" dirty="0">
              <a:solidFill>
                <a:schemeClr val="bg1"/>
              </a:solidFill>
              <a:latin typeface="+mn-lt"/>
              <a:ea typeface="Quattrocento Sans"/>
              <a:cs typeface="Quattrocento Sans"/>
              <a:sym typeface="Quattrocento Sans"/>
            </a:endParaRPr>
          </a:p>
        </p:txBody>
      </p:sp>
      <p:sp>
        <p:nvSpPr>
          <p:cNvPr id="11" name="Rectangle 10"/>
          <p:cNvSpPr/>
          <p:nvPr userDrawn="1"/>
        </p:nvSpPr>
        <p:spPr>
          <a:xfrm>
            <a:off x="7093974" y="1633466"/>
            <a:ext cx="4589207" cy="4708981"/>
          </a:xfrm>
          <a:prstGeom prst="rect">
            <a:avLst/>
          </a:prstGeom>
        </p:spPr>
        <p:txBody>
          <a:bodyPr wrap="square">
            <a:spAutoFit/>
          </a:bodyPr>
          <a:lstStyle/>
          <a:p>
            <a:pPr fontAlgn="base"/>
            <a:r>
              <a:rPr lang="en-IE" sz="3000" b="0" i="0" u="none" strike="noStrike" kern="1200" dirty="0">
                <a:solidFill>
                  <a:schemeClr val="bg1"/>
                </a:solidFill>
                <a:effectLst/>
                <a:latin typeface="+mn-lt"/>
                <a:ea typeface="+mn-ea"/>
                <a:cs typeface="+mn-cs"/>
              </a:rPr>
              <a:t>PLEASE</a:t>
            </a:r>
            <a:r>
              <a:rPr lang="en-IE" sz="3000" b="0" i="0" u="none" strike="noStrike" kern="1200" baseline="0" dirty="0">
                <a:solidFill>
                  <a:schemeClr val="bg1"/>
                </a:solidFill>
                <a:effectLst/>
                <a:latin typeface="+mn-lt"/>
                <a:ea typeface="+mn-ea"/>
                <a:cs typeface="+mn-cs"/>
              </a:rPr>
              <a:t> ENSURE TO KEEP FONTS AS PER THE LAYOUT</a:t>
            </a:r>
            <a:endParaRPr lang="en-IE" sz="3000" b="0" i="0" u="none" strike="noStrike" kern="1200" dirty="0">
              <a:solidFill>
                <a:schemeClr val="bg1"/>
              </a:solidFill>
              <a:effectLst/>
              <a:latin typeface="+mn-lt"/>
              <a:ea typeface="+mn-ea"/>
              <a:cs typeface="+mn-cs"/>
            </a:endParaRPr>
          </a:p>
          <a:p>
            <a:pPr fontAlgn="base"/>
            <a:endParaRPr lang="en-IE" sz="3000" b="0" i="0" u="none" strike="noStrike" kern="1200" dirty="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dirty="0">
                <a:solidFill>
                  <a:schemeClr val="bg1"/>
                </a:solidFill>
                <a:effectLst/>
                <a:latin typeface="+mn-lt"/>
                <a:ea typeface="+mn-ea"/>
                <a:cs typeface="+mn-cs"/>
              </a:rPr>
              <a:t>48 point </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Divider</a:t>
            </a:r>
            <a:r>
              <a:rPr lang="en-IE" sz="3000" b="0" i="0" u="none" strike="noStrike" kern="1200" baseline="0" dirty="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36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30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	</a:t>
            </a:r>
            <a:r>
              <a:rPr lang="en-IE" sz="3000" b="0" i="0" u="none" strike="noStrike" kern="1200" baseline="0" dirty="0">
                <a:solidFill>
                  <a:schemeClr val="bg1"/>
                </a:solidFill>
                <a:effectLst/>
                <a:latin typeface="+mn-lt"/>
                <a:ea typeface="+mn-ea"/>
                <a:cs typeface="+mn-cs"/>
              </a:rPr>
              <a:t>       </a:t>
            </a:r>
            <a:r>
              <a:rPr lang="en-IE" sz="3000" b="0" i="0" u="none" strike="noStrike" kern="1200" dirty="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24 point</a:t>
            </a:r>
            <a:r>
              <a:rPr lang="en-IE" sz="3000" b="0" i="0" u="none" strike="noStrike" kern="1200" baseline="0" dirty="0">
                <a:solidFill>
                  <a:schemeClr val="bg1"/>
                </a:solidFill>
                <a:effectLst/>
                <a:latin typeface="+mn-lt"/>
                <a:ea typeface="+mn-ea"/>
                <a:cs typeface="+mn-cs"/>
              </a:rPr>
              <a:t>  -  </a:t>
            </a:r>
            <a:r>
              <a:rPr lang="en-IE" sz="3000" b="0" i="0" u="none" strike="noStrike" kern="1200" baseline="0" dirty="0">
                <a:solidFill>
                  <a:schemeClr val="bg1"/>
                </a:solidFill>
                <a:effectLst/>
                <a:latin typeface="+mn-lt"/>
                <a:ea typeface="Quattrocento Sans"/>
                <a:cs typeface="Quattrocento Sans"/>
                <a:sym typeface="Quattrocento Sans"/>
              </a:rPr>
              <a:t>Main </a:t>
            </a:r>
            <a:r>
              <a:rPr lang="en-IE" sz="3000" b="0" i="0" u="none" strike="noStrike" kern="1200" dirty="0">
                <a:solidFill>
                  <a:schemeClr val="bg1"/>
                </a:solidFill>
                <a:effectLst/>
                <a:latin typeface="+mn-lt"/>
                <a:ea typeface="+mn-ea"/>
                <a:cs typeface="+mn-cs"/>
              </a:rPr>
              <a:t>Text Body </a:t>
            </a:r>
            <a:endParaRPr lang="en-US" sz="3000" dirty="0"/>
          </a:p>
          <a:p>
            <a:pPr fontAlgn="base"/>
            <a:endParaRPr lang="en-IE" sz="3000" b="0" i="0" u="none" strike="noStrike" kern="1200" dirty="0">
              <a:solidFill>
                <a:schemeClr val="bg1"/>
              </a:solidFill>
              <a:effectLst/>
              <a:latin typeface="+mn-lt"/>
              <a:ea typeface="+mn-ea"/>
              <a:cs typeface="+mn-cs"/>
            </a:endParaRPr>
          </a:p>
        </p:txBody>
      </p:sp>
      <p:sp>
        <p:nvSpPr>
          <p:cNvPr id="12" name="Rectangle 11"/>
          <p:cNvSpPr/>
          <p:nvPr userDrawn="1"/>
        </p:nvSpPr>
        <p:spPr>
          <a:xfrm>
            <a:off x="424669" y="3172202"/>
            <a:ext cx="5489434" cy="2492990"/>
          </a:xfrm>
          <a:prstGeom prst="rect">
            <a:avLst/>
          </a:prstGeom>
        </p:spPr>
        <p:txBody>
          <a:bodyPr wrap="square">
            <a:spAutoFit/>
          </a:bodyPr>
          <a:lstStyle/>
          <a:p>
            <a:pPr fontAlgn="base"/>
            <a:r>
              <a:rPr lang="en-IE" sz="2400" b="0" i="0" u="none" strike="noStrike" kern="1200" baseline="0" dirty="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dirty="0">
                <a:solidFill>
                  <a:schemeClr val="bg1"/>
                </a:solidFill>
                <a:effectLst/>
                <a:latin typeface="+mn-lt"/>
                <a:ea typeface="+mn-ea"/>
                <a:cs typeface="+mn-cs"/>
                <a:sym typeface="Quattrocento Sans"/>
              </a:rPr>
              <a:t>AMBITION TO EMPLOY </a:t>
            </a:r>
            <a:r>
              <a:rPr lang="en-IE" sz="2400" b="0" i="0" u="none" strike="noStrike" kern="1200" baseline="0" dirty="0">
                <a:solidFill>
                  <a:schemeClr val="bg1"/>
                </a:solidFill>
                <a:effectLst/>
                <a:latin typeface="+mn-lt"/>
                <a:ea typeface="+mn-ea"/>
                <a:cs typeface="+mn-cs"/>
                <a:sym typeface="Quattrocento Sans"/>
              </a:rPr>
              <a:t>PowerPoint is</a:t>
            </a:r>
            <a:r>
              <a:rPr lang="is-IS" sz="2400" b="0" i="0" u="none" strike="noStrike" kern="1200" baseline="0" dirty="0">
                <a:solidFill>
                  <a:schemeClr val="bg1"/>
                </a:solidFill>
                <a:effectLst/>
                <a:latin typeface="+mn-lt"/>
                <a:ea typeface="+mn-ea"/>
                <a:cs typeface="+mn-cs"/>
                <a:sym typeface="Quattrocento Sans"/>
              </a:rPr>
              <a:t>….</a:t>
            </a:r>
            <a:endParaRPr lang="en-IE" sz="2400" b="0" i="0" u="none" strike="noStrike" kern="1200" baseline="0" dirty="0">
              <a:solidFill>
                <a:schemeClr val="bg1"/>
              </a:solidFill>
              <a:effectLst/>
              <a:latin typeface="+mn-lt"/>
              <a:ea typeface="+mn-ea"/>
              <a:cs typeface="+mn-cs"/>
              <a:sym typeface="Quattrocento Sans"/>
            </a:endParaRPr>
          </a:p>
          <a:p>
            <a:pPr fontAlgn="base"/>
            <a:endParaRPr lang="en-IE" sz="2400" b="0" i="0" u="none" strike="noStrike" kern="1200" baseline="0" dirty="0">
              <a:solidFill>
                <a:schemeClr val="bg1"/>
              </a:solidFill>
              <a:effectLst/>
              <a:latin typeface="+mn-lt"/>
              <a:ea typeface="+mn-ea"/>
              <a:cs typeface="+mn-cs"/>
              <a:sym typeface="Quattrocento Sans"/>
            </a:endParaRPr>
          </a:p>
          <a:p>
            <a:pPr fontAlgn="base"/>
            <a:r>
              <a:rPr lang="en-IE" sz="3600" b="1" i="1" baseline="0" dirty="0">
                <a:solidFill>
                  <a:schemeClr val="bg1"/>
                </a:solidFill>
                <a:latin typeface="+mn-lt"/>
                <a:ea typeface="Quattrocento Sans"/>
                <a:cs typeface="Quattrocento Sans"/>
                <a:sym typeface="Quattrocento Sans"/>
              </a:rPr>
              <a:t>Calibri</a:t>
            </a:r>
            <a:endParaRPr lang="en-IE" sz="3600" baseline="0" dirty="0">
              <a:solidFill>
                <a:schemeClr val="bg1"/>
              </a:solidFill>
              <a:latin typeface="+mn-lt"/>
              <a:ea typeface="Quattrocento Sans"/>
              <a:cs typeface="Quattrocento Sans"/>
              <a:sym typeface="Quattrocento Sans"/>
            </a:endParaRPr>
          </a:p>
        </p:txBody>
      </p:sp>
      <p:cxnSp>
        <p:nvCxnSpPr>
          <p:cNvPr id="13" name="Straight Connector 12"/>
          <p:cNvCxnSpPr/>
          <p:nvPr userDrawn="1"/>
        </p:nvCxnSpPr>
        <p:spPr>
          <a:xfrm>
            <a:off x="6592529" y="-1"/>
            <a:ext cx="0" cy="668102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a:xfrm flipH="1">
            <a:off x="0" y="2503620"/>
            <a:ext cx="659252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ext with quote box on right - PINK">
    <p:spTree>
      <p:nvGrpSpPr>
        <p:cNvPr id="1" name=""/>
        <p:cNvGrpSpPr/>
        <p:nvPr/>
      </p:nvGrpSpPr>
      <p:grpSpPr>
        <a:xfrm>
          <a:off x="0" y="0"/>
          <a:ext cx="0" cy="0"/>
          <a:chOff x="0" y="0"/>
          <a:chExt cx="0" cy="0"/>
        </a:xfrm>
      </p:grpSpPr>
      <p:sp>
        <p:nvSpPr>
          <p:cNvPr id="16" name="Triangle 15"/>
          <p:cNvSpPr/>
          <p:nvPr userDrawn="1"/>
        </p:nvSpPr>
        <p:spPr>
          <a:xfrm rot="16200000" flipH="1">
            <a:off x="5806965" y="472965"/>
            <a:ext cx="6858000" cy="5912069"/>
          </a:xfrm>
          <a:prstGeom prst="triangle">
            <a:avLst/>
          </a:prstGeom>
          <a:solidFill>
            <a:srgbClr val="CE1779">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riangle 16"/>
          <p:cNvSpPr/>
          <p:nvPr userDrawn="1"/>
        </p:nvSpPr>
        <p:spPr>
          <a:xfrm rot="16200000" flipH="1">
            <a:off x="8094567" y="4661446"/>
            <a:ext cx="486333" cy="419253"/>
          </a:xfrm>
          <a:prstGeom prst="triangle">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riangle 17"/>
          <p:cNvSpPr/>
          <p:nvPr userDrawn="1"/>
        </p:nvSpPr>
        <p:spPr>
          <a:xfrm rot="16200000" flipH="1">
            <a:off x="8424875" y="4652808"/>
            <a:ext cx="2078143" cy="1791504"/>
          </a:xfrm>
          <a:prstGeom prst="triangle">
            <a:avLst/>
          </a:prstGeom>
          <a:solidFill>
            <a:srgbClr val="EE7123">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9" name="Straight Connector 18"/>
          <p:cNvCxnSpPr/>
          <p:nvPr userDrawn="1"/>
        </p:nvCxnSpPr>
        <p:spPr>
          <a:xfrm flipH="1">
            <a:off x="286659" y="1724532"/>
            <a:ext cx="5377589"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20" name="Text Placeholder 23"/>
          <p:cNvSpPr>
            <a:spLocks noGrp="1"/>
          </p:cNvSpPr>
          <p:nvPr>
            <p:ph type="body" sz="quarter" idx="16" hasCustomPrompt="1"/>
          </p:nvPr>
        </p:nvSpPr>
        <p:spPr>
          <a:xfrm>
            <a:off x="370472" y="832305"/>
            <a:ext cx="5279028" cy="697353"/>
          </a:xfrm>
        </p:spPr>
        <p:txBody>
          <a:bodyPr>
            <a:normAutofit/>
          </a:bodyPr>
          <a:lstStyle>
            <a:lvl1pPr marL="0" indent="0" algn="ctr">
              <a:buNone/>
              <a:defRPr sz="3600">
                <a:solidFill>
                  <a:srgbClr val="6D6E6C"/>
                </a:solidFill>
                <a:latin typeface="+mn-lt"/>
              </a:defRPr>
            </a:lvl1pPr>
          </a:lstStyle>
          <a:p>
            <a:pPr lvl="0"/>
            <a:r>
              <a:rPr lang="en-US" dirty="0"/>
              <a:t>TITLE</a:t>
            </a:r>
          </a:p>
        </p:txBody>
      </p:sp>
      <p:sp>
        <p:nvSpPr>
          <p:cNvPr id="21" name="Text Placeholder 25"/>
          <p:cNvSpPr>
            <a:spLocks noGrp="1"/>
          </p:cNvSpPr>
          <p:nvPr>
            <p:ph type="body" sz="quarter" idx="17" hasCustomPrompt="1"/>
          </p:nvPr>
        </p:nvSpPr>
        <p:spPr>
          <a:xfrm>
            <a:off x="377420" y="1965784"/>
            <a:ext cx="5273104" cy="3947440"/>
          </a:xfrm>
        </p:spPr>
        <p:txBody>
          <a:bodyPr>
            <a:noAutofit/>
          </a:bodyPr>
          <a:lstStyle>
            <a:lvl1pPr marL="0" indent="0" algn="ctr">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2"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23" name="Picture 22"/>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10800000">
            <a:off x="476270" y="6245726"/>
            <a:ext cx="345438" cy="389895"/>
          </a:xfrm>
          <a:prstGeom prst="rect">
            <a:avLst/>
          </a:prstGeom>
        </p:spPr>
      </p:pic>
      <p:sp>
        <p:nvSpPr>
          <p:cNvPr id="24" name="Text Placeholder 23"/>
          <p:cNvSpPr>
            <a:spLocks noGrp="1"/>
          </p:cNvSpPr>
          <p:nvPr>
            <p:ph type="body" sz="quarter" idx="14" hasCustomPrompt="1"/>
          </p:nvPr>
        </p:nvSpPr>
        <p:spPr>
          <a:xfrm>
            <a:off x="11417089" y="4099412"/>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25" name="Text Placeholder 23"/>
          <p:cNvSpPr>
            <a:spLocks noGrp="1"/>
          </p:cNvSpPr>
          <p:nvPr>
            <p:ph type="body" sz="quarter" idx="15" hasCustomPrompt="1"/>
          </p:nvPr>
        </p:nvSpPr>
        <p:spPr>
          <a:xfrm>
            <a:off x="8434284" y="2109686"/>
            <a:ext cx="1107922" cy="987475"/>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26" name="Text Placeholder 23"/>
          <p:cNvSpPr>
            <a:spLocks noGrp="1"/>
          </p:cNvSpPr>
          <p:nvPr>
            <p:ph type="body" sz="quarter" idx="13" hasCustomPrompt="1"/>
          </p:nvPr>
        </p:nvSpPr>
        <p:spPr>
          <a:xfrm>
            <a:off x="8474400" y="2109686"/>
            <a:ext cx="3579566" cy="2547715"/>
          </a:xfrm>
        </p:spPr>
        <p:txBody>
          <a:bodyPr anchor="ctr">
            <a:normAutofit/>
          </a:bodyPr>
          <a:lstStyle>
            <a:lvl1pPr marL="0" indent="0" algn="ctr">
              <a:buNone/>
              <a:defRPr sz="3000" i="1" baseline="0">
                <a:solidFill>
                  <a:schemeClr val="bg1"/>
                </a:solidFill>
                <a:latin typeface="+mn-lt"/>
              </a:defRPr>
            </a:lvl1pPr>
          </a:lstStyle>
          <a:p>
            <a:pPr lvl="0"/>
            <a:r>
              <a:rPr lang="en-US" dirty="0"/>
              <a:t>Quote Here</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ext with quote box on right - ORANGE">
    <p:spTree>
      <p:nvGrpSpPr>
        <p:cNvPr id="1" name=""/>
        <p:cNvGrpSpPr/>
        <p:nvPr/>
      </p:nvGrpSpPr>
      <p:grpSpPr>
        <a:xfrm>
          <a:off x="0" y="0"/>
          <a:ext cx="0" cy="0"/>
          <a:chOff x="0" y="0"/>
          <a:chExt cx="0" cy="0"/>
        </a:xfrm>
      </p:grpSpPr>
      <p:sp>
        <p:nvSpPr>
          <p:cNvPr id="16" name="Triangle 15"/>
          <p:cNvSpPr/>
          <p:nvPr userDrawn="1"/>
        </p:nvSpPr>
        <p:spPr>
          <a:xfrm rot="16200000" flipH="1">
            <a:off x="5806965" y="472965"/>
            <a:ext cx="6858000" cy="5912069"/>
          </a:xfrm>
          <a:prstGeom prst="triangle">
            <a:avLst/>
          </a:prstGeom>
          <a:solidFill>
            <a:srgbClr val="EE7123">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riangle 16"/>
          <p:cNvSpPr/>
          <p:nvPr userDrawn="1"/>
        </p:nvSpPr>
        <p:spPr>
          <a:xfrm rot="16200000" flipH="1">
            <a:off x="8094567" y="4661446"/>
            <a:ext cx="486333" cy="419253"/>
          </a:xfrm>
          <a:prstGeom prst="triangle">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riangle 17"/>
          <p:cNvSpPr/>
          <p:nvPr userDrawn="1"/>
        </p:nvSpPr>
        <p:spPr>
          <a:xfrm rot="16200000" flipH="1">
            <a:off x="8424875" y="4652808"/>
            <a:ext cx="2078143" cy="1791504"/>
          </a:xfrm>
          <a:prstGeom prst="triangle">
            <a:avLst/>
          </a:prstGeom>
          <a:solidFill>
            <a:srgbClr val="2E95D2">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9" name="Straight Connector 18"/>
          <p:cNvCxnSpPr/>
          <p:nvPr userDrawn="1"/>
        </p:nvCxnSpPr>
        <p:spPr>
          <a:xfrm flipH="1">
            <a:off x="286659" y="1724532"/>
            <a:ext cx="5377589"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20" name="Text Placeholder 23"/>
          <p:cNvSpPr>
            <a:spLocks noGrp="1"/>
          </p:cNvSpPr>
          <p:nvPr>
            <p:ph type="body" sz="quarter" idx="16" hasCustomPrompt="1"/>
          </p:nvPr>
        </p:nvSpPr>
        <p:spPr>
          <a:xfrm>
            <a:off x="370472" y="832305"/>
            <a:ext cx="5279028" cy="697353"/>
          </a:xfrm>
        </p:spPr>
        <p:txBody>
          <a:bodyPr>
            <a:normAutofit/>
          </a:bodyPr>
          <a:lstStyle>
            <a:lvl1pPr marL="0" indent="0" algn="ctr">
              <a:buNone/>
              <a:defRPr sz="3600">
                <a:solidFill>
                  <a:srgbClr val="6D6E6C"/>
                </a:solidFill>
                <a:latin typeface="+mn-lt"/>
              </a:defRPr>
            </a:lvl1pPr>
          </a:lstStyle>
          <a:p>
            <a:pPr lvl="0"/>
            <a:r>
              <a:rPr lang="en-US" dirty="0"/>
              <a:t>TITLE</a:t>
            </a:r>
          </a:p>
        </p:txBody>
      </p:sp>
      <p:sp>
        <p:nvSpPr>
          <p:cNvPr id="21" name="Text Placeholder 25"/>
          <p:cNvSpPr>
            <a:spLocks noGrp="1"/>
          </p:cNvSpPr>
          <p:nvPr>
            <p:ph type="body" sz="quarter" idx="17" hasCustomPrompt="1"/>
          </p:nvPr>
        </p:nvSpPr>
        <p:spPr>
          <a:xfrm>
            <a:off x="377420" y="1965784"/>
            <a:ext cx="5273104" cy="3947440"/>
          </a:xfrm>
        </p:spPr>
        <p:txBody>
          <a:bodyPr>
            <a:noAutofit/>
          </a:bodyPr>
          <a:lstStyle>
            <a:lvl1pPr marL="0" indent="0" algn="ctr">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2"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23" name="Picture 22"/>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10800000">
            <a:off x="476270" y="6245726"/>
            <a:ext cx="345438" cy="389895"/>
          </a:xfrm>
          <a:prstGeom prst="rect">
            <a:avLst/>
          </a:prstGeom>
        </p:spPr>
      </p:pic>
      <p:sp>
        <p:nvSpPr>
          <p:cNvPr id="24" name="Text Placeholder 23"/>
          <p:cNvSpPr>
            <a:spLocks noGrp="1"/>
          </p:cNvSpPr>
          <p:nvPr>
            <p:ph type="body" sz="quarter" idx="14" hasCustomPrompt="1"/>
          </p:nvPr>
        </p:nvSpPr>
        <p:spPr>
          <a:xfrm>
            <a:off x="11417089" y="4099412"/>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25" name="Text Placeholder 23"/>
          <p:cNvSpPr>
            <a:spLocks noGrp="1"/>
          </p:cNvSpPr>
          <p:nvPr>
            <p:ph type="body" sz="quarter" idx="15" hasCustomPrompt="1"/>
          </p:nvPr>
        </p:nvSpPr>
        <p:spPr>
          <a:xfrm>
            <a:off x="8434284" y="2109686"/>
            <a:ext cx="1107922" cy="987475"/>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26" name="Text Placeholder 23"/>
          <p:cNvSpPr>
            <a:spLocks noGrp="1"/>
          </p:cNvSpPr>
          <p:nvPr>
            <p:ph type="body" sz="quarter" idx="13" hasCustomPrompt="1"/>
          </p:nvPr>
        </p:nvSpPr>
        <p:spPr>
          <a:xfrm>
            <a:off x="8474400" y="2109686"/>
            <a:ext cx="3579566" cy="2547715"/>
          </a:xfrm>
        </p:spPr>
        <p:txBody>
          <a:bodyPr anchor="ctr">
            <a:normAutofit/>
          </a:bodyPr>
          <a:lstStyle>
            <a:lvl1pPr marL="0" indent="0" algn="ctr">
              <a:buNone/>
              <a:defRPr sz="3000" i="1" baseline="0">
                <a:solidFill>
                  <a:schemeClr val="bg1"/>
                </a:solidFill>
                <a:latin typeface="+mn-lt"/>
              </a:defRPr>
            </a:lvl1pPr>
          </a:lstStyle>
          <a:p>
            <a:pPr lvl="0"/>
            <a:r>
              <a:rPr lang="en-US" dirty="0"/>
              <a:t>Quote Here</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Photo Top - Text Bottom -  BLUE">
    <p:spTree>
      <p:nvGrpSpPr>
        <p:cNvPr id="1" name=""/>
        <p:cNvGrpSpPr/>
        <p:nvPr/>
      </p:nvGrpSpPr>
      <p:grpSpPr>
        <a:xfrm>
          <a:off x="0" y="0"/>
          <a:ext cx="0" cy="0"/>
          <a:chOff x="0" y="0"/>
          <a:chExt cx="0" cy="0"/>
        </a:xfrm>
      </p:grpSpPr>
      <p:cxnSp>
        <p:nvCxnSpPr>
          <p:cNvPr id="24" name="Straight Connector 23"/>
          <p:cNvCxnSpPr/>
          <p:nvPr userDrawn="1"/>
        </p:nvCxnSpPr>
        <p:spPr>
          <a:xfrm flipH="1">
            <a:off x="332508" y="4735058"/>
            <a:ext cx="11628648"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26" name="Text Placeholder 84"/>
          <p:cNvSpPr>
            <a:spLocks noGrp="1"/>
          </p:cNvSpPr>
          <p:nvPr>
            <p:ph type="body" sz="quarter" idx="25" hasCustomPrompt="1"/>
          </p:nvPr>
        </p:nvSpPr>
        <p:spPr>
          <a:xfrm>
            <a:off x="332508" y="4905084"/>
            <a:ext cx="11545518" cy="633861"/>
          </a:xfrm>
        </p:spPr>
        <p:txBody>
          <a:bodyPr anchor="ctr">
            <a:normAutofit/>
          </a:bodyPr>
          <a:lstStyle>
            <a:lvl1pPr marL="0" indent="0" algn="ctr">
              <a:buNone/>
              <a:defRPr sz="3000">
                <a:solidFill>
                  <a:srgbClr val="6D6E6C"/>
                </a:solidFill>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Sub heading</a:t>
            </a:r>
          </a:p>
        </p:txBody>
      </p:sp>
      <p:sp>
        <p:nvSpPr>
          <p:cNvPr id="27" name="Text Placeholder 74"/>
          <p:cNvSpPr>
            <a:spLocks noGrp="1"/>
          </p:cNvSpPr>
          <p:nvPr>
            <p:ph type="body" sz="quarter" idx="20" hasCustomPrompt="1"/>
          </p:nvPr>
        </p:nvSpPr>
        <p:spPr>
          <a:xfrm>
            <a:off x="332508" y="3935049"/>
            <a:ext cx="11545518" cy="629984"/>
          </a:xfrm>
        </p:spPr>
        <p:txBody>
          <a:bodyPr>
            <a:noAutofit/>
          </a:bodyPr>
          <a:lstStyle>
            <a:lvl1pPr marL="0" indent="0" algn="ctr">
              <a:buNone/>
              <a:defRPr sz="3600">
                <a:solidFill>
                  <a:srgbClr val="6D6E6C"/>
                </a:solidFill>
                <a:latin typeface="+mj-lt"/>
              </a:defRPr>
            </a:lvl1pPr>
            <a:lvl2pPr>
              <a:defRPr sz="3600"/>
            </a:lvl2pPr>
            <a:lvl3pPr>
              <a:defRPr sz="3600"/>
            </a:lvl3pPr>
            <a:lvl4pPr>
              <a:defRPr sz="3600"/>
            </a:lvl4pPr>
            <a:lvl5pPr>
              <a:defRPr sz="3600"/>
            </a:lvl5pPr>
          </a:lstStyle>
          <a:p>
            <a:pPr lvl="0"/>
            <a:r>
              <a:rPr lang="en-US" dirty="0"/>
              <a:t>TITLE</a:t>
            </a:r>
          </a:p>
        </p:txBody>
      </p:sp>
      <p:sp>
        <p:nvSpPr>
          <p:cNvPr id="7"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kern="1200" dirty="0">
              <a:solidFill>
                <a:srgbClr val="6D6E6C"/>
              </a:solidFill>
              <a:latin typeface="+mn-lt"/>
              <a:ea typeface="MS PGothic" charset="-128"/>
              <a:cs typeface="Geneva" charset="0"/>
            </a:endParaRPr>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16200000">
            <a:off x="5919401" y="6115051"/>
            <a:ext cx="345438" cy="389895"/>
          </a:xfrm>
          <a:prstGeom prst="rect">
            <a:avLst/>
          </a:prstGeom>
        </p:spPr>
      </p:pic>
      <p:sp>
        <p:nvSpPr>
          <p:cNvPr id="10" name="Triangle 9"/>
          <p:cNvSpPr/>
          <p:nvPr userDrawn="1"/>
        </p:nvSpPr>
        <p:spPr>
          <a:xfrm rot="5400000">
            <a:off x="8419982" y="1460598"/>
            <a:ext cx="2078143" cy="1791504"/>
          </a:xfrm>
          <a:prstGeom prst="triangle">
            <a:avLst/>
          </a:prstGeom>
          <a:solidFill>
            <a:srgbClr val="2E95D2">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Picture Placeholder 3"/>
          <p:cNvSpPr>
            <a:spLocks noGrp="1"/>
          </p:cNvSpPr>
          <p:nvPr>
            <p:ph type="pic" sz="quarter" idx="27"/>
          </p:nvPr>
        </p:nvSpPr>
        <p:spPr>
          <a:xfrm>
            <a:off x="9267" y="-1972"/>
            <a:ext cx="12186838" cy="3804275"/>
          </a:xfrm>
          <a:custGeom>
            <a:avLst/>
            <a:gdLst>
              <a:gd name="connsiteX0" fmla="*/ 0 w 12192000"/>
              <a:gd name="connsiteY0" fmla="*/ 0 h 3797275"/>
              <a:gd name="connsiteX1" fmla="*/ 11559108 w 12192000"/>
              <a:gd name="connsiteY1" fmla="*/ 0 h 3797275"/>
              <a:gd name="connsiteX2" fmla="*/ 12192000 w 12192000"/>
              <a:gd name="connsiteY2" fmla="*/ 632892 h 3797275"/>
              <a:gd name="connsiteX3" fmla="*/ 12192000 w 12192000"/>
              <a:gd name="connsiteY3" fmla="*/ 3797275 h 3797275"/>
              <a:gd name="connsiteX4" fmla="*/ 12192000 w 12192000"/>
              <a:gd name="connsiteY4" fmla="*/ 3797275 h 3797275"/>
              <a:gd name="connsiteX5" fmla="*/ 632892 w 12192000"/>
              <a:gd name="connsiteY5" fmla="*/ 3797275 h 3797275"/>
              <a:gd name="connsiteX6" fmla="*/ 0 w 12192000"/>
              <a:gd name="connsiteY6" fmla="*/ 3164383 h 3797275"/>
              <a:gd name="connsiteX7" fmla="*/ 0 w 12192000"/>
              <a:gd name="connsiteY7" fmla="*/ 0 h 3797275"/>
              <a:gd name="connsiteX0" fmla="*/ 0 w 12192000"/>
              <a:gd name="connsiteY0" fmla="*/ 0 h 3824783"/>
              <a:gd name="connsiteX1" fmla="*/ 11559108 w 12192000"/>
              <a:gd name="connsiteY1" fmla="*/ 0 h 3824783"/>
              <a:gd name="connsiteX2" fmla="*/ 12192000 w 12192000"/>
              <a:gd name="connsiteY2" fmla="*/ 632892 h 3824783"/>
              <a:gd name="connsiteX3" fmla="*/ 12192000 w 12192000"/>
              <a:gd name="connsiteY3" fmla="*/ 3797275 h 3824783"/>
              <a:gd name="connsiteX4" fmla="*/ 12192000 w 12192000"/>
              <a:gd name="connsiteY4" fmla="*/ 3797275 h 3824783"/>
              <a:gd name="connsiteX5" fmla="*/ 632892 w 12192000"/>
              <a:gd name="connsiteY5" fmla="*/ 3797275 h 3824783"/>
              <a:gd name="connsiteX6" fmla="*/ 6045200 w 12192000"/>
              <a:gd name="connsiteY6" fmla="*/ 3824783 h 3824783"/>
              <a:gd name="connsiteX7" fmla="*/ 0 w 12192000"/>
              <a:gd name="connsiteY7" fmla="*/ 0 h 3824783"/>
              <a:gd name="connsiteX0" fmla="*/ 0 w 12192000"/>
              <a:gd name="connsiteY0" fmla="*/ 0 h 3824783"/>
              <a:gd name="connsiteX1" fmla="*/ 11559108 w 12192000"/>
              <a:gd name="connsiteY1" fmla="*/ 0 h 3824783"/>
              <a:gd name="connsiteX2" fmla="*/ 12192000 w 12192000"/>
              <a:gd name="connsiteY2" fmla="*/ 632892 h 3824783"/>
              <a:gd name="connsiteX3" fmla="*/ 12192000 w 12192000"/>
              <a:gd name="connsiteY3" fmla="*/ 3797275 h 3824783"/>
              <a:gd name="connsiteX4" fmla="*/ 12192000 w 12192000"/>
              <a:gd name="connsiteY4" fmla="*/ 3797275 h 3824783"/>
              <a:gd name="connsiteX5" fmla="*/ 8100492 w 12192000"/>
              <a:gd name="connsiteY5" fmla="*/ 2705075 h 3824783"/>
              <a:gd name="connsiteX6" fmla="*/ 6045200 w 12192000"/>
              <a:gd name="connsiteY6" fmla="*/ 3824783 h 3824783"/>
              <a:gd name="connsiteX7" fmla="*/ 0 w 12192000"/>
              <a:gd name="connsiteY7" fmla="*/ 0 h 38247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12192000 w 12192000"/>
              <a:gd name="connsiteY4" fmla="*/ 3797275 h 3812083"/>
              <a:gd name="connsiteX5" fmla="*/ 8100492 w 12192000"/>
              <a:gd name="connsiteY5" fmla="*/ 2705075 h 3812083"/>
              <a:gd name="connsiteX6" fmla="*/ 6083300 w 12192000"/>
              <a:gd name="connsiteY6" fmla="*/ 3812083 h 3812083"/>
              <a:gd name="connsiteX7" fmla="*/ 0 w 12192000"/>
              <a:gd name="connsiteY7" fmla="*/ 0 h 38120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12192000 w 12192000"/>
              <a:gd name="connsiteY4" fmla="*/ 37972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8610600 w 12192000"/>
              <a:gd name="connsiteY4" fmla="*/ 14350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8559800 w 12192000"/>
              <a:gd name="connsiteY4" fmla="*/ 13207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2168708 w 12192000"/>
              <a:gd name="connsiteY1" fmla="*/ 12700 h 3812083"/>
              <a:gd name="connsiteX2" fmla="*/ 12192000 w 12192000"/>
              <a:gd name="connsiteY2" fmla="*/ 632892 h 3812083"/>
              <a:gd name="connsiteX3" fmla="*/ 12192000 w 12192000"/>
              <a:gd name="connsiteY3" fmla="*/ 3797275 h 3812083"/>
              <a:gd name="connsiteX4" fmla="*/ 8559800 w 12192000"/>
              <a:gd name="connsiteY4" fmla="*/ 13207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2168708 w 12192000"/>
              <a:gd name="connsiteY1" fmla="*/ 12700 h 3812083"/>
              <a:gd name="connsiteX2" fmla="*/ 12192000 w 12192000"/>
              <a:gd name="connsiteY2" fmla="*/ 632892 h 3812083"/>
              <a:gd name="connsiteX3" fmla="*/ 11328400 w 12192000"/>
              <a:gd name="connsiteY3" fmla="*/ 3225775 h 3812083"/>
              <a:gd name="connsiteX4" fmla="*/ 8559800 w 12192000"/>
              <a:gd name="connsiteY4" fmla="*/ 13207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68708"/>
              <a:gd name="connsiteY0" fmla="*/ 0 h 3812083"/>
              <a:gd name="connsiteX1" fmla="*/ 12168708 w 12168708"/>
              <a:gd name="connsiteY1" fmla="*/ 12700 h 3812083"/>
              <a:gd name="connsiteX2" fmla="*/ 9702800 w 12168708"/>
              <a:gd name="connsiteY2" fmla="*/ 1534592 h 3812083"/>
              <a:gd name="connsiteX3" fmla="*/ 11328400 w 12168708"/>
              <a:gd name="connsiteY3" fmla="*/ 3225775 h 3812083"/>
              <a:gd name="connsiteX4" fmla="*/ 8559800 w 12168708"/>
              <a:gd name="connsiteY4" fmla="*/ 1320775 h 3812083"/>
              <a:gd name="connsiteX5" fmla="*/ 8519592 w 12168708"/>
              <a:gd name="connsiteY5" fmla="*/ 2285975 h 3812083"/>
              <a:gd name="connsiteX6" fmla="*/ 6083300 w 12168708"/>
              <a:gd name="connsiteY6" fmla="*/ 3812083 h 3812083"/>
              <a:gd name="connsiteX7" fmla="*/ 0 w 12168708"/>
              <a:gd name="connsiteY7" fmla="*/ 0 h 3812083"/>
              <a:gd name="connsiteX0" fmla="*/ 0 w 12168708"/>
              <a:gd name="connsiteY0" fmla="*/ 0 h 3812083"/>
              <a:gd name="connsiteX1" fmla="*/ 12168708 w 12168708"/>
              <a:gd name="connsiteY1" fmla="*/ 12700 h 3812083"/>
              <a:gd name="connsiteX2" fmla="*/ 9702800 w 12168708"/>
              <a:gd name="connsiteY2" fmla="*/ 1534592 h 3812083"/>
              <a:gd name="connsiteX3" fmla="*/ 9334500 w 12168708"/>
              <a:gd name="connsiteY3" fmla="*/ 1790675 h 3812083"/>
              <a:gd name="connsiteX4" fmla="*/ 8559800 w 12168708"/>
              <a:gd name="connsiteY4" fmla="*/ 1320775 h 3812083"/>
              <a:gd name="connsiteX5" fmla="*/ 8519592 w 12168708"/>
              <a:gd name="connsiteY5" fmla="*/ 2285975 h 3812083"/>
              <a:gd name="connsiteX6" fmla="*/ 6083300 w 12168708"/>
              <a:gd name="connsiteY6" fmla="*/ 3812083 h 3812083"/>
              <a:gd name="connsiteX7" fmla="*/ 0 w 12168708"/>
              <a:gd name="connsiteY7" fmla="*/ 0 h 3812083"/>
              <a:gd name="connsiteX0" fmla="*/ 0 w 12168708"/>
              <a:gd name="connsiteY0" fmla="*/ 0 h 3812083"/>
              <a:gd name="connsiteX1" fmla="*/ 12168708 w 12168708"/>
              <a:gd name="connsiteY1" fmla="*/ 12700 h 3812083"/>
              <a:gd name="connsiteX2" fmla="*/ 9702800 w 12168708"/>
              <a:gd name="connsiteY2" fmla="*/ 1534592 h 3812083"/>
              <a:gd name="connsiteX3" fmla="*/ 9334500 w 12168708"/>
              <a:gd name="connsiteY3" fmla="*/ 1790675 h 3812083"/>
              <a:gd name="connsiteX4" fmla="*/ 8559800 w 12168708"/>
              <a:gd name="connsiteY4" fmla="*/ 1320775 h 3812083"/>
              <a:gd name="connsiteX5" fmla="*/ 8548931 w 12168708"/>
              <a:gd name="connsiteY5" fmla="*/ 2266416 h 3812083"/>
              <a:gd name="connsiteX6" fmla="*/ 6083300 w 12168708"/>
              <a:gd name="connsiteY6" fmla="*/ 3812083 h 3812083"/>
              <a:gd name="connsiteX7" fmla="*/ 0 w 12168708"/>
              <a:gd name="connsiteY7" fmla="*/ 0 h 3812083"/>
              <a:gd name="connsiteX0" fmla="*/ 0 w 12168708"/>
              <a:gd name="connsiteY0" fmla="*/ 0 h 3802304"/>
              <a:gd name="connsiteX1" fmla="*/ 12168708 w 12168708"/>
              <a:gd name="connsiteY1" fmla="*/ 12700 h 3802304"/>
              <a:gd name="connsiteX2" fmla="*/ 9702800 w 12168708"/>
              <a:gd name="connsiteY2" fmla="*/ 1534592 h 3802304"/>
              <a:gd name="connsiteX3" fmla="*/ 9334500 w 12168708"/>
              <a:gd name="connsiteY3" fmla="*/ 1790675 h 3802304"/>
              <a:gd name="connsiteX4" fmla="*/ 8559800 w 12168708"/>
              <a:gd name="connsiteY4" fmla="*/ 132077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54059 w 12168708"/>
              <a:gd name="connsiteY3" fmla="*/ 1776005 h 3802304"/>
              <a:gd name="connsiteX4" fmla="*/ 8559800 w 12168708"/>
              <a:gd name="connsiteY4" fmla="*/ 132077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54059 w 12168708"/>
              <a:gd name="connsiteY3" fmla="*/ 1776005 h 3802304"/>
              <a:gd name="connsiteX4" fmla="*/ 8594029 w 12168708"/>
              <a:gd name="connsiteY4" fmla="*/ 1535928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54059 w 12168708"/>
              <a:gd name="connsiteY3" fmla="*/ 177600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44279 w 12168708"/>
              <a:gd name="connsiteY3" fmla="*/ 175644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44279 w 12168708"/>
              <a:gd name="connsiteY3" fmla="*/ 177111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11859219 w 12168708"/>
              <a:gd name="connsiteY2" fmla="*/ 160547 h 3802304"/>
              <a:gd name="connsiteX3" fmla="*/ 9344279 w 12168708"/>
              <a:gd name="connsiteY3" fmla="*/ 177111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1914437"/>
              <a:gd name="connsiteY0" fmla="*/ 0 h 3802304"/>
              <a:gd name="connsiteX1" fmla="*/ 11914437 w 11914437"/>
              <a:gd name="connsiteY1" fmla="*/ 17589 h 3802304"/>
              <a:gd name="connsiteX2" fmla="*/ 11859219 w 11914437"/>
              <a:gd name="connsiteY2" fmla="*/ 160547 h 3802304"/>
              <a:gd name="connsiteX3" fmla="*/ 9344279 w 11914437"/>
              <a:gd name="connsiteY3" fmla="*/ 1771115 h 3802304"/>
              <a:gd name="connsiteX4" fmla="*/ 8564690 w 11914437"/>
              <a:gd name="connsiteY4" fmla="*/ 1325665 h 3802304"/>
              <a:gd name="connsiteX5" fmla="*/ 8548931 w 11914437"/>
              <a:gd name="connsiteY5" fmla="*/ 2266416 h 3802304"/>
              <a:gd name="connsiteX6" fmla="*/ 6063741 w 11914437"/>
              <a:gd name="connsiteY6" fmla="*/ 3802304 h 3802304"/>
              <a:gd name="connsiteX7" fmla="*/ 0 w 11914437"/>
              <a:gd name="connsiteY7" fmla="*/ 0 h 3802304"/>
              <a:gd name="connsiteX0" fmla="*/ 0 w 12186838"/>
              <a:gd name="connsiteY0" fmla="*/ 818 h 3803122"/>
              <a:gd name="connsiteX1" fmla="*/ 11914437 w 12186838"/>
              <a:gd name="connsiteY1" fmla="*/ 18407 h 3803122"/>
              <a:gd name="connsiteX2" fmla="*/ 12186838 w 12186838"/>
              <a:gd name="connsiteY2" fmla="*/ 0 h 3803122"/>
              <a:gd name="connsiteX3" fmla="*/ 9344279 w 12186838"/>
              <a:gd name="connsiteY3" fmla="*/ 1771933 h 3803122"/>
              <a:gd name="connsiteX4" fmla="*/ 8564690 w 12186838"/>
              <a:gd name="connsiteY4" fmla="*/ 1326483 h 3803122"/>
              <a:gd name="connsiteX5" fmla="*/ 8548931 w 12186838"/>
              <a:gd name="connsiteY5" fmla="*/ 2267234 h 3803122"/>
              <a:gd name="connsiteX6" fmla="*/ 6063741 w 12186838"/>
              <a:gd name="connsiteY6" fmla="*/ 3803122 h 3803122"/>
              <a:gd name="connsiteX7" fmla="*/ 0 w 12186838"/>
              <a:gd name="connsiteY7" fmla="*/ 818 h 3803122"/>
              <a:gd name="connsiteX0" fmla="*/ 0 w 12186838"/>
              <a:gd name="connsiteY0" fmla="*/ 1971 h 3804275"/>
              <a:gd name="connsiteX1" fmla="*/ 11655275 w 12186838"/>
              <a:gd name="connsiteY1" fmla="*/ 0 h 3804275"/>
              <a:gd name="connsiteX2" fmla="*/ 12186838 w 12186838"/>
              <a:gd name="connsiteY2" fmla="*/ 1153 h 3804275"/>
              <a:gd name="connsiteX3" fmla="*/ 9344279 w 12186838"/>
              <a:gd name="connsiteY3" fmla="*/ 1773086 h 3804275"/>
              <a:gd name="connsiteX4" fmla="*/ 8564690 w 12186838"/>
              <a:gd name="connsiteY4" fmla="*/ 1327636 h 3804275"/>
              <a:gd name="connsiteX5" fmla="*/ 8548931 w 12186838"/>
              <a:gd name="connsiteY5" fmla="*/ 2268387 h 3804275"/>
              <a:gd name="connsiteX6" fmla="*/ 6063741 w 12186838"/>
              <a:gd name="connsiteY6" fmla="*/ 3804275 h 3804275"/>
              <a:gd name="connsiteX7" fmla="*/ 0 w 12186838"/>
              <a:gd name="connsiteY7" fmla="*/ 1971 h 3804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86838" h="3804275">
                <a:moveTo>
                  <a:pt x="0" y="1971"/>
                </a:moveTo>
                <a:lnTo>
                  <a:pt x="11655275" y="0"/>
                </a:lnTo>
                <a:lnTo>
                  <a:pt x="12186838" y="1153"/>
                </a:lnTo>
                <a:lnTo>
                  <a:pt x="9344279" y="1773086"/>
                </a:lnTo>
                <a:lnTo>
                  <a:pt x="8564690" y="1327636"/>
                </a:lnTo>
                <a:lnTo>
                  <a:pt x="8548931" y="2268387"/>
                </a:lnTo>
                <a:lnTo>
                  <a:pt x="6063741" y="3804275"/>
                </a:lnTo>
                <a:lnTo>
                  <a:pt x="0" y="1971"/>
                </a:lnTo>
                <a:close/>
              </a:path>
            </a:pathLst>
          </a:custGeom>
          <a:noFill/>
          <a:ln>
            <a:noFill/>
          </a:ln>
        </p:spPr>
        <p:txBody>
          <a:bodyPr/>
          <a:lstStyle>
            <a:lvl1pPr algn="ctr">
              <a:defRPr sz="2400">
                <a:solidFill>
                  <a:srgbClr val="6D6E6C"/>
                </a:solidFill>
              </a:defRPr>
            </a:lvl1pPr>
          </a:lstStyle>
          <a:p>
            <a:endParaRPr lang="en-US" dirty="0"/>
          </a:p>
          <a:p>
            <a:endParaRPr lang="en-US" dirty="0"/>
          </a:p>
          <a:p>
            <a:endParaRPr lang="en-US" dirty="0"/>
          </a:p>
          <a:p>
            <a:r>
              <a:rPr lang="en-US" dirty="0"/>
              <a:t> Click here to add photo</a:t>
            </a:r>
          </a:p>
        </p:txBody>
      </p:sp>
      <p:sp>
        <p:nvSpPr>
          <p:cNvPr id="13" name="Triangle 12"/>
          <p:cNvSpPr/>
          <p:nvPr userDrawn="1"/>
        </p:nvSpPr>
        <p:spPr>
          <a:xfrm rot="5400000">
            <a:off x="9645114" y="2401075"/>
            <a:ext cx="648509" cy="559060"/>
          </a:xfrm>
          <a:prstGeom prst="triangle">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Photo Top - Text Bottom -  PINK">
    <p:spTree>
      <p:nvGrpSpPr>
        <p:cNvPr id="1" name=""/>
        <p:cNvGrpSpPr/>
        <p:nvPr/>
      </p:nvGrpSpPr>
      <p:grpSpPr>
        <a:xfrm>
          <a:off x="0" y="0"/>
          <a:ext cx="0" cy="0"/>
          <a:chOff x="0" y="0"/>
          <a:chExt cx="0" cy="0"/>
        </a:xfrm>
      </p:grpSpPr>
      <p:cxnSp>
        <p:nvCxnSpPr>
          <p:cNvPr id="14" name="Straight Connector 13"/>
          <p:cNvCxnSpPr/>
          <p:nvPr userDrawn="1"/>
        </p:nvCxnSpPr>
        <p:spPr>
          <a:xfrm flipH="1">
            <a:off x="332508" y="4735058"/>
            <a:ext cx="11628648"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15" name="Text Placeholder 84"/>
          <p:cNvSpPr>
            <a:spLocks noGrp="1"/>
          </p:cNvSpPr>
          <p:nvPr>
            <p:ph type="body" sz="quarter" idx="25" hasCustomPrompt="1"/>
          </p:nvPr>
        </p:nvSpPr>
        <p:spPr>
          <a:xfrm>
            <a:off x="332508" y="4905084"/>
            <a:ext cx="11545518" cy="633861"/>
          </a:xfrm>
        </p:spPr>
        <p:txBody>
          <a:bodyPr anchor="ctr">
            <a:normAutofit/>
          </a:bodyPr>
          <a:lstStyle>
            <a:lvl1pPr marL="0" indent="0" algn="ctr">
              <a:buNone/>
              <a:defRPr sz="3000">
                <a:solidFill>
                  <a:srgbClr val="6D6E6C"/>
                </a:solidFill>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Sub heading</a:t>
            </a:r>
          </a:p>
        </p:txBody>
      </p:sp>
      <p:sp>
        <p:nvSpPr>
          <p:cNvPr id="16" name="Text Placeholder 74"/>
          <p:cNvSpPr>
            <a:spLocks noGrp="1"/>
          </p:cNvSpPr>
          <p:nvPr>
            <p:ph type="body" sz="quarter" idx="20" hasCustomPrompt="1"/>
          </p:nvPr>
        </p:nvSpPr>
        <p:spPr>
          <a:xfrm>
            <a:off x="332508" y="3935049"/>
            <a:ext cx="11545518" cy="629984"/>
          </a:xfrm>
        </p:spPr>
        <p:txBody>
          <a:bodyPr>
            <a:noAutofit/>
          </a:bodyPr>
          <a:lstStyle>
            <a:lvl1pPr marL="0" indent="0" algn="ctr">
              <a:buNone/>
              <a:defRPr sz="3600">
                <a:solidFill>
                  <a:srgbClr val="6D6E6C"/>
                </a:solidFill>
                <a:latin typeface="+mj-lt"/>
              </a:defRPr>
            </a:lvl1pPr>
            <a:lvl2pPr>
              <a:defRPr sz="3600"/>
            </a:lvl2pPr>
            <a:lvl3pPr>
              <a:defRPr sz="3600"/>
            </a:lvl3pPr>
            <a:lvl4pPr>
              <a:defRPr sz="3600"/>
            </a:lvl4pPr>
            <a:lvl5pPr>
              <a:defRPr sz="3600"/>
            </a:lvl5pPr>
          </a:lstStyle>
          <a:p>
            <a:pPr lvl="0"/>
            <a:r>
              <a:rPr lang="en-US" dirty="0"/>
              <a:t>TITLE</a:t>
            </a:r>
          </a:p>
        </p:txBody>
      </p:sp>
      <p:sp>
        <p:nvSpPr>
          <p:cNvPr id="17"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kern="1200" dirty="0">
              <a:solidFill>
                <a:srgbClr val="6D6E6C"/>
              </a:solidFill>
              <a:latin typeface="+mn-lt"/>
              <a:ea typeface="MS PGothic" charset="-128"/>
              <a:cs typeface="Geneva" charset="0"/>
            </a:endParaRPr>
          </a:p>
        </p:txBody>
      </p:sp>
      <p:pic>
        <p:nvPicPr>
          <p:cNvPr id="18" name="Picture 17"/>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16200000">
            <a:off x="5919401" y="6115051"/>
            <a:ext cx="345438" cy="389895"/>
          </a:xfrm>
          <a:prstGeom prst="rect">
            <a:avLst/>
          </a:prstGeom>
        </p:spPr>
      </p:pic>
      <p:sp>
        <p:nvSpPr>
          <p:cNvPr id="19" name="Triangle 18"/>
          <p:cNvSpPr/>
          <p:nvPr userDrawn="1"/>
        </p:nvSpPr>
        <p:spPr>
          <a:xfrm rot="5400000">
            <a:off x="8419982" y="1460598"/>
            <a:ext cx="2078143" cy="1791504"/>
          </a:xfrm>
          <a:prstGeom prst="triangle">
            <a:avLst/>
          </a:prstGeom>
          <a:solidFill>
            <a:srgbClr val="CE1779">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Picture Placeholder 3"/>
          <p:cNvSpPr>
            <a:spLocks noGrp="1"/>
          </p:cNvSpPr>
          <p:nvPr>
            <p:ph type="pic" sz="quarter" idx="27"/>
          </p:nvPr>
        </p:nvSpPr>
        <p:spPr>
          <a:xfrm>
            <a:off x="9267" y="-1972"/>
            <a:ext cx="12186838" cy="3804275"/>
          </a:xfrm>
          <a:custGeom>
            <a:avLst/>
            <a:gdLst>
              <a:gd name="connsiteX0" fmla="*/ 0 w 12192000"/>
              <a:gd name="connsiteY0" fmla="*/ 0 h 3797275"/>
              <a:gd name="connsiteX1" fmla="*/ 11559108 w 12192000"/>
              <a:gd name="connsiteY1" fmla="*/ 0 h 3797275"/>
              <a:gd name="connsiteX2" fmla="*/ 12192000 w 12192000"/>
              <a:gd name="connsiteY2" fmla="*/ 632892 h 3797275"/>
              <a:gd name="connsiteX3" fmla="*/ 12192000 w 12192000"/>
              <a:gd name="connsiteY3" fmla="*/ 3797275 h 3797275"/>
              <a:gd name="connsiteX4" fmla="*/ 12192000 w 12192000"/>
              <a:gd name="connsiteY4" fmla="*/ 3797275 h 3797275"/>
              <a:gd name="connsiteX5" fmla="*/ 632892 w 12192000"/>
              <a:gd name="connsiteY5" fmla="*/ 3797275 h 3797275"/>
              <a:gd name="connsiteX6" fmla="*/ 0 w 12192000"/>
              <a:gd name="connsiteY6" fmla="*/ 3164383 h 3797275"/>
              <a:gd name="connsiteX7" fmla="*/ 0 w 12192000"/>
              <a:gd name="connsiteY7" fmla="*/ 0 h 3797275"/>
              <a:gd name="connsiteX0" fmla="*/ 0 w 12192000"/>
              <a:gd name="connsiteY0" fmla="*/ 0 h 3824783"/>
              <a:gd name="connsiteX1" fmla="*/ 11559108 w 12192000"/>
              <a:gd name="connsiteY1" fmla="*/ 0 h 3824783"/>
              <a:gd name="connsiteX2" fmla="*/ 12192000 w 12192000"/>
              <a:gd name="connsiteY2" fmla="*/ 632892 h 3824783"/>
              <a:gd name="connsiteX3" fmla="*/ 12192000 w 12192000"/>
              <a:gd name="connsiteY3" fmla="*/ 3797275 h 3824783"/>
              <a:gd name="connsiteX4" fmla="*/ 12192000 w 12192000"/>
              <a:gd name="connsiteY4" fmla="*/ 3797275 h 3824783"/>
              <a:gd name="connsiteX5" fmla="*/ 632892 w 12192000"/>
              <a:gd name="connsiteY5" fmla="*/ 3797275 h 3824783"/>
              <a:gd name="connsiteX6" fmla="*/ 6045200 w 12192000"/>
              <a:gd name="connsiteY6" fmla="*/ 3824783 h 3824783"/>
              <a:gd name="connsiteX7" fmla="*/ 0 w 12192000"/>
              <a:gd name="connsiteY7" fmla="*/ 0 h 3824783"/>
              <a:gd name="connsiteX0" fmla="*/ 0 w 12192000"/>
              <a:gd name="connsiteY0" fmla="*/ 0 h 3824783"/>
              <a:gd name="connsiteX1" fmla="*/ 11559108 w 12192000"/>
              <a:gd name="connsiteY1" fmla="*/ 0 h 3824783"/>
              <a:gd name="connsiteX2" fmla="*/ 12192000 w 12192000"/>
              <a:gd name="connsiteY2" fmla="*/ 632892 h 3824783"/>
              <a:gd name="connsiteX3" fmla="*/ 12192000 w 12192000"/>
              <a:gd name="connsiteY3" fmla="*/ 3797275 h 3824783"/>
              <a:gd name="connsiteX4" fmla="*/ 12192000 w 12192000"/>
              <a:gd name="connsiteY4" fmla="*/ 3797275 h 3824783"/>
              <a:gd name="connsiteX5" fmla="*/ 8100492 w 12192000"/>
              <a:gd name="connsiteY5" fmla="*/ 2705075 h 3824783"/>
              <a:gd name="connsiteX6" fmla="*/ 6045200 w 12192000"/>
              <a:gd name="connsiteY6" fmla="*/ 3824783 h 3824783"/>
              <a:gd name="connsiteX7" fmla="*/ 0 w 12192000"/>
              <a:gd name="connsiteY7" fmla="*/ 0 h 38247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12192000 w 12192000"/>
              <a:gd name="connsiteY4" fmla="*/ 3797275 h 3812083"/>
              <a:gd name="connsiteX5" fmla="*/ 8100492 w 12192000"/>
              <a:gd name="connsiteY5" fmla="*/ 2705075 h 3812083"/>
              <a:gd name="connsiteX6" fmla="*/ 6083300 w 12192000"/>
              <a:gd name="connsiteY6" fmla="*/ 3812083 h 3812083"/>
              <a:gd name="connsiteX7" fmla="*/ 0 w 12192000"/>
              <a:gd name="connsiteY7" fmla="*/ 0 h 38120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12192000 w 12192000"/>
              <a:gd name="connsiteY4" fmla="*/ 37972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8610600 w 12192000"/>
              <a:gd name="connsiteY4" fmla="*/ 14350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8559800 w 12192000"/>
              <a:gd name="connsiteY4" fmla="*/ 13207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2168708 w 12192000"/>
              <a:gd name="connsiteY1" fmla="*/ 12700 h 3812083"/>
              <a:gd name="connsiteX2" fmla="*/ 12192000 w 12192000"/>
              <a:gd name="connsiteY2" fmla="*/ 632892 h 3812083"/>
              <a:gd name="connsiteX3" fmla="*/ 12192000 w 12192000"/>
              <a:gd name="connsiteY3" fmla="*/ 3797275 h 3812083"/>
              <a:gd name="connsiteX4" fmla="*/ 8559800 w 12192000"/>
              <a:gd name="connsiteY4" fmla="*/ 13207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2168708 w 12192000"/>
              <a:gd name="connsiteY1" fmla="*/ 12700 h 3812083"/>
              <a:gd name="connsiteX2" fmla="*/ 12192000 w 12192000"/>
              <a:gd name="connsiteY2" fmla="*/ 632892 h 3812083"/>
              <a:gd name="connsiteX3" fmla="*/ 11328400 w 12192000"/>
              <a:gd name="connsiteY3" fmla="*/ 3225775 h 3812083"/>
              <a:gd name="connsiteX4" fmla="*/ 8559800 w 12192000"/>
              <a:gd name="connsiteY4" fmla="*/ 13207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68708"/>
              <a:gd name="connsiteY0" fmla="*/ 0 h 3812083"/>
              <a:gd name="connsiteX1" fmla="*/ 12168708 w 12168708"/>
              <a:gd name="connsiteY1" fmla="*/ 12700 h 3812083"/>
              <a:gd name="connsiteX2" fmla="*/ 9702800 w 12168708"/>
              <a:gd name="connsiteY2" fmla="*/ 1534592 h 3812083"/>
              <a:gd name="connsiteX3" fmla="*/ 11328400 w 12168708"/>
              <a:gd name="connsiteY3" fmla="*/ 3225775 h 3812083"/>
              <a:gd name="connsiteX4" fmla="*/ 8559800 w 12168708"/>
              <a:gd name="connsiteY4" fmla="*/ 1320775 h 3812083"/>
              <a:gd name="connsiteX5" fmla="*/ 8519592 w 12168708"/>
              <a:gd name="connsiteY5" fmla="*/ 2285975 h 3812083"/>
              <a:gd name="connsiteX6" fmla="*/ 6083300 w 12168708"/>
              <a:gd name="connsiteY6" fmla="*/ 3812083 h 3812083"/>
              <a:gd name="connsiteX7" fmla="*/ 0 w 12168708"/>
              <a:gd name="connsiteY7" fmla="*/ 0 h 3812083"/>
              <a:gd name="connsiteX0" fmla="*/ 0 w 12168708"/>
              <a:gd name="connsiteY0" fmla="*/ 0 h 3812083"/>
              <a:gd name="connsiteX1" fmla="*/ 12168708 w 12168708"/>
              <a:gd name="connsiteY1" fmla="*/ 12700 h 3812083"/>
              <a:gd name="connsiteX2" fmla="*/ 9702800 w 12168708"/>
              <a:gd name="connsiteY2" fmla="*/ 1534592 h 3812083"/>
              <a:gd name="connsiteX3" fmla="*/ 9334500 w 12168708"/>
              <a:gd name="connsiteY3" fmla="*/ 1790675 h 3812083"/>
              <a:gd name="connsiteX4" fmla="*/ 8559800 w 12168708"/>
              <a:gd name="connsiteY4" fmla="*/ 1320775 h 3812083"/>
              <a:gd name="connsiteX5" fmla="*/ 8519592 w 12168708"/>
              <a:gd name="connsiteY5" fmla="*/ 2285975 h 3812083"/>
              <a:gd name="connsiteX6" fmla="*/ 6083300 w 12168708"/>
              <a:gd name="connsiteY6" fmla="*/ 3812083 h 3812083"/>
              <a:gd name="connsiteX7" fmla="*/ 0 w 12168708"/>
              <a:gd name="connsiteY7" fmla="*/ 0 h 3812083"/>
              <a:gd name="connsiteX0" fmla="*/ 0 w 12168708"/>
              <a:gd name="connsiteY0" fmla="*/ 0 h 3812083"/>
              <a:gd name="connsiteX1" fmla="*/ 12168708 w 12168708"/>
              <a:gd name="connsiteY1" fmla="*/ 12700 h 3812083"/>
              <a:gd name="connsiteX2" fmla="*/ 9702800 w 12168708"/>
              <a:gd name="connsiteY2" fmla="*/ 1534592 h 3812083"/>
              <a:gd name="connsiteX3" fmla="*/ 9334500 w 12168708"/>
              <a:gd name="connsiteY3" fmla="*/ 1790675 h 3812083"/>
              <a:gd name="connsiteX4" fmla="*/ 8559800 w 12168708"/>
              <a:gd name="connsiteY4" fmla="*/ 1320775 h 3812083"/>
              <a:gd name="connsiteX5" fmla="*/ 8548931 w 12168708"/>
              <a:gd name="connsiteY5" fmla="*/ 2266416 h 3812083"/>
              <a:gd name="connsiteX6" fmla="*/ 6083300 w 12168708"/>
              <a:gd name="connsiteY6" fmla="*/ 3812083 h 3812083"/>
              <a:gd name="connsiteX7" fmla="*/ 0 w 12168708"/>
              <a:gd name="connsiteY7" fmla="*/ 0 h 3812083"/>
              <a:gd name="connsiteX0" fmla="*/ 0 w 12168708"/>
              <a:gd name="connsiteY0" fmla="*/ 0 h 3802304"/>
              <a:gd name="connsiteX1" fmla="*/ 12168708 w 12168708"/>
              <a:gd name="connsiteY1" fmla="*/ 12700 h 3802304"/>
              <a:gd name="connsiteX2" fmla="*/ 9702800 w 12168708"/>
              <a:gd name="connsiteY2" fmla="*/ 1534592 h 3802304"/>
              <a:gd name="connsiteX3" fmla="*/ 9334500 w 12168708"/>
              <a:gd name="connsiteY3" fmla="*/ 1790675 h 3802304"/>
              <a:gd name="connsiteX4" fmla="*/ 8559800 w 12168708"/>
              <a:gd name="connsiteY4" fmla="*/ 132077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54059 w 12168708"/>
              <a:gd name="connsiteY3" fmla="*/ 1776005 h 3802304"/>
              <a:gd name="connsiteX4" fmla="*/ 8559800 w 12168708"/>
              <a:gd name="connsiteY4" fmla="*/ 132077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54059 w 12168708"/>
              <a:gd name="connsiteY3" fmla="*/ 1776005 h 3802304"/>
              <a:gd name="connsiteX4" fmla="*/ 8594029 w 12168708"/>
              <a:gd name="connsiteY4" fmla="*/ 1535928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54059 w 12168708"/>
              <a:gd name="connsiteY3" fmla="*/ 177600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44279 w 12168708"/>
              <a:gd name="connsiteY3" fmla="*/ 175644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44279 w 12168708"/>
              <a:gd name="connsiteY3" fmla="*/ 177111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11859219 w 12168708"/>
              <a:gd name="connsiteY2" fmla="*/ 160547 h 3802304"/>
              <a:gd name="connsiteX3" fmla="*/ 9344279 w 12168708"/>
              <a:gd name="connsiteY3" fmla="*/ 177111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1914437"/>
              <a:gd name="connsiteY0" fmla="*/ 0 h 3802304"/>
              <a:gd name="connsiteX1" fmla="*/ 11914437 w 11914437"/>
              <a:gd name="connsiteY1" fmla="*/ 17589 h 3802304"/>
              <a:gd name="connsiteX2" fmla="*/ 11859219 w 11914437"/>
              <a:gd name="connsiteY2" fmla="*/ 160547 h 3802304"/>
              <a:gd name="connsiteX3" fmla="*/ 9344279 w 11914437"/>
              <a:gd name="connsiteY3" fmla="*/ 1771115 h 3802304"/>
              <a:gd name="connsiteX4" fmla="*/ 8564690 w 11914437"/>
              <a:gd name="connsiteY4" fmla="*/ 1325665 h 3802304"/>
              <a:gd name="connsiteX5" fmla="*/ 8548931 w 11914437"/>
              <a:gd name="connsiteY5" fmla="*/ 2266416 h 3802304"/>
              <a:gd name="connsiteX6" fmla="*/ 6063741 w 11914437"/>
              <a:gd name="connsiteY6" fmla="*/ 3802304 h 3802304"/>
              <a:gd name="connsiteX7" fmla="*/ 0 w 11914437"/>
              <a:gd name="connsiteY7" fmla="*/ 0 h 3802304"/>
              <a:gd name="connsiteX0" fmla="*/ 0 w 12186838"/>
              <a:gd name="connsiteY0" fmla="*/ 818 h 3803122"/>
              <a:gd name="connsiteX1" fmla="*/ 11914437 w 12186838"/>
              <a:gd name="connsiteY1" fmla="*/ 18407 h 3803122"/>
              <a:gd name="connsiteX2" fmla="*/ 12186838 w 12186838"/>
              <a:gd name="connsiteY2" fmla="*/ 0 h 3803122"/>
              <a:gd name="connsiteX3" fmla="*/ 9344279 w 12186838"/>
              <a:gd name="connsiteY3" fmla="*/ 1771933 h 3803122"/>
              <a:gd name="connsiteX4" fmla="*/ 8564690 w 12186838"/>
              <a:gd name="connsiteY4" fmla="*/ 1326483 h 3803122"/>
              <a:gd name="connsiteX5" fmla="*/ 8548931 w 12186838"/>
              <a:gd name="connsiteY5" fmla="*/ 2267234 h 3803122"/>
              <a:gd name="connsiteX6" fmla="*/ 6063741 w 12186838"/>
              <a:gd name="connsiteY6" fmla="*/ 3803122 h 3803122"/>
              <a:gd name="connsiteX7" fmla="*/ 0 w 12186838"/>
              <a:gd name="connsiteY7" fmla="*/ 818 h 3803122"/>
              <a:gd name="connsiteX0" fmla="*/ 0 w 12186838"/>
              <a:gd name="connsiteY0" fmla="*/ 1971 h 3804275"/>
              <a:gd name="connsiteX1" fmla="*/ 11655275 w 12186838"/>
              <a:gd name="connsiteY1" fmla="*/ 0 h 3804275"/>
              <a:gd name="connsiteX2" fmla="*/ 12186838 w 12186838"/>
              <a:gd name="connsiteY2" fmla="*/ 1153 h 3804275"/>
              <a:gd name="connsiteX3" fmla="*/ 9344279 w 12186838"/>
              <a:gd name="connsiteY3" fmla="*/ 1773086 h 3804275"/>
              <a:gd name="connsiteX4" fmla="*/ 8564690 w 12186838"/>
              <a:gd name="connsiteY4" fmla="*/ 1327636 h 3804275"/>
              <a:gd name="connsiteX5" fmla="*/ 8548931 w 12186838"/>
              <a:gd name="connsiteY5" fmla="*/ 2268387 h 3804275"/>
              <a:gd name="connsiteX6" fmla="*/ 6063741 w 12186838"/>
              <a:gd name="connsiteY6" fmla="*/ 3804275 h 3804275"/>
              <a:gd name="connsiteX7" fmla="*/ 0 w 12186838"/>
              <a:gd name="connsiteY7" fmla="*/ 1971 h 3804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86838" h="3804275">
                <a:moveTo>
                  <a:pt x="0" y="1971"/>
                </a:moveTo>
                <a:lnTo>
                  <a:pt x="11655275" y="0"/>
                </a:lnTo>
                <a:lnTo>
                  <a:pt x="12186838" y="1153"/>
                </a:lnTo>
                <a:lnTo>
                  <a:pt x="9344279" y="1773086"/>
                </a:lnTo>
                <a:lnTo>
                  <a:pt x="8564690" y="1327636"/>
                </a:lnTo>
                <a:lnTo>
                  <a:pt x="8548931" y="2268387"/>
                </a:lnTo>
                <a:lnTo>
                  <a:pt x="6063741" y="3804275"/>
                </a:lnTo>
                <a:lnTo>
                  <a:pt x="0" y="1971"/>
                </a:lnTo>
                <a:close/>
              </a:path>
            </a:pathLst>
          </a:custGeom>
          <a:noFill/>
          <a:ln>
            <a:noFill/>
          </a:ln>
        </p:spPr>
        <p:txBody>
          <a:bodyPr/>
          <a:lstStyle>
            <a:lvl1pPr algn="ctr">
              <a:defRPr sz="2400">
                <a:solidFill>
                  <a:srgbClr val="6D6E6C"/>
                </a:solidFill>
              </a:defRPr>
            </a:lvl1pPr>
          </a:lstStyle>
          <a:p>
            <a:endParaRPr lang="en-US" dirty="0"/>
          </a:p>
          <a:p>
            <a:endParaRPr lang="en-US" dirty="0"/>
          </a:p>
          <a:p>
            <a:endParaRPr lang="en-US" dirty="0"/>
          </a:p>
          <a:p>
            <a:r>
              <a:rPr lang="en-US" dirty="0"/>
              <a:t> Click here to add photo</a:t>
            </a:r>
          </a:p>
        </p:txBody>
      </p:sp>
      <p:sp>
        <p:nvSpPr>
          <p:cNvPr id="21" name="Triangle 20"/>
          <p:cNvSpPr/>
          <p:nvPr userDrawn="1"/>
        </p:nvSpPr>
        <p:spPr>
          <a:xfrm rot="5400000">
            <a:off x="9645114" y="2401075"/>
            <a:ext cx="648509" cy="559060"/>
          </a:xfrm>
          <a:prstGeom prst="triangle">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hoto Top - Text Bottom -  ORANGE">
    <p:spTree>
      <p:nvGrpSpPr>
        <p:cNvPr id="1" name=""/>
        <p:cNvGrpSpPr/>
        <p:nvPr/>
      </p:nvGrpSpPr>
      <p:grpSpPr>
        <a:xfrm>
          <a:off x="0" y="0"/>
          <a:ext cx="0" cy="0"/>
          <a:chOff x="0" y="0"/>
          <a:chExt cx="0" cy="0"/>
        </a:xfrm>
      </p:grpSpPr>
      <p:cxnSp>
        <p:nvCxnSpPr>
          <p:cNvPr id="15" name="Straight Connector 14"/>
          <p:cNvCxnSpPr/>
          <p:nvPr userDrawn="1"/>
        </p:nvCxnSpPr>
        <p:spPr>
          <a:xfrm flipH="1">
            <a:off x="332508" y="4735058"/>
            <a:ext cx="11628648"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21" name="Text Placeholder 84"/>
          <p:cNvSpPr>
            <a:spLocks noGrp="1"/>
          </p:cNvSpPr>
          <p:nvPr>
            <p:ph type="body" sz="quarter" idx="25" hasCustomPrompt="1"/>
          </p:nvPr>
        </p:nvSpPr>
        <p:spPr>
          <a:xfrm>
            <a:off x="332508" y="4905084"/>
            <a:ext cx="11545518" cy="633861"/>
          </a:xfrm>
        </p:spPr>
        <p:txBody>
          <a:bodyPr anchor="ctr">
            <a:normAutofit/>
          </a:bodyPr>
          <a:lstStyle>
            <a:lvl1pPr marL="0" indent="0" algn="ctr">
              <a:buNone/>
              <a:defRPr sz="3000">
                <a:solidFill>
                  <a:srgbClr val="6D6E6C"/>
                </a:solidFill>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Sub heading</a:t>
            </a:r>
          </a:p>
        </p:txBody>
      </p:sp>
      <p:sp>
        <p:nvSpPr>
          <p:cNvPr id="22" name="Text Placeholder 74"/>
          <p:cNvSpPr>
            <a:spLocks noGrp="1"/>
          </p:cNvSpPr>
          <p:nvPr>
            <p:ph type="body" sz="quarter" idx="20" hasCustomPrompt="1"/>
          </p:nvPr>
        </p:nvSpPr>
        <p:spPr>
          <a:xfrm>
            <a:off x="332508" y="3935049"/>
            <a:ext cx="11545518" cy="629984"/>
          </a:xfrm>
        </p:spPr>
        <p:txBody>
          <a:bodyPr>
            <a:noAutofit/>
          </a:bodyPr>
          <a:lstStyle>
            <a:lvl1pPr marL="0" indent="0" algn="ctr">
              <a:buNone/>
              <a:defRPr sz="3600">
                <a:solidFill>
                  <a:srgbClr val="6D6E6C"/>
                </a:solidFill>
                <a:latin typeface="+mj-lt"/>
              </a:defRPr>
            </a:lvl1pPr>
            <a:lvl2pPr>
              <a:defRPr sz="3600"/>
            </a:lvl2pPr>
            <a:lvl3pPr>
              <a:defRPr sz="3600"/>
            </a:lvl3pPr>
            <a:lvl4pPr>
              <a:defRPr sz="3600"/>
            </a:lvl4pPr>
            <a:lvl5pPr>
              <a:defRPr sz="3600"/>
            </a:lvl5pPr>
          </a:lstStyle>
          <a:p>
            <a:pPr lvl="0"/>
            <a:r>
              <a:rPr lang="en-US" dirty="0"/>
              <a:t>TITLE</a:t>
            </a:r>
          </a:p>
        </p:txBody>
      </p:sp>
      <p:sp>
        <p:nvSpPr>
          <p:cNvPr id="25"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kern="1200" dirty="0">
              <a:solidFill>
                <a:srgbClr val="6D6E6C"/>
              </a:solidFill>
              <a:latin typeface="+mn-lt"/>
              <a:ea typeface="MS PGothic" charset="-128"/>
              <a:cs typeface="Geneva" charset="0"/>
            </a:endParaRPr>
          </a:p>
        </p:txBody>
      </p:sp>
      <p:pic>
        <p:nvPicPr>
          <p:cNvPr id="26" name="Picture 25"/>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16200000">
            <a:off x="5919401" y="6115051"/>
            <a:ext cx="345438" cy="389895"/>
          </a:xfrm>
          <a:prstGeom prst="rect">
            <a:avLst/>
          </a:prstGeom>
        </p:spPr>
      </p:pic>
      <p:sp>
        <p:nvSpPr>
          <p:cNvPr id="27" name="Triangle 26"/>
          <p:cNvSpPr/>
          <p:nvPr userDrawn="1"/>
        </p:nvSpPr>
        <p:spPr>
          <a:xfrm rot="5400000">
            <a:off x="8419982" y="1460598"/>
            <a:ext cx="2078143" cy="1791504"/>
          </a:xfrm>
          <a:prstGeom prst="triangle">
            <a:avLst/>
          </a:prstGeom>
          <a:solidFill>
            <a:srgbClr val="EE7123">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E7123"/>
              </a:solidFill>
            </a:endParaRPr>
          </a:p>
        </p:txBody>
      </p:sp>
      <p:sp>
        <p:nvSpPr>
          <p:cNvPr id="28" name="Picture Placeholder 3"/>
          <p:cNvSpPr>
            <a:spLocks noGrp="1"/>
          </p:cNvSpPr>
          <p:nvPr>
            <p:ph type="pic" sz="quarter" idx="27"/>
          </p:nvPr>
        </p:nvSpPr>
        <p:spPr>
          <a:xfrm>
            <a:off x="9267" y="-1972"/>
            <a:ext cx="12186838" cy="3804275"/>
          </a:xfrm>
          <a:custGeom>
            <a:avLst/>
            <a:gdLst>
              <a:gd name="connsiteX0" fmla="*/ 0 w 12192000"/>
              <a:gd name="connsiteY0" fmla="*/ 0 h 3797275"/>
              <a:gd name="connsiteX1" fmla="*/ 11559108 w 12192000"/>
              <a:gd name="connsiteY1" fmla="*/ 0 h 3797275"/>
              <a:gd name="connsiteX2" fmla="*/ 12192000 w 12192000"/>
              <a:gd name="connsiteY2" fmla="*/ 632892 h 3797275"/>
              <a:gd name="connsiteX3" fmla="*/ 12192000 w 12192000"/>
              <a:gd name="connsiteY3" fmla="*/ 3797275 h 3797275"/>
              <a:gd name="connsiteX4" fmla="*/ 12192000 w 12192000"/>
              <a:gd name="connsiteY4" fmla="*/ 3797275 h 3797275"/>
              <a:gd name="connsiteX5" fmla="*/ 632892 w 12192000"/>
              <a:gd name="connsiteY5" fmla="*/ 3797275 h 3797275"/>
              <a:gd name="connsiteX6" fmla="*/ 0 w 12192000"/>
              <a:gd name="connsiteY6" fmla="*/ 3164383 h 3797275"/>
              <a:gd name="connsiteX7" fmla="*/ 0 w 12192000"/>
              <a:gd name="connsiteY7" fmla="*/ 0 h 3797275"/>
              <a:gd name="connsiteX0" fmla="*/ 0 w 12192000"/>
              <a:gd name="connsiteY0" fmla="*/ 0 h 3824783"/>
              <a:gd name="connsiteX1" fmla="*/ 11559108 w 12192000"/>
              <a:gd name="connsiteY1" fmla="*/ 0 h 3824783"/>
              <a:gd name="connsiteX2" fmla="*/ 12192000 w 12192000"/>
              <a:gd name="connsiteY2" fmla="*/ 632892 h 3824783"/>
              <a:gd name="connsiteX3" fmla="*/ 12192000 w 12192000"/>
              <a:gd name="connsiteY3" fmla="*/ 3797275 h 3824783"/>
              <a:gd name="connsiteX4" fmla="*/ 12192000 w 12192000"/>
              <a:gd name="connsiteY4" fmla="*/ 3797275 h 3824783"/>
              <a:gd name="connsiteX5" fmla="*/ 632892 w 12192000"/>
              <a:gd name="connsiteY5" fmla="*/ 3797275 h 3824783"/>
              <a:gd name="connsiteX6" fmla="*/ 6045200 w 12192000"/>
              <a:gd name="connsiteY6" fmla="*/ 3824783 h 3824783"/>
              <a:gd name="connsiteX7" fmla="*/ 0 w 12192000"/>
              <a:gd name="connsiteY7" fmla="*/ 0 h 3824783"/>
              <a:gd name="connsiteX0" fmla="*/ 0 w 12192000"/>
              <a:gd name="connsiteY0" fmla="*/ 0 h 3824783"/>
              <a:gd name="connsiteX1" fmla="*/ 11559108 w 12192000"/>
              <a:gd name="connsiteY1" fmla="*/ 0 h 3824783"/>
              <a:gd name="connsiteX2" fmla="*/ 12192000 w 12192000"/>
              <a:gd name="connsiteY2" fmla="*/ 632892 h 3824783"/>
              <a:gd name="connsiteX3" fmla="*/ 12192000 w 12192000"/>
              <a:gd name="connsiteY3" fmla="*/ 3797275 h 3824783"/>
              <a:gd name="connsiteX4" fmla="*/ 12192000 w 12192000"/>
              <a:gd name="connsiteY4" fmla="*/ 3797275 h 3824783"/>
              <a:gd name="connsiteX5" fmla="*/ 8100492 w 12192000"/>
              <a:gd name="connsiteY5" fmla="*/ 2705075 h 3824783"/>
              <a:gd name="connsiteX6" fmla="*/ 6045200 w 12192000"/>
              <a:gd name="connsiteY6" fmla="*/ 3824783 h 3824783"/>
              <a:gd name="connsiteX7" fmla="*/ 0 w 12192000"/>
              <a:gd name="connsiteY7" fmla="*/ 0 h 38247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12192000 w 12192000"/>
              <a:gd name="connsiteY4" fmla="*/ 3797275 h 3812083"/>
              <a:gd name="connsiteX5" fmla="*/ 8100492 w 12192000"/>
              <a:gd name="connsiteY5" fmla="*/ 2705075 h 3812083"/>
              <a:gd name="connsiteX6" fmla="*/ 6083300 w 12192000"/>
              <a:gd name="connsiteY6" fmla="*/ 3812083 h 3812083"/>
              <a:gd name="connsiteX7" fmla="*/ 0 w 12192000"/>
              <a:gd name="connsiteY7" fmla="*/ 0 h 38120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12192000 w 12192000"/>
              <a:gd name="connsiteY4" fmla="*/ 37972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8610600 w 12192000"/>
              <a:gd name="connsiteY4" fmla="*/ 14350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8559800 w 12192000"/>
              <a:gd name="connsiteY4" fmla="*/ 13207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2168708 w 12192000"/>
              <a:gd name="connsiteY1" fmla="*/ 12700 h 3812083"/>
              <a:gd name="connsiteX2" fmla="*/ 12192000 w 12192000"/>
              <a:gd name="connsiteY2" fmla="*/ 632892 h 3812083"/>
              <a:gd name="connsiteX3" fmla="*/ 12192000 w 12192000"/>
              <a:gd name="connsiteY3" fmla="*/ 3797275 h 3812083"/>
              <a:gd name="connsiteX4" fmla="*/ 8559800 w 12192000"/>
              <a:gd name="connsiteY4" fmla="*/ 13207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2168708 w 12192000"/>
              <a:gd name="connsiteY1" fmla="*/ 12700 h 3812083"/>
              <a:gd name="connsiteX2" fmla="*/ 12192000 w 12192000"/>
              <a:gd name="connsiteY2" fmla="*/ 632892 h 3812083"/>
              <a:gd name="connsiteX3" fmla="*/ 11328400 w 12192000"/>
              <a:gd name="connsiteY3" fmla="*/ 3225775 h 3812083"/>
              <a:gd name="connsiteX4" fmla="*/ 8559800 w 12192000"/>
              <a:gd name="connsiteY4" fmla="*/ 13207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68708"/>
              <a:gd name="connsiteY0" fmla="*/ 0 h 3812083"/>
              <a:gd name="connsiteX1" fmla="*/ 12168708 w 12168708"/>
              <a:gd name="connsiteY1" fmla="*/ 12700 h 3812083"/>
              <a:gd name="connsiteX2" fmla="*/ 9702800 w 12168708"/>
              <a:gd name="connsiteY2" fmla="*/ 1534592 h 3812083"/>
              <a:gd name="connsiteX3" fmla="*/ 11328400 w 12168708"/>
              <a:gd name="connsiteY3" fmla="*/ 3225775 h 3812083"/>
              <a:gd name="connsiteX4" fmla="*/ 8559800 w 12168708"/>
              <a:gd name="connsiteY4" fmla="*/ 1320775 h 3812083"/>
              <a:gd name="connsiteX5" fmla="*/ 8519592 w 12168708"/>
              <a:gd name="connsiteY5" fmla="*/ 2285975 h 3812083"/>
              <a:gd name="connsiteX6" fmla="*/ 6083300 w 12168708"/>
              <a:gd name="connsiteY6" fmla="*/ 3812083 h 3812083"/>
              <a:gd name="connsiteX7" fmla="*/ 0 w 12168708"/>
              <a:gd name="connsiteY7" fmla="*/ 0 h 3812083"/>
              <a:gd name="connsiteX0" fmla="*/ 0 w 12168708"/>
              <a:gd name="connsiteY0" fmla="*/ 0 h 3812083"/>
              <a:gd name="connsiteX1" fmla="*/ 12168708 w 12168708"/>
              <a:gd name="connsiteY1" fmla="*/ 12700 h 3812083"/>
              <a:gd name="connsiteX2" fmla="*/ 9702800 w 12168708"/>
              <a:gd name="connsiteY2" fmla="*/ 1534592 h 3812083"/>
              <a:gd name="connsiteX3" fmla="*/ 9334500 w 12168708"/>
              <a:gd name="connsiteY3" fmla="*/ 1790675 h 3812083"/>
              <a:gd name="connsiteX4" fmla="*/ 8559800 w 12168708"/>
              <a:gd name="connsiteY4" fmla="*/ 1320775 h 3812083"/>
              <a:gd name="connsiteX5" fmla="*/ 8519592 w 12168708"/>
              <a:gd name="connsiteY5" fmla="*/ 2285975 h 3812083"/>
              <a:gd name="connsiteX6" fmla="*/ 6083300 w 12168708"/>
              <a:gd name="connsiteY6" fmla="*/ 3812083 h 3812083"/>
              <a:gd name="connsiteX7" fmla="*/ 0 w 12168708"/>
              <a:gd name="connsiteY7" fmla="*/ 0 h 3812083"/>
              <a:gd name="connsiteX0" fmla="*/ 0 w 12168708"/>
              <a:gd name="connsiteY0" fmla="*/ 0 h 3812083"/>
              <a:gd name="connsiteX1" fmla="*/ 12168708 w 12168708"/>
              <a:gd name="connsiteY1" fmla="*/ 12700 h 3812083"/>
              <a:gd name="connsiteX2" fmla="*/ 9702800 w 12168708"/>
              <a:gd name="connsiteY2" fmla="*/ 1534592 h 3812083"/>
              <a:gd name="connsiteX3" fmla="*/ 9334500 w 12168708"/>
              <a:gd name="connsiteY3" fmla="*/ 1790675 h 3812083"/>
              <a:gd name="connsiteX4" fmla="*/ 8559800 w 12168708"/>
              <a:gd name="connsiteY4" fmla="*/ 1320775 h 3812083"/>
              <a:gd name="connsiteX5" fmla="*/ 8548931 w 12168708"/>
              <a:gd name="connsiteY5" fmla="*/ 2266416 h 3812083"/>
              <a:gd name="connsiteX6" fmla="*/ 6083300 w 12168708"/>
              <a:gd name="connsiteY6" fmla="*/ 3812083 h 3812083"/>
              <a:gd name="connsiteX7" fmla="*/ 0 w 12168708"/>
              <a:gd name="connsiteY7" fmla="*/ 0 h 3812083"/>
              <a:gd name="connsiteX0" fmla="*/ 0 w 12168708"/>
              <a:gd name="connsiteY0" fmla="*/ 0 h 3802304"/>
              <a:gd name="connsiteX1" fmla="*/ 12168708 w 12168708"/>
              <a:gd name="connsiteY1" fmla="*/ 12700 h 3802304"/>
              <a:gd name="connsiteX2" fmla="*/ 9702800 w 12168708"/>
              <a:gd name="connsiteY2" fmla="*/ 1534592 h 3802304"/>
              <a:gd name="connsiteX3" fmla="*/ 9334500 w 12168708"/>
              <a:gd name="connsiteY3" fmla="*/ 1790675 h 3802304"/>
              <a:gd name="connsiteX4" fmla="*/ 8559800 w 12168708"/>
              <a:gd name="connsiteY4" fmla="*/ 132077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54059 w 12168708"/>
              <a:gd name="connsiteY3" fmla="*/ 1776005 h 3802304"/>
              <a:gd name="connsiteX4" fmla="*/ 8559800 w 12168708"/>
              <a:gd name="connsiteY4" fmla="*/ 132077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54059 w 12168708"/>
              <a:gd name="connsiteY3" fmla="*/ 1776005 h 3802304"/>
              <a:gd name="connsiteX4" fmla="*/ 8594029 w 12168708"/>
              <a:gd name="connsiteY4" fmla="*/ 1535928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54059 w 12168708"/>
              <a:gd name="connsiteY3" fmla="*/ 177600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44279 w 12168708"/>
              <a:gd name="connsiteY3" fmla="*/ 175644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44279 w 12168708"/>
              <a:gd name="connsiteY3" fmla="*/ 177111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11859219 w 12168708"/>
              <a:gd name="connsiteY2" fmla="*/ 160547 h 3802304"/>
              <a:gd name="connsiteX3" fmla="*/ 9344279 w 12168708"/>
              <a:gd name="connsiteY3" fmla="*/ 177111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1914437"/>
              <a:gd name="connsiteY0" fmla="*/ 0 h 3802304"/>
              <a:gd name="connsiteX1" fmla="*/ 11914437 w 11914437"/>
              <a:gd name="connsiteY1" fmla="*/ 17589 h 3802304"/>
              <a:gd name="connsiteX2" fmla="*/ 11859219 w 11914437"/>
              <a:gd name="connsiteY2" fmla="*/ 160547 h 3802304"/>
              <a:gd name="connsiteX3" fmla="*/ 9344279 w 11914437"/>
              <a:gd name="connsiteY3" fmla="*/ 1771115 h 3802304"/>
              <a:gd name="connsiteX4" fmla="*/ 8564690 w 11914437"/>
              <a:gd name="connsiteY4" fmla="*/ 1325665 h 3802304"/>
              <a:gd name="connsiteX5" fmla="*/ 8548931 w 11914437"/>
              <a:gd name="connsiteY5" fmla="*/ 2266416 h 3802304"/>
              <a:gd name="connsiteX6" fmla="*/ 6063741 w 11914437"/>
              <a:gd name="connsiteY6" fmla="*/ 3802304 h 3802304"/>
              <a:gd name="connsiteX7" fmla="*/ 0 w 11914437"/>
              <a:gd name="connsiteY7" fmla="*/ 0 h 3802304"/>
              <a:gd name="connsiteX0" fmla="*/ 0 w 12186838"/>
              <a:gd name="connsiteY0" fmla="*/ 818 h 3803122"/>
              <a:gd name="connsiteX1" fmla="*/ 11914437 w 12186838"/>
              <a:gd name="connsiteY1" fmla="*/ 18407 h 3803122"/>
              <a:gd name="connsiteX2" fmla="*/ 12186838 w 12186838"/>
              <a:gd name="connsiteY2" fmla="*/ 0 h 3803122"/>
              <a:gd name="connsiteX3" fmla="*/ 9344279 w 12186838"/>
              <a:gd name="connsiteY3" fmla="*/ 1771933 h 3803122"/>
              <a:gd name="connsiteX4" fmla="*/ 8564690 w 12186838"/>
              <a:gd name="connsiteY4" fmla="*/ 1326483 h 3803122"/>
              <a:gd name="connsiteX5" fmla="*/ 8548931 w 12186838"/>
              <a:gd name="connsiteY5" fmla="*/ 2267234 h 3803122"/>
              <a:gd name="connsiteX6" fmla="*/ 6063741 w 12186838"/>
              <a:gd name="connsiteY6" fmla="*/ 3803122 h 3803122"/>
              <a:gd name="connsiteX7" fmla="*/ 0 w 12186838"/>
              <a:gd name="connsiteY7" fmla="*/ 818 h 3803122"/>
              <a:gd name="connsiteX0" fmla="*/ 0 w 12186838"/>
              <a:gd name="connsiteY0" fmla="*/ 1971 h 3804275"/>
              <a:gd name="connsiteX1" fmla="*/ 11655275 w 12186838"/>
              <a:gd name="connsiteY1" fmla="*/ 0 h 3804275"/>
              <a:gd name="connsiteX2" fmla="*/ 12186838 w 12186838"/>
              <a:gd name="connsiteY2" fmla="*/ 1153 h 3804275"/>
              <a:gd name="connsiteX3" fmla="*/ 9344279 w 12186838"/>
              <a:gd name="connsiteY3" fmla="*/ 1773086 h 3804275"/>
              <a:gd name="connsiteX4" fmla="*/ 8564690 w 12186838"/>
              <a:gd name="connsiteY4" fmla="*/ 1327636 h 3804275"/>
              <a:gd name="connsiteX5" fmla="*/ 8548931 w 12186838"/>
              <a:gd name="connsiteY5" fmla="*/ 2268387 h 3804275"/>
              <a:gd name="connsiteX6" fmla="*/ 6063741 w 12186838"/>
              <a:gd name="connsiteY6" fmla="*/ 3804275 h 3804275"/>
              <a:gd name="connsiteX7" fmla="*/ 0 w 12186838"/>
              <a:gd name="connsiteY7" fmla="*/ 1971 h 3804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86838" h="3804275">
                <a:moveTo>
                  <a:pt x="0" y="1971"/>
                </a:moveTo>
                <a:lnTo>
                  <a:pt x="11655275" y="0"/>
                </a:lnTo>
                <a:lnTo>
                  <a:pt x="12186838" y="1153"/>
                </a:lnTo>
                <a:lnTo>
                  <a:pt x="9344279" y="1773086"/>
                </a:lnTo>
                <a:lnTo>
                  <a:pt x="8564690" y="1327636"/>
                </a:lnTo>
                <a:lnTo>
                  <a:pt x="8548931" y="2268387"/>
                </a:lnTo>
                <a:lnTo>
                  <a:pt x="6063741" y="3804275"/>
                </a:lnTo>
                <a:lnTo>
                  <a:pt x="0" y="1971"/>
                </a:lnTo>
                <a:close/>
              </a:path>
            </a:pathLst>
          </a:custGeom>
          <a:noFill/>
          <a:ln>
            <a:noFill/>
          </a:ln>
        </p:spPr>
        <p:txBody>
          <a:bodyPr/>
          <a:lstStyle>
            <a:lvl1pPr algn="ctr">
              <a:defRPr sz="2400">
                <a:solidFill>
                  <a:srgbClr val="6D6E6C"/>
                </a:solidFill>
              </a:defRPr>
            </a:lvl1pPr>
          </a:lstStyle>
          <a:p>
            <a:endParaRPr lang="en-US" dirty="0"/>
          </a:p>
          <a:p>
            <a:endParaRPr lang="en-US" dirty="0"/>
          </a:p>
          <a:p>
            <a:endParaRPr lang="en-US" dirty="0"/>
          </a:p>
          <a:p>
            <a:r>
              <a:rPr lang="en-US" dirty="0"/>
              <a:t> Click here to add photo</a:t>
            </a:r>
          </a:p>
        </p:txBody>
      </p:sp>
      <p:sp>
        <p:nvSpPr>
          <p:cNvPr id="29" name="Triangle 28"/>
          <p:cNvSpPr/>
          <p:nvPr userDrawn="1"/>
        </p:nvSpPr>
        <p:spPr>
          <a:xfrm rot="5400000">
            <a:off x="9645114" y="2401075"/>
            <a:ext cx="648509" cy="559060"/>
          </a:xfrm>
          <a:prstGeom prst="triangle">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Divider slide - BLUE">
    <p:spTree>
      <p:nvGrpSpPr>
        <p:cNvPr id="1" name=""/>
        <p:cNvGrpSpPr/>
        <p:nvPr/>
      </p:nvGrpSpPr>
      <p:grpSpPr>
        <a:xfrm>
          <a:off x="0" y="0"/>
          <a:ext cx="0" cy="0"/>
          <a:chOff x="0" y="0"/>
          <a:chExt cx="0" cy="0"/>
        </a:xfrm>
      </p:grpSpPr>
      <p:sp>
        <p:nvSpPr>
          <p:cNvPr id="19" name="Freeform 18"/>
          <p:cNvSpPr/>
          <p:nvPr userDrawn="1"/>
        </p:nvSpPr>
        <p:spPr>
          <a:xfrm>
            <a:off x="0" y="0"/>
            <a:ext cx="12191999" cy="6858000"/>
          </a:xfrm>
          <a:custGeom>
            <a:avLst/>
            <a:gdLst>
              <a:gd name="connsiteX0" fmla="*/ 0 w 12191999"/>
              <a:gd name="connsiteY0" fmla="*/ 0 h 6858000"/>
              <a:gd name="connsiteX1" fmla="*/ 1710813 w 12191999"/>
              <a:gd name="connsiteY1" fmla="*/ 0 h 6858000"/>
              <a:gd name="connsiteX2" fmla="*/ 12191999 w 12191999"/>
              <a:gd name="connsiteY2" fmla="*/ 6858000 h 6858000"/>
              <a:gd name="connsiteX3" fmla="*/ 1710813 w 12191999"/>
              <a:gd name="connsiteY3" fmla="*/ 6858000 h 6858000"/>
              <a:gd name="connsiteX4" fmla="*/ 0 w 12191999"/>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1999" h="6858000">
                <a:moveTo>
                  <a:pt x="0" y="0"/>
                </a:moveTo>
                <a:lnTo>
                  <a:pt x="1710813" y="0"/>
                </a:lnTo>
                <a:lnTo>
                  <a:pt x="12191999" y="6858000"/>
                </a:lnTo>
                <a:lnTo>
                  <a:pt x="1710813" y="6858000"/>
                </a:lnTo>
                <a:lnTo>
                  <a:pt x="0" y="6858000"/>
                </a:lnTo>
                <a:close/>
              </a:path>
            </a:pathLst>
          </a:cu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Text Placeholder 12"/>
          <p:cNvSpPr>
            <a:spLocks noGrp="1"/>
          </p:cNvSpPr>
          <p:nvPr>
            <p:ph type="body" sz="quarter" idx="11" hasCustomPrompt="1"/>
          </p:nvPr>
        </p:nvSpPr>
        <p:spPr>
          <a:xfrm>
            <a:off x="552835" y="3583517"/>
            <a:ext cx="6491432" cy="2654302"/>
          </a:xfrm>
        </p:spPr>
        <p:txBody>
          <a:bodyPr anchor="ctr">
            <a:noAutofit/>
          </a:bodyPr>
          <a:lstStyle>
            <a:lvl1pPr marL="0" marR="0" indent="0" algn="l" defTabSz="914400" rtl="0" eaLnBrk="1" fontAlgn="auto" latinLnBrk="0" hangingPunct="1">
              <a:lnSpc>
                <a:spcPct val="90000"/>
              </a:lnSpc>
              <a:spcBef>
                <a:spcPts val="1000"/>
              </a:spcBef>
              <a:spcAft>
                <a:spcPts val="0"/>
              </a:spcAft>
              <a:buClrTx/>
              <a:buSzTx/>
              <a:buFont typeface="Arial"/>
              <a:buNone/>
              <a:tabLst/>
              <a:defRPr sz="4800">
                <a:solidFill>
                  <a:schemeClr val="bg1"/>
                </a:solidFill>
                <a:latin typeface="+mj-lt"/>
              </a:defRPr>
            </a:lvl1pPr>
            <a:lvl2pPr marL="457200" indent="0">
              <a:buNone/>
              <a:defRPr sz="12000"/>
            </a:lvl2pPr>
            <a:lvl3pPr marL="914400" indent="0">
              <a:buNone/>
              <a:defRPr sz="12000"/>
            </a:lvl3pPr>
            <a:lvl4pPr marL="1371600" indent="0">
              <a:buNone/>
              <a:defRPr sz="12000"/>
            </a:lvl4pPr>
            <a:lvl5pPr marL="1828800" indent="0">
              <a:buNone/>
              <a:defRPr sz="12000"/>
            </a:lvl5pPr>
          </a:lstStyle>
          <a:p>
            <a:pPr lvl="0"/>
            <a:r>
              <a:rPr lang="en-US" dirty="0"/>
              <a:t>TITLE</a:t>
            </a:r>
          </a:p>
        </p:txBody>
      </p:sp>
      <p:sp>
        <p:nvSpPr>
          <p:cNvPr id="11" name="テキスト プレースホルダー 36"/>
          <p:cNvSpPr txBox="1">
            <a:spLocks/>
          </p:cNvSpPr>
          <p:nvPr userDrawn="1"/>
        </p:nvSpPr>
        <p:spPr bwMode="auto">
          <a:xfrm>
            <a:off x="199146" y="29841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12" name="Picture 11"/>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457263" y="243945"/>
            <a:ext cx="345438" cy="389895"/>
          </a:xfrm>
          <a:prstGeom prst="rect">
            <a:avLst/>
          </a:prstGeom>
        </p:spPr>
      </p:pic>
      <p:pic>
        <p:nvPicPr>
          <p:cNvPr id="10" name="Picture 9"/>
          <p:cNvPicPr>
            <a:picLocks noChangeAspect="1"/>
          </p:cNvPicPr>
          <p:nvPr userDrawn="1"/>
        </p:nvPicPr>
        <p:blipFill rotWithShape="1">
          <a:blip r:embed="rId3" cstate="print">
            <a:extLst>
              <a:ext uri="{28A0092B-C50C-407E-A947-70E740481C1C}">
                <a14:useLocalDpi xmlns:a14="http://schemas.microsoft.com/office/drawing/2010/main"/>
              </a:ext>
            </a:extLst>
          </a:blip>
          <a:srcRect l="-1" t="-8952" r="-7382"/>
          <a:stretch/>
        </p:blipFill>
        <p:spPr>
          <a:xfrm rot="10800000">
            <a:off x="1122288" y="0"/>
            <a:ext cx="5921979" cy="3390900"/>
          </a:xfrm>
          <a:prstGeom prst="rect">
            <a:avLst/>
          </a:prstGeom>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Divider slide - PINK2">
    <p:bg>
      <p:bgPr>
        <a:blipFill dpi="0" rotWithShape="1">
          <a:blip r:embed="rId2" cstate="print">
            <a:lum/>
            <a:extLst>
              <a:ext uri="{28A0092B-C50C-407E-A947-70E740481C1C}">
                <a14:useLocalDpi xmlns:a14="http://schemas.microsoft.com/office/drawing/2010/main"/>
              </a:ext>
              <a:ext uri="{837473B0-CC2E-450A-ABE3-18F120FF3D39}">
                <a1611:picAttrSrcUrl xmlns:a1611="http://schemas.microsoft.com/office/drawing/2016/11/main" r:id="rId3"/>
              </a:ext>
            </a:extLst>
          </a:blip>
          <a:srcRect/>
          <a:stretch>
            <a:fillRect l="23000" b="10000"/>
          </a:stretch>
        </a:blipFill>
        <a:effectLst/>
      </p:bgPr>
    </p:bg>
    <p:spTree>
      <p:nvGrpSpPr>
        <p:cNvPr id="1" name=""/>
        <p:cNvGrpSpPr/>
        <p:nvPr/>
      </p:nvGrpSpPr>
      <p:grpSpPr>
        <a:xfrm>
          <a:off x="0" y="0"/>
          <a:ext cx="0" cy="0"/>
          <a:chOff x="0" y="0"/>
          <a:chExt cx="0" cy="0"/>
        </a:xfrm>
      </p:grpSpPr>
      <p:sp>
        <p:nvSpPr>
          <p:cNvPr id="14" name="Freeform 13"/>
          <p:cNvSpPr/>
          <p:nvPr userDrawn="1"/>
        </p:nvSpPr>
        <p:spPr>
          <a:xfrm>
            <a:off x="1" y="16328"/>
            <a:ext cx="12191999" cy="6858000"/>
          </a:xfrm>
          <a:custGeom>
            <a:avLst/>
            <a:gdLst>
              <a:gd name="connsiteX0" fmla="*/ 0 w 12191999"/>
              <a:gd name="connsiteY0" fmla="*/ 0 h 6858000"/>
              <a:gd name="connsiteX1" fmla="*/ 1710813 w 12191999"/>
              <a:gd name="connsiteY1" fmla="*/ 0 h 6858000"/>
              <a:gd name="connsiteX2" fmla="*/ 12191999 w 12191999"/>
              <a:gd name="connsiteY2" fmla="*/ 6858000 h 6858000"/>
              <a:gd name="connsiteX3" fmla="*/ 1710813 w 12191999"/>
              <a:gd name="connsiteY3" fmla="*/ 6858000 h 6858000"/>
              <a:gd name="connsiteX4" fmla="*/ 0 w 12191999"/>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1999" h="6858000">
                <a:moveTo>
                  <a:pt x="0" y="0"/>
                </a:moveTo>
                <a:lnTo>
                  <a:pt x="1710813" y="0"/>
                </a:lnTo>
                <a:lnTo>
                  <a:pt x="12191999" y="6858000"/>
                </a:lnTo>
                <a:lnTo>
                  <a:pt x="1710813" y="6858000"/>
                </a:lnTo>
                <a:lnTo>
                  <a:pt x="0" y="6858000"/>
                </a:lnTo>
                <a:close/>
              </a:path>
            </a:pathLst>
          </a:cu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12"/>
          <p:cNvSpPr>
            <a:spLocks noGrp="1"/>
          </p:cNvSpPr>
          <p:nvPr>
            <p:ph type="body" sz="quarter" idx="11" hasCustomPrompt="1"/>
          </p:nvPr>
        </p:nvSpPr>
        <p:spPr>
          <a:xfrm>
            <a:off x="552835" y="3583517"/>
            <a:ext cx="6491432" cy="2654302"/>
          </a:xfrm>
        </p:spPr>
        <p:txBody>
          <a:bodyPr anchor="ctr">
            <a:noAutofit/>
          </a:bodyPr>
          <a:lstStyle>
            <a:lvl1pPr marL="0" marR="0" indent="0" algn="l" defTabSz="914400" rtl="0" eaLnBrk="1" fontAlgn="auto" latinLnBrk="0" hangingPunct="1">
              <a:lnSpc>
                <a:spcPct val="90000"/>
              </a:lnSpc>
              <a:spcBef>
                <a:spcPts val="1000"/>
              </a:spcBef>
              <a:spcAft>
                <a:spcPts val="0"/>
              </a:spcAft>
              <a:buClrTx/>
              <a:buSzTx/>
              <a:buFont typeface="Arial"/>
              <a:buNone/>
              <a:tabLst/>
              <a:defRPr sz="4800">
                <a:solidFill>
                  <a:schemeClr val="bg1"/>
                </a:solidFill>
                <a:latin typeface="+mj-lt"/>
              </a:defRPr>
            </a:lvl1pPr>
            <a:lvl2pPr marL="457200" indent="0">
              <a:buNone/>
              <a:defRPr sz="12000"/>
            </a:lvl2pPr>
            <a:lvl3pPr marL="914400" indent="0">
              <a:buNone/>
              <a:defRPr sz="12000"/>
            </a:lvl3pPr>
            <a:lvl4pPr marL="1371600" indent="0">
              <a:buNone/>
              <a:defRPr sz="12000"/>
            </a:lvl4pPr>
            <a:lvl5pPr marL="1828800" indent="0">
              <a:buNone/>
              <a:defRPr sz="12000"/>
            </a:lvl5pPr>
          </a:lstStyle>
          <a:p>
            <a:pPr lvl="0"/>
            <a:r>
              <a:rPr lang="en-US" dirty="0"/>
              <a:t>TITLE</a:t>
            </a:r>
          </a:p>
        </p:txBody>
      </p:sp>
      <p:sp>
        <p:nvSpPr>
          <p:cNvPr id="17" name="テキスト プレースホルダー 36"/>
          <p:cNvSpPr txBox="1">
            <a:spLocks/>
          </p:cNvSpPr>
          <p:nvPr userDrawn="1"/>
        </p:nvSpPr>
        <p:spPr bwMode="auto">
          <a:xfrm>
            <a:off x="552835" y="6548847"/>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s-ES" sz="1100" b="0" kern="1200" dirty="0">
                <a:solidFill>
                  <a:schemeClr val="bg1"/>
                </a:solidFill>
                <a:effectLst/>
                <a:latin typeface="+mn-lt"/>
                <a:ea typeface="MS PGothic" charset="-128"/>
                <a:cs typeface="Geneva" charset="0"/>
              </a:rPr>
              <a:t>modelo de formación para la enseñanza de competencias empresariales</a:t>
            </a:r>
            <a:endParaRPr kumimoji="1" lang="ja-JP" altLang="en-US" sz="1100" b="0" dirty="0">
              <a:solidFill>
                <a:schemeClr val="bg1"/>
              </a:solidFill>
              <a:latin typeface="+mn-lt"/>
            </a:endParaRPr>
          </a:p>
        </p:txBody>
      </p:sp>
      <p:pic>
        <p:nvPicPr>
          <p:cNvPr id="18" name="Picture 17"/>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1457263" y="243945"/>
            <a:ext cx="345438" cy="389895"/>
          </a:xfrm>
          <a:prstGeom prst="rect">
            <a:avLst/>
          </a:prstGeom>
        </p:spPr>
      </p:pic>
      <p:pic>
        <p:nvPicPr>
          <p:cNvPr id="8" name="Picture 7"/>
          <p:cNvPicPr>
            <a:picLocks noChangeAspect="1"/>
          </p:cNvPicPr>
          <p:nvPr userDrawn="1"/>
        </p:nvPicPr>
        <p:blipFill rotWithShape="1">
          <a:blip r:embed="rId5" cstate="print">
            <a:extLst>
              <a:ext uri="{28A0092B-C50C-407E-A947-70E740481C1C}">
                <a14:useLocalDpi xmlns:a14="http://schemas.microsoft.com/office/drawing/2010/main"/>
              </a:ext>
            </a:extLst>
          </a:blip>
          <a:srcRect l="-4371" r="-3012" b="-8952"/>
          <a:stretch/>
        </p:blipFill>
        <p:spPr>
          <a:xfrm rot="10800000" flipV="1">
            <a:off x="1122288" y="0"/>
            <a:ext cx="5921979" cy="3390900"/>
          </a:xfrm>
          <a:prstGeom prst="rect">
            <a:avLst/>
          </a:prstGeom>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Divider slide - ORANGE">
    <p:spTree>
      <p:nvGrpSpPr>
        <p:cNvPr id="1" name=""/>
        <p:cNvGrpSpPr/>
        <p:nvPr/>
      </p:nvGrpSpPr>
      <p:grpSpPr>
        <a:xfrm>
          <a:off x="0" y="0"/>
          <a:ext cx="0" cy="0"/>
          <a:chOff x="0" y="0"/>
          <a:chExt cx="0" cy="0"/>
        </a:xfrm>
      </p:grpSpPr>
      <p:sp>
        <p:nvSpPr>
          <p:cNvPr id="14" name="Freeform 13"/>
          <p:cNvSpPr/>
          <p:nvPr userDrawn="1"/>
        </p:nvSpPr>
        <p:spPr>
          <a:xfrm>
            <a:off x="0" y="0"/>
            <a:ext cx="12191999" cy="6858000"/>
          </a:xfrm>
          <a:custGeom>
            <a:avLst/>
            <a:gdLst>
              <a:gd name="connsiteX0" fmla="*/ 0 w 12191999"/>
              <a:gd name="connsiteY0" fmla="*/ 0 h 6858000"/>
              <a:gd name="connsiteX1" fmla="*/ 1710813 w 12191999"/>
              <a:gd name="connsiteY1" fmla="*/ 0 h 6858000"/>
              <a:gd name="connsiteX2" fmla="*/ 12191999 w 12191999"/>
              <a:gd name="connsiteY2" fmla="*/ 6858000 h 6858000"/>
              <a:gd name="connsiteX3" fmla="*/ 1710813 w 12191999"/>
              <a:gd name="connsiteY3" fmla="*/ 6858000 h 6858000"/>
              <a:gd name="connsiteX4" fmla="*/ 0 w 12191999"/>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1999" h="6858000">
                <a:moveTo>
                  <a:pt x="0" y="0"/>
                </a:moveTo>
                <a:lnTo>
                  <a:pt x="1710813" y="0"/>
                </a:lnTo>
                <a:lnTo>
                  <a:pt x="12191999" y="6858000"/>
                </a:lnTo>
                <a:lnTo>
                  <a:pt x="1710813" y="6858000"/>
                </a:lnTo>
                <a:lnTo>
                  <a:pt x="0" y="6858000"/>
                </a:lnTo>
                <a:close/>
              </a:path>
            </a:pathLst>
          </a:cu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12"/>
          <p:cNvSpPr>
            <a:spLocks noGrp="1"/>
          </p:cNvSpPr>
          <p:nvPr>
            <p:ph type="body" sz="quarter" idx="11" hasCustomPrompt="1"/>
          </p:nvPr>
        </p:nvSpPr>
        <p:spPr>
          <a:xfrm>
            <a:off x="552835" y="3583517"/>
            <a:ext cx="6491432" cy="2654302"/>
          </a:xfrm>
        </p:spPr>
        <p:txBody>
          <a:bodyPr anchor="ctr">
            <a:noAutofit/>
          </a:bodyPr>
          <a:lstStyle>
            <a:lvl1pPr marL="0" marR="0" indent="0" algn="l" defTabSz="914400" rtl="0" eaLnBrk="1" fontAlgn="auto" latinLnBrk="0" hangingPunct="1">
              <a:lnSpc>
                <a:spcPct val="90000"/>
              </a:lnSpc>
              <a:spcBef>
                <a:spcPts val="1000"/>
              </a:spcBef>
              <a:spcAft>
                <a:spcPts val="0"/>
              </a:spcAft>
              <a:buClrTx/>
              <a:buSzTx/>
              <a:buFont typeface="Arial"/>
              <a:buNone/>
              <a:tabLst/>
              <a:defRPr sz="4800">
                <a:solidFill>
                  <a:schemeClr val="bg1"/>
                </a:solidFill>
                <a:latin typeface="+mj-lt"/>
              </a:defRPr>
            </a:lvl1pPr>
            <a:lvl2pPr marL="457200" indent="0">
              <a:buNone/>
              <a:defRPr sz="12000"/>
            </a:lvl2pPr>
            <a:lvl3pPr marL="914400" indent="0">
              <a:buNone/>
              <a:defRPr sz="12000"/>
            </a:lvl3pPr>
            <a:lvl4pPr marL="1371600" indent="0">
              <a:buNone/>
              <a:defRPr sz="12000"/>
            </a:lvl4pPr>
            <a:lvl5pPr marL="1828800" indent="0">
              <a:buNone/>
              <a:defRPr sz="12000"/>
            </a:lvl5pPr>
          </a:lstStyle>
          <a:p>
            <a:pPr lvl="0"/>
            <a:r>
              <a:rPr lang="en-US" dirty="0"/>
              <a:t>TITLE</a:t>
            </a:r>
          </a:p>
        </p:txBody>
      </p:sp>
      <p:sp>
        <p:nvSpPr>
          <p:cNvPr id="17" name="テキスト プレースホルダー 36"/>
          <p:cNvSpPr txBox="1">
            <a:spLocks/>
          </p:cNvSpPr>
          <p:nvPr userDrawn="1"/>
        </p:nvSpPr>
        <p:spPr bwMode="auto">
          <a:xfrm>
            <a:off x="199146" y="29841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18" name="Picture 17"/>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457263" y="243945"/>
            <a:ext cx="345438" cy="389895"/>
          </a:xfrm>
          <a:prstGeom prst="rect">
            <a:avLst/>
          </a:prstGeom>
        </p:spPr>
      </p:pic>
      <p:pic>
        <p:nvPicPr>
          <p:cNvPr id="9" name="Picture 8"/>
          <p:cNvPicPr>
            <a:picLocks noChangeAspect="1"/>
          </p:cNvPicPr>
          <p:nvPr userDrawn="1"/>
        </p:nvPicPr>
        <p:blipFill rotWithShape="1">
          <a:blip r:embed="rId3" cstate="print">
            <a:extLst>
              <a:ext uri="{28A0092B-C50C-407E-A947-70E740481C1C}">
                <a14:useLocalDpi xmlns:a14="http://schemas.microsoft.com/office/drawing/2010/main"/>
              </a:ext>
            </a:extLst>
          </a:blip>
          <a:srcRect l="-1" t="-8952" r="-7382"/>
          <a:stretch/>
        </p:blipFill>
        <p:spPr>
          <a:xfrm rot="10800000">
            <a:off x="1122288" y="0"/>
            <a:ext cx="5921979" cy="3390900"/>
          </a:xfrm>
          <a:prstGeom prst="rect">
            <a:avLst/>
          </a:prstGeom>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UE ICON CIRCLE - with text">
    <p:spTree>
      <p:nvGrpSpPr>
        <p:cNvPr id="1" name=""/>
        <p:cNvGrpSpPr/>
        <p:nvPr/>
      </p:nvGrpSpPr>
      <p:grpSpPr>
        <a:xfrm>
          <a:off x="0" y="0"/>
          <a:ext cx="0" cy="0"/>
          <a:chOff x="0" y="0"/>
          <a:chExt cx="0" cy="0"/>
        </a:xfrm>
      </p:grpSpPr>
      <p:sp>
        <p:nvSpPr>
          <p:cNvPr id="32" name="Text Placeholder 25"/>
          <p:cNvSpPr>
            <a:spLocks noGrp="1"/>
          </p:cNvSpPr>
          <p:nvPr>
            <p:ph type="body" sz="quarter" idx="20" hasCustomPrompt="1"/>
          </p:nvPr>
        </p:nvSpPr>
        <p:spPr>
          <a:xfrm>
            <a:off x="2495266" y="1754551"/>
            <a:ext cx="8403792" cy="3872188"/>
          </a:xfrm>
        </p:spPr>
        <p:txBody>
          <a:bodyPr>
            <a:noAutofit/>
          </a:bodyPr>
          <a:lstStyle>
            <a:lvl1pPr marL="342900" indent="-342900" algn="l">
              <a:buClr>
                <a:srgbClr val="2E95D2"/>
              </a:buClr>
              <a:buFont typeface="Arial" charset="0"/>
              <a:buChar char="•"/>
              <a:defRPr sz="24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cxnSp>
        <p:nvCxnSpPr>
          <p:cNvPr id="3" name="Straight Connector 2"/>
          <p:cNvCxnSpPr/>
          <p:nvPr userDrawn="1"/>
        </p:nvCxnSpPr>
        <p:spPr>
          <a:xfrm flipH="1">
            <a:off x="0" y="1150377"/>
            <a:ext cx="12192000" cy="0"/>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35" name="Text Placeholder 23"/>
          <p:cNvSpPr>
            <a:spLocks noGrp="1"/>
          </p:cNvSpPr>
          <p:nvPr>
            <p:ph type="body" sz="quarter" idx="21" hasCustomPrompt="1"/>
          </p:nvPr>
        </p:nvSpPr>
        <p:spPr>
          <a:xfrm>
            <a:off x="2495266" y="751297"/>
            <a:ext cx="8403792" cy="857158"/>
          </a:xfrm>
          <a:solidFill>
            <a:schemeClr val="bg1"/>
          </a:solidFill>
        </p:spPr>
        <p:txBody>
          <a:bodyPr anchor="t">
            <a:normAutofit/>
          </a:bodyPr>
          <a:lstStyle>
            <a:lvl1pPr marL="0" indent="0" algn="l">
              <a:buNone/>
              <a:defRPr sz="3600" i="0">
                <a:solidFill>
                  <a:srgbClr val="6D6E6C"/>
                </a:solidFill>
                <a:latin typeface="+mn-lt"/>
              </a:defRPr>
            </a:lvl1pPr>
          </a:lstStyle>
          <a:p>
            <a:pPr lvl="0"/>
            <a:r>
              <a:rPr lang="en-US" dirty="0"/>
              <a:t>TITLE</a:t>
            </a:r>
          </a:p>
        </p:txBody>
      </p:sp>
      <p:sp>
        <p:nvSpPr>
          <p:cNvPr id="2" name="Right Triangle 1"/>
          <p:cNvSpPr/>
          <p:nvPr userDrawn="1"/>
        </p:nvSpPr>
        <p:spPr>
          <a:xfrm rot="13500000">
            <a:off x="-716637" y="382043"/>
            <a:ext cx="1578383" cy="1536669"/>
          </a:xfrm>
          <a:custGeom>
            <a:avLst/>
            <a:gdLst>
              <a:gd name="connsiteX0" fmla="*/ 0 w 1401097"/>
              <a:gd name="connsiteY0" fmla="*/ 1401097 h 1401097"/>
              <a:gd name="connsiteX1" fmla="*/ 0 w 1401097"/>
              <a:gd name="connsiteY1" fmla="*/ 0 h 1401097"/>
              <a:gd name="connsiteX2" fmla="*/ 1401097 w 1401097"/>
              <a:gd name="connsiteY2" fmla="*/ 1401097 h 1401097"/>
              <a:gd name="connsiteX3" fmla="*/ 0 w 1401097"/>
              <a:gd name="connsiteY3" fmla="*/ 1401097 h 1401097"/>
              <a:gd name="connsiteX0" fmla="*/ 0 w 1578383"/>
              <a:gd name="connsiteY0" fmla="*/ 1536669 h 1536669"/>
              <a:gd name="connsiteX1" fmla="*/ 177286 w 1578383"/>
              <a:gd name="connsiteY1" fmla="*/ 0 h 1536669"/>
              <a:gd name="connsiteX2" fmla="*/ 1578383 w 1578383"/>
              <a:gd name="connsiteY2" fmla="*/ 1401097 h 1536669"/>
              <a:gd name="connsiteX3" fmla="*/ 0 w 1578383"/>
              <a:gd name="connsiteY3" fmla="*/ 1536669 h 1536669"/>
            </a:gdLst>
            <a:ahLst/>
            <a:cxnLst>
              <a:cxn ang="0">
                <a:pos x="connsiteX0" y="connsiteY0"/>
              </a:cxn>
              <a:cxn ang="0">
                <a:pos x="connsiteX1" y="connsiteY1"/>
              </a:cxn>
              <a:cxn ang="0">
                <a:pos x="connsiteX2" y="connsiteY2"/>
              </a:cxn>
              <a:cxn ang="0">
                <a:pos x="connsiteX3" y="connsiteY3"/>
              </a:cxn>
            </a:cxnLst>
            <a:rect l="l" t="t" r="r" b="b"/>
            <a:pathLst>
              <a:path w="1578383" h="1536669">
                <a:moveTo>
                  <a:pt x="0" y="1536669"/>
                </a:moveTo>
                <a:lnTo>
                  <a:pt x="177286" y="0"/>
                </a:lnTo>
                <a:lnTo>
                  <a:pt x="1578383" y="1401097"/>
                </a:lnTo>
                <a:lnTo>
                  <a:pt x="0" y="1536669"/>
                </a:lnTo>
                <a:close/>
              </a:path>
            </a:pathLst>
          </a:cu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PINK ICON CIRCLE - with text">
    <p:spTree>
      <p:nvGrpSpPr>
        <p:cNvPr id="1" name=""/>
        <p:cNvGrpSpPr/>
        <p:nvPr/>
      </p:nvGrpSpPr>
      <p:grpSpPr>
        <a:xfrm>
          <a:off x="0" y="0"/>
          <a:ext cx="0" cy="0"/>
          <a:chOff x="0" y="0"/>
          <a:chExt cx="0" cy="0"/>
        </a:xfrm>
      </p:grpSpPr>
      <p:sp>
        <p:nvSpPr>
          <p:cNvPr id="14" name="Text Placeholder 25"/>
          <p:cNvSpPr>
            <a:spLocks noGrp="1"/>
          </p:cNvSpPr>
          <p:nvPr>
            <p:ph type="body" sz="quarter" idx="20" hasCustomPrompt="1"/>
          </p:nvPr>
        </p:nvSpPr>
        <p:spPr>
          <a:xfrm>
            <a:off x="2495266" y="1754551"/>
            <a:ext cx="8403792" cy="3872188"/>
          </a:xfrm>
        </p:spPr>
        <p:txBody>
          <a:bodyPr>
            <a:noAutofit/>
          </a:bodyPr>
          <a:lstStyle>
            <a:lvl1pPr marL="342900" indent="-342900" algn="l">
              <a:buClr>
                <a:srgbClr val="CE1779"/>
              </a:buClr>
              <a:buFont typeface="Arial" charset="0"/>
              <a:buChar char="•"/>
              <a:tabLst>
                <a:tab pos="6437313" algn="l"/>
              </a:tabLst>
              <a:defRPr sz="24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cxnSp>
        <p:nvCxnSpPr>
          <p:cNvPr id="15" name="Straight Connector 14"/>
          <p:cNvCxnSpPr/>
          <p:nvPr userDrawn="1"/>
        </p:nvCxnSpPr>
        <p:spPr>
          <a:xfrm flipH="1">
            <a:off x="0" y="1150377"/>
            <a:ext cx="12192000" cy="0"/>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16" name="Text Placeholder 23"/>
          <p:cNvSpPr>
            <a:spLocks noGrp="1"/>
          </p:cNvSpPr>
          <p:nvPr>
            <p:ph type="body" sz="quarter" idx="21" hasCustomPrompt="1"/>
          </p:nvPr>
        </p:nvSpPr>
        <p:spPr>
          <a:xfrm>
            <a:off x="2495266" y="751297"/>
            <a:ext cx="8403792" cy="857158"/>
          </a:xfrm>
          <a:solidFill>
            <a:schemeClr val="bg1"/>
          </a:solidFill>
        </p:spPr>
        <p:txBody>
          <a:bodyPr anchor="t">
            <a:normAutofit/>
          </a:bodyPr>
          <a:lstStyle>
            <a:lvl1pPr marL="0" indent="0" algn="l">
              <a:buNone/>
              <a:defRPr sz="3600" i="0">
                <a:solidFill>
                  <a:srgbClr val="6D6E6C"/>
                </a:solidFill>
                <a:latin typeface="+mn-lt"/>
              </a:defRPr>
            </a:lvl1pPr>
          </a:lstStyle>
          <a:p>
            <a:pPr lvl="0"/>
            <a:r>
              <a:rPr lang="en-US" dirty="0"/>
              <a:t>TITLE</a:t>
            </a:r>
          </a:p>
        </p:txBody>
      </p:sp>
      <p:sp>
        <p:nvSpPr>
          <p:cNvPr id="17" name="Right Triangle 1"/>
          <p:cNvSpPr/>
          <p:nvPr userDrawn="1"/>
        </p:nvSpPr>
        <p:spPr>
          <a:xfrm rot="13500000">
            <a:off x="-716637" y="382043"/>
            <a:ext cx="1578383" cy="1536669"/>
          </a:xfrm>
          <a:custGeom>
            <a:avLst/>
            <a:gdLst>
              <a:gd name="connsiteX0" fmla="*/ 0 w 1401097"/>
              <a:gd name="connsiteY0" fmla="*/ 1401097 h 1401097"/>
              <a:gd name="connsiteX1" fmla="*/ 0 w 1401097"/>
              <a:gd name="connsiteY1" fmla="*/ 0 h 1401097"/>
              <a:gd name="connsiteX2" fmla="*/ 1401097 w 1401097"/>
              <a:gd name="connsiteY2" fmla="*/ 1401097 h 1401097"/>
              <a:gd name="connsiteX3" fmla="*/ 0 w 1401097"/>
              <a:gd name="connsiteY3" fmla="*/ 1401097 h 1401097"/>
              <a:gd name="connsiteX0" fmla="*/ 0 w 1578383"/>
              <a:gd name="connsiteY0" fmla="*/ 1536669 h 1536669"/>
              <a:gd name="connsiteX1" fmla="*/ 177286 w 1578383"/>
              <a:gd name="connsiteY1" fmla="*/ 0 h 1536669"/>
              <a:gd name="connsiteX2" fmla="*/ 1578383 w 1578383"/>
              <a:gd name="connsiteY2" fmla="*/ 1401097 h 1536669"/>
              <a:gd name="connsiteX3" fmla="*/ 0 w 1578383"/>
              <a:gd name="connsiteY3" fmla="*/ 1536669 h 1536669"/>
            </a:gdLst>
            <a:ahLst/>
            <a:cxnLst>
              <a:cxn ang="0">
                <a:pos x="connsiteX0" y="connsiteY0"/>
              </a:cxn>
              <a:cxn ang="0">
                <a:pos x="connsiteX1" y="connsiteY1"/>
              </a:cxn>
              <a:cxn ang="0">
                <a:pos x="connsiteX2" y="connsiteY2"/>
              </a:cxn>
              <a:cxn ang="0">
                <a:pos x="connsiteX3" y="connsiteY3"/>
              </a:cxn>
            </a:cxnLst>
            <a:rect l="l" t="t" r="r" b="b"/>
            <a:pathLst>
              <a:path w="1578383" h="1536669">
                <a:moveTo>
                  <a:pt x="0" y="1536669"/>
                </a:moveTo>
                <a:lnTo>
                  <a:pt x="177286" y="0"/>
                </a:lnTo>
                <a:lnTo>
                  <a:pt x="1578383" y="1401097"/>
                </a:lnTo>
                <a:lnTo>
                  <a:pt x="0" y="1536669"/>
                </a:lnTo>
                <a:close/>
              </a:path>
            </a:pathLst>
          </a:cu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19" name="Picture 18"/>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con slide">
    <p:spTree>
      <p:nvGrpSpPr>
        <p:cNvPr id="1" name=""/>
        <p:cNvGrpSpPr/>
        <p:nvPr/>
      </p:nvGrpSpPr>
      <p:grpSpPr>
        <a:xfrm>
          <a:off x="0" y="0"/>
          <a:ext cx="0" cy="0"/>
          <a:chOff x="0" y="0"/>
          <a:chExt cx="0" cy="0"/>
        </a:xfrm>
      </p:grpSpPr>
      <p:sp>
        <p:nvSpPr>
          <p:cNvPr id="22" name="Rectangle 21"/>
          <p:cNvSpPr/>
          <p:nvPr userDrawn="1"/>
        </p:nvSpPr>
        <p:spPr>
          <a:xfrm>
            <a:off x="0" y="-1"/>
            <a:ext cx="12192000" cy="6858001"/>
          </a:xfrm>
          <a:prstGeom prst="rect">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p:cNvSpPr/>
          <p:nvPr userDrawn="1"/>
        </p:nvSpPr>
        <p:spPr>
          <a:xfrm>
            <a:off x="586902" y="491138"/>
            <a:ext cx="3812570" cy="5447645"/>
          </a:xfrm>
          <a:prstGeom prst="rect">
            <a:avLst/>
          </a:prstGeom>
        </p:spPr>
        <p:txBody>
          <a:bodyPr wrap="square">
            <a:spAutoFit/>
          </a:bodyPr>
          <a:lstStyle/>
          <a:p>
            <a:pPr marL="0" lvl="0" indent="0" algn="l" rtl="0">
              <a:spcBef>
                <a:spcPts val="0"/>
              </a:spcBef>
              <a:spcAft>
                <a:spcPts val="0"/>
              </a:spcAft>
              <a:buClr>
                <a:schemeClr val="dk1"/>
              </a:buClr>
              <a:buSzPts val="1100"/>
              <a:buFont typeface="Arial"/>
              <a:buNone/>
            </a:pPr>
            <a:r>
              <a:rPr lang="en-IE" sz="3600" dirty="0">
                <a:solidFill>
                  <a:schemeClr val="bg1"/>
                </a:solidFill>
                <a:latin typeface="+mn-lt"/>
                <a:ea typeface="Quattrocento Sans"/>
                <a:cs typeface="Quattrocento Sans"/>
                <a:sym typeface="Quattrocento Sans"/>
              </a:rPr>
              <a:t>ICONS</a:t>
            </a:r>
            <a:r>
              <a:rPr lang="en-IE" sz="3600" baseline="0" dirty="0">
                <a:solidFill>
                  <a:schemeClr val="bg1"/>
                </a:solidFill>
                <a:latin typeface="+mn-lt"/>
                <a:ea typeface="Quattrocento Sans"/>
                <a:cs typeface="Quattrocento Sans"/>
                <a:sym typeface="Quattrocento Sans"/>
              </a:rPr>
              <a:t> WHICH CAN BE USED WITHIN </a:t>
            </a:r>
            <a:r>
              <a:rPr lang="en-IE" sz="3600" baseline="0">
                <a:solidFill>
                  <a:schemeClr val="bg1"/>
                </a:solidFill>
                <a:latin typeface="+mn-lt"/>
                <a:ea typeface="Quattrocento Sans"/>
                <a:cs typeface="Quattrocento Sans"/>
                <a:sym typeface="Quattrocento Sans"/>
              </a:rPr>
              <a:t>THE </a:t>
            </a:r>
            <a:r>
              <a:rPr lang="en-IE" sz="3600" b="1" baseline="0">
                <a:solidFill>
                  <a:schemeClr val="bg1"/>
                </a:solidFill>
                <a:latin typeface="+mn-lt"/>
                <a:ea typeface="Quattrocento Sans"/>
                <a:cs typeface="Quattrocento Sans"/>
                <a:sym typeface="Quattrocento Sans"/>
              </a:rPr>
              <a:t>AMBITION TO EMPLOY </a:t>
            </a:r>
            <a:r>
              <a:rPr lang="en-IE" sz="3600" baseline="0">
                <a:solidFill>
                  <a:schemeClr val="bg1"/>
                </a:solidFill>
                <a:latin typeface="+mn-lt"/>
                <a:ea typeface="Quattrocento Sans"/>
                <a:cs typeface="Quattrocento Sans"/>
                <a:sym typeface="Quattrocento Sans"/>
              </a:rPr>
              <a:t>POWERPOINT</a:t>
            </a:r>
            <a:endParaRPr lang="en-IE" sz="3600" baseline="0" dirty="0">
              <a:solidFill>
                <a:schemeClr val="bg1"/>
              </a:solidFill>
              <a:latin typeface="+mn-lt"/>
              <a:ea typeface="Quattrocento Sans"/>
              <a:cs typeface="Quattrocento Sans"/>
              <a:sym typeface="Quattrocento Sans"/>
            </a:endParaRPr>
          </a:p>
          <a:p>
            <a:pPr marL="0" lvl="0" indent="0" algn="l" rtl="0">
              <a:spcBef>
                <a:spcPts val="0"/>
              </a:spcBef>
              <a:spcAft>
                <a:spcPts val="0"/>
              </a:spcAft>
              <a:buClr>
                <a:schemeClr val="dk1"/>
              </a:buClr>
              <a:buSzPts val="1100"/>
              <a:buFont typeface="Arial"/>
              <a:buNone/>
            </a:pPr>
            <a:endParaRPr lang="en-IE" sz="3600" dirty="0">
              <a:solidFill>
                <a:schemeClr val="bg1"/>
              </a:solidFill>
              <a:latin typeface="+mn-lt"/>
              <a:ea typeface="Quattrocento Sans"/>
              <a:cs typeface="Quattrocento Sans"/>
              <a:sym typeface="Quattrocento Sans"/>
            </a:endParaRPr>
          </a:p>
          <a:p>
            <a:pPr marL="52388" lvl="0" indent="0" algn="l" rtl="0">
              <a:spcBef>
                <a:spcPts val="0"/>
              </a:spcBef>
              <a:spcAft>
                <a:spcPts val="0"/>
              </a:spcAft>
              <a:buClr>
                <a:schemeClr val="dk1"/>
              </a:buClr>
              <a:buSzPts val="900"/>
              <a:buFont typeface="Quattrocento Sans"/>
              <a:buNone/>
              <a:tabLst/>
            </a:pPr>
            <a:r>
              <a:rPr lang="en-IE" sz="2400" i="1" dirty="0">
                <a:solidFill>
                  <a:schemeClr val="bg1"/>
                </a:solidFill>
                <a:latin typeface="+mn-lt"/>
                <a:ea typeface="Quattrocento Sans"/>
                <a:cs typeface="Quattrocento Sans"/>
                <a:sym typeface="Quattrocento Sans"/>
              </a:rPr>
              <a:t>Resize them without losing quality.</a:t>
            </a:r>
            <a:r>
              <a:rPr lang="en-IE" sz="2400" i="1" baseline="0" dirty="0">
                <a:solidFill>
                  <a:schemeClr val="bg1"/>
                </a:solidFill>
                <a:latin typeface="+mn-lt"/>
                <a:ea typeface="Quattrocento Sans"/>
                <a:cs typeface="Quattrocento Sans"/>
                <a:sym typeface="Quattrocento Sans"/>
              </a:rPr>
              <a:t> </a:t>
            </a:r>
            <a:r>
              <a:rPr lang="en-IE" sz="2400" i="1" dirty="0">
                <a:solidFill>
                  <a:schemeClr val="bg1"/>
                </a:solidFill>
                <a:latin typeface="+mn-lt"/>
                <a:ea typeface="Quattrocento Sans"/>
                <a:cs typeface="Quattrocento Sans"/>
                <a:sym typeface="Quattrocento Sans"/>
              </a:rPr>
              <a:t> Change line colour, width and style.</a:t>
            </a:r>
            <a:r>
              <a:rPr lang="en-IE" sz="2400" i="1" baseline="0" dirty="0">
                <a:solidFill>
                  <a:schemeClr val="bg1"/>
                </a:solidFill>
                <a:latin typeface="+mn-lt"/>
                <a:ea typeface="Quattrocento Sans"/>
                <a:cs typeface="Quattrocento Sans"/>
                <a:sym typeface="Quattrocento Sans"/>
              </a:rPr>
              <a:t> </a:t>
            </a:r>
          </a:p>
          <a:p>
            <a:pPr marL="0" lvl="0" indent="0" algn="l" rtl="0">
              <a:spcBef>
                <a:spcPts val="0"/>
              </a:spcBef>
              <a:spcAft>
                <a:spcPts val="0"/>
              </a:spcAft>
              <a:buClr>
                <a:schemeClr val="dk1"/>
              </a:buClr>
              <a:buSzPts val="1100"/>
              <a:buFont typeface="Arial"/>
              <a:buNone/>
            </a:pPr>
            <a:endParaRPr lang="en" sz="3600" dirty="0">
              <a:solidFill>
                <a:schemeClr val="bg1"/>
              </a:solidFill>
              <a:latin typeface="+mn-lt"/>
              <a:ea typeface="Quattrocento Sans"/>
              <a:cs typeface="Quattrocento Sans"/>
              <a:sym typeface="Quattrocento Sans"/>
            </a:endParaRPr>
          </a:p>
          <a:p>
            <a:pPr marL="0" lvl="0" indent="0" algn="l" rtl="0">
              <a:spcBef>
                <a:spcPts val="0"/>
              </a:spcBef>
              <a:spcAft>
                <a:spcPts val="0"/>
              </a:spcAft>
              <a:buFont typeface="Arial" charset="0"/>
              <a:buNone/>
            </a:pPr>
            <a:r>
              <a:rPr lang="en" sz="2400" dirty="0">
                <a:solidFill>
                  <a:schemeClr val="bg1"/>
                </a:solidFill>
                <a:latin typeface="+mn-lt"/>
                <a:ea typeface="Quattrocento Sans"/>
                <a:cs typeface="Quattrocento Sans"/>
                <a:sym typeface="Quattrocento Sans"/>
              </a:rPr>
              <a:t>Isn’t that nice? :)</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ORAGNE ICON CIRCLE - with text">
    <p:spTree>
      <p:nvGrpSpPr>
        <p:cNvPr id="1" name=""/>
        <p:cNvGrpSpPr/>
        <p:nvPr/>
      </p:nvGrpSpPr>
      <p:grpSpPr>
        <a:xfrm>
          <a:off x="0" y="0"/>
          <a:ext cx="0" cy="0"/>
          <a:chOff x="0" y="0"/>
          <a:chExt cx="0" cy="0"/>
        </a:xfrm>
      </p:grpSpPr>
      <p:sp>
        <p:nvSpPr>
          <p:cNvPr id="8" name="Text Placeholder 25"/>
          <p:cNvSpPr>
            <a:spLocks noGrp="1"/>
          </p:cNvSpPr>
          <p:nvPr>
            <p:ph type="body" sz="quarter" idx="20" hasCustomPrompt="1"/>
          </p:nvPr>
        </p:nvSpPr>
        <p:spPr>
          <a:xfrm>
            <a:off x="2495266" y="1754551"/>
            <a:ext cx="8403792" cy="3872188"/>
          </a:xfrm>
        </p:spPr>
        <p:txBody>
          <a:bodyPr>
            <a:noAutofit/>
          </a:bodyPr>
          <a:lstStyle>
            <a:lvl1pPr marL="342900" indent="-342900" algn="l">
              <a:buClr>
                <a:srgbClr val="EE7123"/>
              </a:buClr>
              <a:buFont typeface="Arial" charset="0"/>
              <a:buChar char="•"/>
              <a:defRPr sz="24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cxnSp>
        <p:nvCxnSpPr>
          <p:cNvPr id="9" name="Straight Connector 8"/>
          <p:cNvCxnSpPr/>
          <p:nvPr userDrawn="1"/>
        </p:nvCxnSpPr>
        <p:spPr>
          <a:xfrm flipH="1">
            <a:off x="0" y="1150377"/>
            <a:ext cx="12192000" cy="0"/>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10" name="Text Placeholder 23"/>
          <p:cNvSpPr>
            <a:spLocks noGrp="1"/>
          </p:cNvSpPr>
          <p:nvPr>
            <p:ph type="body" sz="quarter" idx="21" hasCustomPrompt="1"/>
          </p:nvPr>
        </p:nvSpPr>
        <p:spPr>
          <a:xfrm>
            <a:off x="2495266" y="751297"/>
            <a:ext cx="8403792" cy="857158"/>
          </a:xfrm>
          <a:solidFill>
            <a:schemeClr val="bg1"/>
          </a:solidFill>
        </p:spPr>
        <p:txBody>
          <a:bodyPr anchor="t">
            <a:normAutofit/>
          </a:bodyPr>
          <a:lstStyle>
            <a:lvl1pPr marL="0" indent="0" algn="l">
              <a:buNone/>
              <a:defRPr sz="3600" i="0">
                <a:solidFill>
                  <a:srgbClr val="6D6E6C"/>
                </a:solidFill>
                <a:latin typeface="+mn-lt"/>
              </a:defRPr>
            </a:lvl1pPr>
          </a:lstStyle>
          <a:p>
            <a:pPr lvl="0"/>
            <a:r>
              <a:rPr lang="en-US" dirty="0"/>
              <a:t>TITLE</a:t>
            </a:r>
          </a:p>
        </p:txBody>
      </p:sp>
      <p:sp>
        <p:nvSpPr>
          <p:cNvPr id="11" name="Right Triangle 1"/>
          <p:cNvSpPr/>
          <p:nvPr userDrawn="1"/>
        </p:nvSpPr>
        <p:spPr>
          <a:xfrm rot="13500000">
            <a:off x="-716637" y="382043"/>
            <a:ext cx="1578383" cy="1536669"/>
          </a:xfrm>
          <a:custGeom>
            <a:avLst/>
            <a:gdLst>
              <a:gd name="connsiteX0" fmla="*/ 0 w 1401097"/>
              <a:gd name="connsiteY0" fmla="*/ 1401097 h 1401097"/>
              <a:gd name="connsiteX1" fmla="*/ 0 w 1401097"/>
              <a:gd name="connsiteY1" fmla="*/ 0 h 1401097"/>
              <a:gd name="connsiteX2" fmla="*/ 1401097 w 1401097"/>
              <a:gd name="connsiteY2" fmla="*/ 1401097 h 1401097"/>
              <a:gd name="connsiteX3" fmla="*/ 0 w 1401097"/>
              <a:gd name="connsiteY3" fmla="*/ 1401097 h 1401097"/>
              <a:gd name="connsiteX0" fmla="*/ 0 w 1578383"/>
              <a:gd name="connsiteY0" fmla="*/ 1536669 h 1536669"/>
              <a:gd name="connsiteX1" fmla="*/ 177286 w 1578383"/>
              <a:gd name="connsiteY1" fmla="*/ 0 h 1536669"/>
              <a:gd name="connsiteX2" fmla="*/ 1578383 w 1578383"/>
              <a:gd name="connsiteY2" fmla="*/ 1401097 h 1536669"/>
              <a:gd name="connsiteX3" fmla="*/ 0 w 1578383"/>
              <a:gd name="connsiteY3" fmla="*/ 1536669 h 1536669"/>
            </a:gdLst>
            <a:ahLst/>
            <a:cxnLst>
              <a:cxn ang="0">
                <a:pos x="connsiteX0" y="connsiteY0"/>
              </a:cxn>
              <a:cxn ang="0">
                <a:pos x="connsiteX1" y="connsiteY1"/>
              </a:cxn>
              <a:cxn ang="0">
                <a:pos x="connsiteX2" y="connsiteY2"/>
              </a:cxn>
              <a:cxn ang="0">
                <a:pos x="connsiteX3" y="connsiteY3"/>
              </a:cxn>
            </a:cxnLst>
            <a:rect l="l" t="t" r="r" b="b"/>
            <a:pathLst>
              <a:path w="1578383" h="1536669">
                <a:moveTo>
                  <a:pt x="0" y="1536669"/>
                </a:moveTo>
                <a:lnTo>
                  <a:pt x="177286" y="0"/>
                </a:lnTo>
                <a:lnTo>
                  <a:pt x="1578383" y="1401097"/>
                </a:lnTo>
                <a:lnTo>
                  <a:pt x="0" y="1536669"/>
                </a:lnTo>
                <a:close/>
              </a:path>
            </a:pathLst>
          </a:cu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13" name="Picture 12"/>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BLUE ICON CIRCLE - with photo &amp; text">
    <p:spTree>
      <p:nvGrpSpPr>
        <p:cNvPr id="1" name=""/>
        <p:cNvGrpSpPr/>
        <p:nvPr/>
      </p:nvGrpSpPr>
      <p:grpSpPr>
        <a:xfrm>
          <a:off x="0" y="0"/>
          <a:ext cx="0" cy="0"/>
          <a:chOff x="0" y="0"/>
          <a:chExt cx="0" cy="0"/>
        </a:xfrm>
      </p:grpSpPr>
      <p:sp>
        <p:nvSpPr>
          <p:cNvPr id="16" name="Picture Placeholder 2"/>
          <p:cNvSpPr>
            <a:spLocks noGrp="1"/>
          </p:cNvSpPr>
          <p:nvPr>
            <p:ph type="pic" sz="quarter" idx="23" hasCustomPrompt="1"/>
          </p:nvPr>
        </p:nvSpPr>
        <p:spPr>
          <a:xfrm>
            <a:off x="4096" y="663677"/>
            <a:ext cx="5525734" cy="6199182"/>
          </a:xfrm>
          <a:custGeom>
            <a:avLst/>
            <a:gdLst>
              <a:gd name="connsiteX0" fmla="*/ 0 w 4641850"/>
              <a:gd name="connsiteY0" fmla="*/ 0 h 4217988"/>
              <a:gd name="connsiteX1" fmla="*/ 3938838 w 4641850"/>
              <a:gd name="connsiteY1" fmla="*/ 0 h 4217988"/>
              <a:gd name="connsiteX2" fmla="*/ 4641850 w 4641850"/>
              <a:gd name="connsiteY2" fmla="*/ 703012 h 4217988"/>
              <a:gd name="connsiteX3" fmla="*/ 4641850 w 4641850"/>
              <a:gd name="connsiteY3" fmla="*/ 4217988 h 4217988"/>
              <a:gd name="connsiteX4" fmla="*/ 4641850 w 4641850"/>
              <a:gd name="connsiteY4" fmla="*/ 4217988 h 4217988"/>
              <a:gd name="connsiteX5" fmla="*/ 703012 w 4641850"/>
              <a:gd name="connsiteY5" fmla="*/ 4217988 h 4217988"/>
              <a:gd name="connsiteX6" fmla="*/ 0 w 4641850"/>
              <a:gd name="connsiteY6" fmla="*/ 3514976 h 4217988"/>
              <a:gd name="connsiteX7" fmla="*/ 0 w 4641850"/>
              <a:gd name="connsiteY7" fmla="*/ 0 h 4217988"/>
              <a:gd name="connsiteX0" fmla="*/ 0 w 5084301"/>
              <a:gd name="connsiteY0" fmla="*/ 0 h 4881665"/>
              <a:gd name="connsiteX1" fmla="*/ 4381289 w 5084301"/>
              <a:gd name="connsiteY1" fmla="*/ 663677 h 4881665"/>
              <a:gd name="connsiteX2" fmla="*/ 5084301 w 5084301"/>
              <a:gd name="connsiteY2" fmla="*/ 1366689 h 4881665"/>
              <a:gd name="connsiteX3" fmla="*/ 5084301 w 5084301"/>
              <a:gd name="connsiteY3" fmla="*/ 4881665 h 4881665"/>
              <a:gd name="connsiteX4" fmla="*/ 5084301 w 5084301"/>
              <a:gd name="connsiteY4" fmla="*/ 4881665 h 4881665"/>
              <a:gd name="connsiteX5" fmla="*/ 1145463 w 5084301"/>
              <a:gd name="connsiteY5" fmla="*/ 4881665 h 4881665"/>
              <a:gd name="connsiteX6" fmla="*/ 442451 w 5084301"/>
              <a:gd name="connsiteY6" fmla="*/ 4178653 h 4881665"/>
              <a:gd name="connsiteX7" fmla="*/ 0 w 5084301"/>
              <a:gd name="connsiteY7" fmla="*/ 0 h 4881665"/>
              <a:gd name="connsiteX0" fmla="*/ 0 w 5084301"/>
              <a:gd name="connsiteY0" fmla="*/ 0 h 6228679"/>
              <a:gd name="connsiteX1" fmla="*/ 4381289 w 5084301"/>
              <a:gd name="connsiteY1" fmla="*/ 663677 h 6228679"/>
              <a:gd name="connsiteX2" fmla="*/ 5084301 w 5084301"/>
              <a:gd name="connsiteY2" fmla="*/ 1366689 h 6228679"/>
              <a:gd name="connsiteX3" fmla="*/ 5084301 w 5084301"/>
              <a:gd name="connsiteY3" fmla="*/ 4881665 h 6228679"/>
              <a:gd name="connsiteX4" fmla="*/ 5084301 w 5084301"/>
              <a:gd name="connsiteY4" fmla="*/ 4881665 h 6228679"/>
              <a:gd name="connsiteX5" fmla="*/ 1145463 w 5084301"/>
              <a:gd name="connsiteY5" fmla="*/ 4881665 h 6228679"/>
              <a:gd name="connsiteX6" fmla="*/ 14748 w 5084301"/>
              <a:gd name="connsiteY6" fmla="*/ 6228679 h 6228679"/>
              <a:gd name="connsiteX7" fmla="*/ 0 w 5084301"/>
              <a:gd name="connsiteY7" fmla="*/ 0 h 6228679"/>
              <a:gd name="connsiteX0" fmla="*/ 0 w 5084301"/>
              <a:gd name="connsiteY0" fmla="*/ 0 h 6228679"/>
              <a:gd name="connsiteX1" fmla="*/ 4381289 w 5084301"/>
              <a:gd name="connsiteY1" fmla="*/ 663677 h 6228679"/>
              <a:gd name="connsiteX2" fmla="*/ 5084301 w 5084301"/>
              <a:gd name="connsiteY2" fmla="*/ 1366689 h 6228679"/>
              <a:gd name="connsiteX3" fmla="*/ 5084301 w 5084301"/>
              <a:gd name="connsiteY3" fmla="*/ 4881665 h 6228679"/>
              <a:gd name="connsiteX4" fmla="*/ 2503333 w 5084301"/>
              <a:gd name="connsiteY4" fmla="*/ 1445291 h 6228679"/>
              <a:gd name="connsiteX5" fmla="*/ 1145463 w 5084301"/>
              <a:gd name="connsiteY5" fmla="*/ 4881665 h 6228679"/>
              <a:gd name="connsiteX6" fmla="*/ 14748 w 5084301"/>
              <a:gd name="connsiteY6" fmla="*/ 6228679 h 6228679"/>
              <a:gd name="connsiteX7" fmla="*/ 0 w 5084301"/>
              <a:gd name="connsiteY7" fmla="*/ 0 h 6228679"/>
              <a:gd name="connsiteX0" fmla="*/ 0 w 5084301"/>
              <a:gd name="connsiteY0" fmla="*/ 0 h 6228679"/>
              <a:gd name="connsiteX1" fmla="*/ 4381289 w 5084301"/>
              <a:gd name="connsiteY1" fmla="*/ 663677 h 6228679"/>
              <a:gd name="connsiteX2" fmla="*/ 5084301 w 5084301"/>
              <a:gd name="connsiteY2" fmla="*/ 1366689 h 6228679"/>
              <a:gd name="connsiteX3" fmla="*/ 4140404 w 5084301"/>
              <a:gd name="connsiteY3" fmla="*/ 1135575 h 6228679"/>
              <a:gd name="connsiteX4" fmla="*/ 2503333 w 5084301"/>
              <a:gd name="connsiteY4" fmla="*/ 1445291 h 6228679"/>
              <a:gd name="connsiteX5" fmla="*/ 1145463 w 5084301"/>
              <a:gd name="connsiteY5" fmla="*/ 4881665 h 6228679"/>
              <a:gd name="connsiteX6" fmla="*/ 14748 w 5084301"/>
              <a:gd name="connsiteY6" fmla="*/ 6228679 h 6228679"/>
              <a:gd name="connsiteX7" fmla="*/ 0 w 5084301"/>
              <a:gd name="connsiteY7" fmla="*/ 0 h 6228679"/>
              <a:gd name="connsiteX0" fmla="*/ 0 w 5584727"/>
              <a:gd name="connsiteY0" fmla="*/ 0 h 6228679"/>
              <a:gd name="connsiteX1" fmla="*/ 4381289 w 5584727"/>
              <a:gd name="connsiteY1" fmla="*/ 663677 h 6228679"/>
              <a:gd name="connsiteX2" fmla="*/ 5084301 w 5584727"/>
              <a:gd name="connsiteY2" fmla="*/ 1366689 h 6228679"/>
              <a:gd name="connsiteX3" fmla="*/ 4140404 w 5584727"/>
              <a:gd name="connsiteY3" fmla="*/ 1135575 h 6228679"/>
              <a:gd name="connsiteX4" fmla="*/ 2503333 w 5584727"/>
              <a:gd name="connsiteY4" fmla="*/ 1445291 h 6228679"/>
              <a:gd name="connsiteX5" fmla="*/ 5584727 w 5584727"/>
              <a:gd name="connsiteY5" fmla="*/ 3038116 h 6228679"/>
              <a:gd name="connsiteX6" fmla="*/ 14748 w 5584727"/>
              <a:gd name="connsiteY6" fmla="*/ 6228679 h 6228679"/>
              <a:gd name="connsiteX7" fmla="*/ 0 w 5584727"/>
              <a:gd name="connsiteY7" fmla="*/ 0 h 6228679"/>
              <a:gd name="connsiteX0" fmla="*/ 0 w 5584727"/>
              <a:gd name="connsiteY0" fmla="*/ 0 h 6154937"/>
              <a:gd name="connsiteX1" fmla="*/ 4381289 w 5584727"/>
              <a:gd name="connsiteY1" fmla="*/ 663677 h 6154937"/>
              <a:gd name="connsiteX2" fmla="*/ 5084301 w 5584727"/>
              <a:gd name="connsiteY2" fmla="*/ 1366689 h 6154937"/>
              <a:gd name="connsiteX3" fmla="*/ 4140404 w 5584727"/>
              <a:gd name="connsiteY3" fmla="*/ 1135575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84727"/>
              <a:gd name="connsiteY0" fmla="*/ 0 h 6154937"/>
              <a:gd name="connsiteX1" fmla="*/ 1461108 w 5584727"/>
              <a:gd name="connsiteY1" fmla="*/ 766916 h 6154937"/>
              <a:gd name="connsiteX2" fmla="*/ 5084301 w 5584727"/>
              <a:gd name="connsiteY2" fmla="*/ 1366689 h 6154937"/>
              <a:gd name="connsiteX3" fmla="*/ 4140404 w 5584727"/>
              <a:gd name="connsiteY3" fmla="*/ 1135575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84727"/>
              <a:gd name="connsiteY0" fmla="*/ 0 h 6154937"/>
              <a:gd name="connsiteX1" fmla="*/ 1461108 w 5584727"/>
              <a:gd name="connsiteY1" fmla="*/ 766916 h 6154937"/>
              <a:gd name="connsiteX2" fmla="*/ 1397204 w 5584727"/>
              <a:gd name="connsiteY2" fmla="*/ 1735399 h 6154937"/>
              <a:gd name="connsiteX3" fmla="*/ 4140404 w 5584727"/>
              <a:gd name="connsiteY3" fmla="*/ 1135575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84727"/>
              <a:gd name="connsiteY0" fmla="*/ 0 h 6154937"/>
              <a:gd name="connsiteX1" fmla="*/ 1461108 w 5584727"/>
              <a:gd name="connsiteY1" fmla="*/ 766916 h 6154937"/>
              <a:gd name="connsiteX2" fmla="*/ 1397204 w 5584727"/>
              <a:gd name="connsiteY2" fmla="*/ 1735399 h 6154937"/>
              <a:gd name="connsiteX3" fmla="*/ 2370598 w 5584727"/>
              <a:gd name="connsiteY3" fmla="*/ 1238813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40482"/>
              <a:gd name="connsiteY0" fmla="*/ 0 h 6154937"/>
              <a:gd name="connsiteX1" fmla="*/ 1461108 w 5540482"/>
              <a:gd name="connsiteY1" fmla="*/ 766916 h 6154937"/>
              <a:gd name="connsiteX2" fmla="*/ 1397204 w 5540482"/>
              <a:gd name="connsiteY2" fmla="*/ 1735399 h 6154937"/>
              <a:gd name="connsiteX3" fmla="*/ 2370598 w 5540482"/>
              <a:gd name="connsiteY3" fmla="*/ 1238813 h 6154937"/>
              <a:gd name="connsiteX4" fmla="*/ 2503333 w 5540482"/>
              <a:gd name="connsiteY4" fmla="*/ 1445291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397204 w 5540482"/>
              <a:gd name="connsiteY2" fmla="*/ 1735399 h 6154937"/>
              <a:gd name="connsiteX3" fmla="*/ 2370598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397204 w 5540482"/>
              <a:gd name="connsiteY2" fmla="*/ 1735399 h 6154937"/>
              <a:gd name="connsiteX3" fmla="*/ 2311605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397204 w 5540482"/>
              <a:gd name="connsiteY2" fmla="*/ 1794393 h 6154937"/>
              <a:gd name="connsiteX3" fmla="*/ 2311605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456198 w 5540482"/>
              <a:gd name="connsiteY2" fmla="*/ 1779645 h 6154937"/>
              <a:gd name="connsiteX3" fmla="*/ 2311605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1 w 5525734"/>
              <a:gd name="connsiteY0" fmla="*/ 0 h 6199182"/>
              <a:gd name="connsiteX1" fmla="*/ 1446360 w 5525734"/>
              <a:gd name="connsiteY1" fmla="*/ 811161 h 6199182"/>
              <a:gd name="connsiteX2" fmla="*/ 1441450 w 5525734"/>
              <a:gd name="connsiteY2" fmla="*/ 1823890 h 6199182"/>
              <a:gd name="connsiteX3" fmla="*/ 2296857 w 5525734"/>
              <a:gd name="connsiteY3" fmla="*/ 1283058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46360 w 5525734"/>
              <a:gd name="connsiteY1" fmla="*/ 811161 h 6199182"/>
              <a:gd name="connsiteX2" fmla="*/ 1437386 w 5525734"/>
              <a:gd name="connsiteY2" fmla="*/ 1787314 h 6199182"/>
              <a:gd name="connsiteX3" fmla="*/ 2296857 w 5525734"/>
              <a:gd name="connsiteY3" fmla="*/ 1283058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46360 w 5525734"/>
              <a:gd name="connsiteY1" fmla="*/ 811161 h 6199182"/>
              <a:gd name="connsiteX2" fmla="*/ 1437386 w 5525734"/>
              <a:gd name="connsiteY2" fmla="*/ 1787314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34168 w 5525734"/>
              <a:gd name="connsiteY1" fmla="*/ 803033 h 6199182"/>
              <a:gd name="connsiteX2" fmla="*/ 1437386 w 5525734"/>
              <a:gd name="connsiteY2" fmla="*/ 1787314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34168 w 5525734"/>
              <a:gd name="connsiteY1" fmla="*/ 803033 h 6199182"/>
              <a:gd name="connsiteX2" fmla="*/ 1364234 w 5525734"/>
              <a:gd name="connsiteY2" fmla="*/ 1949874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34168 w 5525734"/>
              <a:gd name="connsiteY1" fmla="*/ 803033 h 6199182"/>
              <a:gd name="connsiteX2" fmla="*/ 1433322 w 5525734"/>
              <a:gd name="connsiteY2" fmla="*/ 1799506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25734" h="6199182">
                <a:moveTo>
                  <a:pt x="1" y="0"/>
                </a:moveTo>
                <a:lnTo>
                  <a:pt x="1434168" y="803033"/>
                </a:lnTo>
                <a:cubicBezTo>
                  <a:pt x="1432531" y="1140609"/>
                  <a:pt x="1434959" y="1461930"/>
                  <a:pt x="1433322" y="1799506"/>
                </a:cubicBezTo>
                <a:lnTo>
                  <a:pt x="2333433" y="1299314"/>
                </a:lnTo>
                <a:lnTo>
                  <a:pt x="3801191" y="2138465"/>
                </a:lnTo>
                <a:lnTo>
                  <a:pt x="5525734" y="3111857"/>
                </a:lnTo>
                <a:lnTo>
                  <a:pt x="0" y="6199182"/>
                </a:lnTo>
                <a:cubicBezTo>
                  <a:pt x="0" y="4132788"/>
                  <a:pt x="1" y="2066394"/>
                  <a:pt x="1" y="0"/>
                </a:cubicBezTo>
                <a:close/>
              </a:path>
            </a:pathLst>
          </a:custGeom>
        </p:spPr>
        <p:txBody>
          <a:bodyPr>
            <a:normAutofit/>
          </a:bodyPr>
          <a:lstStyle>
            <a:lvl1pPr>
              <a:defRPr sz="2800">
                <a:solidFill>
                  <a:srgbClr val="6D6E6C"/>
                </a:solidFill>
              </a:defRPr>
            </a:lvl1pPr>
          </a:lstStyle>
          <a:p>
            <a:r>
              <a:rPr lang="en-US" dirty="0"/>
              <a:t> </a:t>
            </a:r>
          </a:p>
          <a:p>
            <a:endParaRPr lang="en-US" dirty="0"/>
          </a:p>
          <a:p>
            <a:endParaRPr lang="en-US" dirty="0"/>
          </a:p>
          <a:p>
            <a:endParaRPr lang="en-US" dirty="0"/>
          </a:p>
          <a:p>
            <a:endParaRPr lang="en-US" dirty="0"/>
          </a:p>
          <a:p>
            <a:r>
              <a:rPr lang="en-US" dirty="0"/>
              <a:t>    </a:t>
            </a:r>
          </a:p>
          <a:p>
            <a:r>
              <a:rPr lang="en-US" dirty="0"/>
              <a:t>Click here to add photo</a:t>
            </a:r>
          </a:p>
        </p:txBody>
      </p:sp>
      <p:sp>
        <p:nvSpPr>
          <p:cNvPr id="18" name="Text Placeholder 25"/>
          <p:cNvSpPr>
            <a:spLocks noGrp="1"/>
          </p:cNvSpPr>
          <p:nvPr>
            <p:ph type="body" sz="quarter" idx="20" hasCustomPrompt="1"/>
          </p:nvPr>
        </p:nvSpPr>
        <p:spPr>
          <a:xfrm>
            <a:off x="5934177" y="2157413"/>
            <a:ext cx="5551386" cy="3631644"/>
          </a:xfrm>
        </p:spPr>
        <p:txBody>
          <a:bodyPr>
            <a:noAutofit/>
          </a:bodyPr>
          <a:lstStyle>
            <a:lvl1pPr marL="0" indent="0" algn="l">
              <a:buClr>
                <a:srgbClr val="EA1D76"/>
              </a:buClr>
              <a:buFont typeface="Arial" charset="0"/>
              <a:buNone/>
              <a:defRPr sz="24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cxnSp>
        <p:nvCxnSpPr>
          <p:cNvPr id="20" name="Straight Connector 19"/>
          <p:cNvCxnSpPr/>
          <p:nvPr userDrawn="1"/>
        </p:nvCxnSpPr>
        <p:spPr>
          <a:xfrm flipH="1">
            <a:off x="-3076" y="1613918"/>
            <a:ext cx="12192000" cy="0"/>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27" name="Text Placeholder 23"/>
          <p:cNvSpPr>
            <a:spLocks noGrp="1"/>
          </p:cNvSpPr>
          <p:nvPr>
            <p:ph type="body" sz="quarter" idx="22" hasCustomPrompt="1"/>
          </p:nvPr>
        </p:nvSpPr>
        <p:spPr>
          <a:xfrm>
            <a:off x="5905665" y="602783"/>
            <a:ext cx="5579898" cy="857158"/>
          </a:xfrm>
          <a:noFill/>
        </p:spPr>
        <p:txBody>
          <a:bodyPr anchor="t">
            <a:normAutofit/>
          </a:bodyPr>
          <a:lstStyle>
            <a:lvl1pPr marL="0" indent="0" algn="l">
              <a:buNone/>
              <a:defRPr sz="3600" i="0">
                <a:solidFill>
                  <a:srgbClr val="2E95D2"/>
                </a:solidFill>
                <a:latin typeface="+mn-lt"/>
              </a:defRPr>
            </a:lvl1pPr>
          </a:lstStyle>
          <a:p>
            <a:pPr lvl="0"/>
            <a:r>
              <a:rPr lang="en-US" dirty="0"/>
              <a:t>TITLE</a:t>
            </a:r>
          </a:p>
        </p:txBody>
      </p:sp>
      <p:sp>
        <p:nvSpPr>
          <p:cNvPr id="15" name="Triangle 14"/>
          <p:cNvSpPr/>
          <p:nvPr userDrawn="1"/>
        </p:nvSpPr>
        <p:spPr>
          <a:xfrm rot="5400000">
            <a:off x="1350698" y="875157"/>
            <a:ext cx="1671483" cy="1499766"/>
          </a:xfrm>
          <a:prstGeom prst="triangle">
            <a:avLst>
              <a:gd name="adj" fmla="val 50241"/>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19" name="Picture 18"/>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ue - point 1 slide">
    <p:spTree>
      <p:nvGrpSpPr>
        <p:cNvPr id="1" name=""/>
        <p:cNvGrpSpPr/>
        <p:nvPr/>
      </p:nvGrpSpPr>
      <p:grpSpPr>
        <a:xfrm>
          <a:off x="0" y="0"/>
          <a:ext cx="0" cy="0"/>
          <a:chOff x="0" y="0"/>
          <a:chExt cx="0" cy="0"/>
        </a:xfrm>
      </p:grpSpPr>
      <p:sp>
        <p:nvSpPr>
          <p:cNvPr id="18" name="Text Placeholder 25"/>
          <p:cNvSpPr>
            <a:spLocks noGrp="1"/>
          </p:cNvSpPr>
          <p:nvPr>
            <p:ph type="body" sz="quarter" idx="20" hasCustomPrompt="1"/>
          </p:nvPr>
        </p:nvSpPr>
        <p:spPr>
          <a:xfrm>
            <a:off x="5934177" y="2066544"/>
            <a:ext cx="5551386" cy="3722513"/>
          </a:xfrm>
        </p:spPr>
        <p:txBody>
          <a:bodyPr>
            <a:noAutofit/>
          </a:bodyPr>
          <a:lstStyle>
            <a:lvl1pPr marL="0" indent="0" algn="l">
              <a:buClr>
                <a:srgbClr val="EA1D76"/>
              </a:buClr>
              <a:buFont typeface="Arial" charset="0"/>
              <a:buNone/>
              <a:defRPr sz="24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7" name="Text Placeholder 23"/>
          <p:cNvSpPr>
            <a:spLocks noGrp="1"/>
          </p:cNvSpPr>
          <p:nvPr>
            <p:ph type="body" sz="quarter" idx="22" hasCustomPrompt="1"/>
          </p:nvPr>
        </p:nvSpPr>
        <p:spPr>
          <a:xfrm>
            <a:off x="5905665" y="602783"/>
            <a:ext cx="5579898" cy="857158"/>
          </a:xfrm>
          <a:noFill/>
        </p:spPr>
        <p:txBody>
          <a:bodyPr anchor="t">
            <a:normAutofit/>
          </a:bodyPr>
          <a:lstStyle>
            <a:lvl1pPr marL="0" indent="0" algn="l">
              <a:buNone/>
              <a:defRPr sz="3600" i="0">
                <a:solidFill>
                  <a:srgbClr val="2E95D2"/>
                </a:solidFill>
                <a:latin typeface="+mn-lt"/>
              </a:defRPr>
            </a:lvl1pPr>
          </a:lstStyle>
          <a:p>
            <a:pPr lvl="0"/>
            <a:r>
              <a:rPr lang="en-US" dirty="0"/>
              <a:t>TITLE</a:t>
            </a:r>
          </a:p>
        </p:txBody>
      </p:sp>
      <p:cxnSp>
        <p:nvCxnSpPr>
          <p:cNvPr id="9" name="Straight Connector 8">
            <a:extLst>
              <a:ext uri="{FF2B5EF4-FFF2-40B4-BE49-F238E27FC236}">
                <a16:creationId xmlns:a16="http://schemas.microsoft.com/office/drawing/2014/main" id="{6B492B65-1538-1E42-A9B5-DF1287E3E4F9}"/>
              </a:ext>
            </a:extLst>
          </p:cNvPr>
          <p:cNvCxnSpPr>
            <a:cxnSpLocks/>
          </p:cNvCxnSpPr>
          <p:nvPr userDrawn="1"/>
        </p:nvCxnSpPr>
        <p:spPr>
          <a:xfrm>
            <a:off x="4256367" y="-13846"/>
            <a:ext cx="0" cy="6853558"/>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10" name="Triangle 9">
            <a:extLst>
              <a:ext uri="{FF2B5EF4-FFF2-40B4-BE49-F238E27FC236}">
                <a16:creationId xmlns:a16="http://schemas.microsoft.com/office/drawing/2014/main" id="{D9F98775-A196-D444-B83F-9D22EB3A1B8B}"/>
              </a:ext>
            </a:extLst>
          </p:cNvPr>
          <p:cNvSpPr/>
          <p:nvPr userDrawn="1"/>
        </p:nvSpPr>
        <p:spPr>
          <a:xfrm rot="5400000">
            <a:off x="4188714" y="427089"/>
            <a:ext cx="1317069" cy="1181762"/>
          </a:xfrm>
          <a:prstGeom prst="triangle">
            <a:avLst>
              <a:gd name="adj" fmla="val 50241"/>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テキスト プレースホルダー 36">
            <a:extLst>
              <a:ext uri="{FF2B5EF4-FFF2-40B4-BE49-F238E27FC236}">
                <a16:creationId xmlns:a16="http://schemas.microsoft.com/office/drawing/2014/main" id="{525295C3-0A56-B149-8373-436333D77DE5}"/>
              </a:ext>
            </a:extLst>
          </p:cNvPr>
          <p:cNvSpPr txBox="1">
            <a:spLocks/>
          </p:cNvSpPr>
          <p:nvPr userDrawn="1"/>
        </p:nvSpPr>
        <p:spPr bwMode="auto">
          <a:xfrm>
            <a:off x="338462"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12" name="Picture 11">
            <a:extLst>
              <a:ext uri="{FF2B5EF4-FFF2-40B4-BE49-F238E27FC236}">
                <a16:creationId xmlns:a16="http://schemas.microsoft.com/office/drawing/2014/main" id="{88591B01-FE3C-FB42-9780-980E0E3F48AC}"/>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596579" y="6313965"/>
            <a:ext cx="345438" cy="389895"/>
          </a:xfrm>
          <a:prstGeom prst="rect">
            <a:avLst/>
          </a:prstGeom>
        </p:spPr>
      </p:pic>
      <p:sp>
        <p:nvSpPr>
          <p:cNvPr id="13" name="Text Placeholder 23">
            <a:extLst>
              <a:ext uri="{FF2B5EF4-FFF2-40B4-BE49-F238E27FC236}">
                <a16:creationId xmlns:a16="http://schemas.microsoft.com/office/drawing/2014/main" id="{2F33D54C-3B80-6C4B-9341-1D24139D24D5}"/>
              </a:ext>
            </a:extLst>
          </p:cNvPr>
          <p:cNvSpPr>
            <a:spLocks noGrp="1"/>
          </p:cNvSpPr>
          <p:nvPr>
            <p:ph type="body" sz="quarter" idx="23" hasCustomPrompt="1"/>
          </p:nvPr>
        </p:nvSpPr>
        <p:spPr>
          <a:xfrm>
            <a:off x="516102" y="589390"/>
            <a:ext cx="3452394" cy="3433969"/>
          </a:xfrm>
          <a:noFill/>
        </p:spPr>
        <p:txBody>
          <a:bodyPr anchor="t">
            <a:normAutofit/>
          </a:bodyPr>
          <a:lstStyle>
            <a:lvl1pPr marL="0" indent="0" algn="l">
              <a:buNone/>
              <a:defRPr sz="3600" i="0">
                <a:solidFill>
                  <a:srgbClr val="6D6E6C"/>
                </a:solidFill>
                <a:latin typeface="+mn-lt"/>
              </a:defRPr>
            </a:lvl1pPr>
          </a:lstStyle>
          <a:p>
            <a:pPr lvl="0"/>
            <a:r>
              <a:rPr lang="en-US" dirty="0"/>
              <a:t>TITLE</a:t>
            </a:r>
          </a:p>
        </p:txBody>
      </p:sp>
      <p:sp>
        <p:nvSpPr>
          <p:cNvPr id="14" name="Text Placeholder 23">
            <a:extLst>
              <a:ext uri="{FF2B5EF4-FFF2-40B4-BE49-F238E27FC236}">
                <a16:creationId xmlns:a16="http://schemas.microsoft.com/office/drawing/2014/main" id="{FF5405D0-5E90-1B40-8299-A91E175AFAA2}"/>
              </a:ext>
            </a:extLst>
          </p:cNvPr>
          <p:cNvSpPr>
            <a:spLocks noGrp="1"/>
          </p:cNvSpPr>
          <p:nvPr>
            <p:ph type="body" sz="quarter" idx="24" hasCustomPrompt="1"/>
          </p:nvPr>
        </p:nvSpPr>
        <p:spPr>
          <a:xfrm>
            <a:off x="4457534" y="681310"/>
            <a:ext cx="900849" cy="857158"/>
          </a:xfrm>
          <a:noFill/>
        </p:spPr>
        <p:txBody>
          <a:bodyPr anchor="t">
            <a:normAutofit/>
          </a:bodyPr>
          <a:lstStyle>
            <a:lvl1pPr marL="0" indent="0" algn="l">
              <a:buNone/>
              <a:defRPr sz="3600" i="0">
                <a:solidFill>
                  <a:schemeClr val="bg1"/>
                </a:solidFill>
                <a:latin typeface="+mn-lt"/>
              </a:defRPr>
            </a:lvl1pPr>
          </a:lstStyle>
          <a:p>
            <a:pPr lvl="0"/>
            <a:r>
              <a:rPr lang="en-US" dirty="0"/>
              <a:t>1</a:t>
            </a:r>
          </a:p>
        </p:txBody>
      </p:sp>
    </p:spTree>
    <p:extLst>
      <p:ext uri="{BB962C8B-B14F-4D97-AF65-F5344CB8AC3E}">
        <p14:creationId xmlns:p14="http://schemas.microsoft.com/office/powerpoint/2010/main" val="8028063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pink - point 1 slide">
    <p:spTree>
      <p:nvGrpSpPr>
        <p:cNvPr id="1" name=""/>
        <p:cNvGrpSpPr/>
        <p:nvPr/>
      </p:nvGrpSpPr>
      <p:grpSpPr>
        <a:xfrm>
          <a:off x="0" y="0"/>
          <a:ext cx="0" cy="0"/>
          <a:chOff x="0" y="0"/>
          <a:chExt cx="0" cy="0"/>
        </a:xfrm>
      </p:grpSpPr>
      <p:sp>
        <p:nvSpPr>
          <p:cNvPr id="18" name="Text Placeholder 25"/>
          <p:cNvSpPr>
            <a:spLocks noGrp="1"/>
          </p:cNvSpPr>
          <p:nvPr>
            <p:ph type="body" sz="quarter" idx="20" hasCustomPrompt="1"/>
          </p:nvPr>
        </p:nvSpPr>
        <p:spPr>
          <a:xfrm>
            <a:off x="5934177" y="2066544"/>
            <a:ext cx="5551386" cy="3722513"/>
          </a:xfrm>
        </p:spPr>
        <p:txBody>
          <a:bodyPr>
            <a:noAutofit/>
          </a:bodyPr>
          <a:lstStyle>
            <a:lvl1pPr marL="0" indent="0" algn="l">
              <a:buClr>
                <a:srgbClr val="EA1D76"/>
              </a:buClr>
              <a:buFont typeface="Arial" charset="0"/>
              <a:buNone/>
              <a:defRPr sz="24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7" name="Text Placeholder 23"/>
          <p:cNvSpPr>
            <a:spLocks noGrp="1"/>
          </p:cNvSpPr>
          <p:nvPr>
            <p:ph type="body" sz="quarter" idx="22" hasCustomPrompt="1"/>
          </p:nvPr>
        </p:nvSpPr>
        <p:spPr>
          <a:xfrm>
            <a:off x="5905665" y="602783"/>
            <a:ext cx="5579898" cy="857158"/>
          </a:xfrm>
          <a:noFill/>
        </p:spPr>
        <p:txBody>
          <a:bodyPr anchor="t">
            <a:normAutofit/>
          </a:bodyPr>
          <a:lstStyle>
            <a:lvl1pPr marL="0" indent="0" algn="l">
              <a:buNone/>
              <a:defRPr sz="3600" i="0">
                <a:solidFill>
                  <a:srgbClr val="CE1779"/>
                </a:solidFill>
                <a:latin typeface="+mn-lt"/>
              </a:defRPr>
            </a:lvl1pPr>
          </a:lstStyle>
          <a:p>
            <a:pPr lvl="0"/>
            <a:r>
              <a:rPr lang="en-US" dirty="0"/>
              <a:t>TITLE</a:t>
            </a:r>
          </a:p>
        </p:txBody>
      </p:sp>
      <p:cxnSp>
        <p:nvCxnSpPr>
          <p:cNvPr id="9" name="Straight Connector 8">
            <a:extLst>
              <a:ext uri="{FF2B5EF4-FFF2-40B4-BE49-F238E27FC236}">
                <a16:creationId xmlns:a16="http://schemas.microsoft.com/office/drawing/2014/main" id="{6B492B65-1538-1E42-A9B5-DF1287E3E4F9}"/>
              </a:ext>
            </a:extLst>
          </p:cNvPr>
          <p:cNvCxnSpPr>
            <a:cxnSpLocks/>
          </p:cNvCxnSpPr>
          <p:nvPr userDrawn="1"/>
        </p:nvCxnSpPr>
        <p:spPr>
          <a:xfrm>
            <a:off x="4256367" y="-13846"/>
            <a:ext cx="0" cy="6853558"/>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10" name="Triangle 9">
            <a:extLst>
              <a:ext uri="{FF2B5EF4-FFF2-40B4-BE49-F238E27FC236}">
                <a16:creationId xmlns:a16="http://schemas.microsoft.com/office/drawing/2014/main" id="{D9F98775-A196-D444-B83F-9D22EB3A1B8B}"/>
              </a:ext>
            </a:extLst>
          </p:cNvPr>
          <p:cNvSpPr/>
          <p:nvPr userDrawn="1"/>
        </p:nvSpPr>
        <p:spPr>
          <a:xfrm rot="5400000">
            <a:off x="4188714" y="427089"/>
            <a:ext cx="1317069" cy="1181762"/>
          </a:xfrm>
          <a:prstGeom prst="triangle">
            <a:avLst>
              <a:gd name="adj" fmla="val 50241"/>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テキスト プレースホルダー 36">
            <a:extLst>
              <a:ext uri="{FF2B5EF4-FFF2-40B4-BE49-F238E27FC236}">
                <a16:creationId xmlns:a16="http://schemas.microsoft.com/office/drawing/2014/main" id="{525295C3-0A56-B149-8373-436333D77DE5}"/>
              </a:ext>
            </a:extLst>
          </p:cNvPr>
          <p:cNvSpPr txBox="1">
            <a:spLocks/>
          </p:cNvSpPr>
          <p:nvPr userDrawn="1"/>
        </p:nvSpPr>
        <p:spPr bwMode="auto">
          <a:xfrm>
            <a:off x="338462"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12" name="Picture 11">
            <a:extLst>
              <a:ext uri="{FF2B5EF4-FFF2-40B4-BE49-F238E27FC236}">
                <a16:creationId xmlns:a16="http://schemas.microsoft.com/office/drawing/2014/main" id="{88591B01-FE3C-FB42-9780-980E0E3F48AC}"/>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596579" y="6313965"/>
            <a:ext cx="345438" cy="389895"/>
          </a:xfrm>
          <a:prstGeom prst="rect">
            <a:avLst/>
          </a:prstGeom>
        </p:spPr>
      </p:pic>
      <p:sp>
        <p:nvSpPr>
          <p:cNvPr id="13" name="Text Placeholder 23">
            <a:extLst>
              <a:ext uri="{FF2B5EF4-FFF2-40B4-BE49-F238E27FC236}">
                <a16:creationId xmlns:a16="http://schemas.microsoft.com/office/drawing/2014/main" id="{2F33D54C-3B80-6C4B-9341-1D24139D24D5}"/>
              </a:ext>
            </a:extLst>
          </p:cNvPr>
          <p:cNvSpPr>
            <a:spLocks noGrp="1"/>
          </p:cNvSpPr>
          <p:nvPr>
            <p:ph type="body" sz="quarter" idx="23" hasCustomPrompt="1"/>
          </p:nvPr>
        </p:nvSpPr>
        <p:spPr>
          <a:xfrm>
            <a:off x="516102" y="589390"/>
            <a:ext cx="3452394" cy="3433969"/>
          </a:xfrm>
          <a:noFill/>
        </p:spPr>
        <p:txBody>
          <a:bodyPr anchor="t">
            <a:normAutofit/>
          </a:bodyPr>
          <a:lstStyle>
            <a:lvl1pPr marL="0" indent="0" algn="l">
              <a:buNone/>
              <a:defRPr sz="3600" i="0">
                <a:solidFill>
                  <a:srgbClr val="6D6E6C"/>
                </a:solidFill>
                <a:latin typeface="+mn-lt"/>
              </a:defRPr>
            </a:lvl1pPr>
          </a:lstStyle>
          <a:p>
            <a:pPr lvl="0"/>
            <a:r>
              <a:rPr lang="en-US" dirty="0"/>
              <a:t>TITLE</a:t>
            </a:r>
          </a:p>
        </p:txBody>
      </p:sp>
      <p:sp>
        <p:nvSpPr>
          <p:cNvPr id="14" name="Text Placeholder 23">
            <a:extLst>
              <a:ext uri="{FF2B5EF4-FFF2-40B4-BE49-F238E27FC236}">
                <a16:creationId xmlns:a16="http://schemas.microsoft.com/office/drawing/2014/main" id="{FF5405D0-5E90-1B40-8299-A91E175AFAA2}"/>
              </a:ext>
            </a:extLst>
          </p:cNvPr>
          <p:cNvSpPr>
            <a:spLocks noGrp="1"/>
          </p:cNvSpPr>
          <p:nvPr>
            <p:ph type="body" sz="quarter" idx="24" hasCustomPrompt="1"/>
          </p:nvPr>
        </p:nvSpPr>
        <p:spPr>
          <a:xfrm>
            <a:off x="4457534" y="681310"/>
            <a:ext cx="900849" cy="857158"/>
          </a:xfrm>
          <a:noFill/>
        </p:spPr>
        <p:txBody>
          <a:bodyPr anchor="t">
            <a:normAutofit/>
          </a:bodyPr>
          <a:lstStyle>
            <a:lvl1pPr marL="0" indent="0" algn="l">
              <a:buNone/>
              <a:defRPr sz="3600" i="0">
                <a:solidFill>
                  <a:schemeClr val="bg1"/>
                </a:solidFill>
                <a:latin typeface="+mn-lt"/>
              </a:defRPr>
            </a:lvl1pPr>
          </a:lstStyle>
          <a:p>
            <a:pPr lvl="0"/>
            <a:r>
              <a:rPr lang="en-US" dirty="0"/>
              <a:t>1</a:t>
            </a:r>
          </a:p>
        </p:txBody>
      </p:sp>
    </p:spTree>
    <p:extLst>
      <p:ext uri="{BB962C8B-B14F-4D97-AF65-F5344CB8AC3E}">
        <p14:creationId xmlns:p14="http://schemas.microsoft.com/office/powerpoint/2010/main" val="178271856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orange - point 1 slide">
    <p:spTree>
      <p:nvGrpSpPr>
        <p:cNvPr id="1" name=""/>
        <p:cNvGrpSpPr/>
        <p:nvPr/>
      </p:nvGrpSpPr>
      <p:grpSpPr>
        <a:xfrm>
          <a:off x="0" y="0"/>
          <a:ext cx="0" cy="0"/>
          <a:chOff x="0" y="0"/>
          <a:chExt cx="0" cy="0"/>
        </a:xfrm>
      </p:grpSpPr>
      <p:sp>
        <p:nvSpPr>
          <p:cNvPr id="18" name="Text Placeholder 25"/>
          <p:cNvSpPr>
            <a:spLocks noGrp="1"/>
          </p:cNvSpPr>
          <p:nvPr>
            <p:ph type="body" sz="quarter" idx="20" hasCustomPrompt="1"/>
          </p:nvPr>
        </p:nvSpPr>
        <p:spPr>
          <a:xfrm>
            <a:off x="5934177" y="2066544"/>
            <a:ext cx="5551386" cy="3722513"/>
          </a:xfrm>
        </p:spPr>
        <p:txBody>
          <a:bodyPr>
            <a:noAutofit/>
          </a:bodyPr>
          <a:lstStyle>
            <a:lvl1pPr marL="0" indent="0" algn="l">
              <a:buClr>
                <a:srgbClr val="EA1D76"/>
              </a:buClr>
              <a:buFont typeface="Arial" charset="0"/>
              <a:buNone/>
              <a:defRPr sz="24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7" name="Text Placeholder 23"/>
          <p:cNvSpPr>
            <a:spLocks noGrp="1"/>
          </p:cNvSpPr>
          <p:nvPr>
            <p:ph type="body" sz="quarter" idx="22" hasCustomPrompt="1"/>
          </p:nvPr>
        </p:nvSpPr>
        <p:spPr>
          <a:xfrm>
            <a:off x="5905665" y="602783"/>
            <a:ext cx="5579898" cy="857158"/>
          </a:xfrm>
          <a:noFill/>
        </p:spPr>
        <p:txBody>
          <a:bodyPr anchor="t">
            <a:normAutofit/>
          </a:bodyPr>
          <a:lstStyle>
            <a:lvl1pPr marL="0" indent="0" algn="l">
              <a:buNone/>
              <a:defRPr sz="3600" i="0">
                <a:solidFill>
                  <a:srgbClr val="EE7123"/>
                </a:solidFill>
                <a:latin typeface="+mn-lt"/>
              </a:defRPr>
            </a:lvl1pPr>
          </a:lstStyle>
          <a:p>
            <a:pPr lvl="0"/>
            <a:r>
              <a:rPr lang="en-US" dirty="0"/>
              <a:t>TITLE</a:t>
            </a:r>
          </a:p>
        </p:txBody>
      </p:sp>
      <p:cxnSp>
        <p:nvCxnSpPr>
          <p:cNvPr id="9" name="Straight Connector 8">
            <a:extLst>
              <a:ext uri="{FF2B5EF4-FFF2-40B4-BE49-F238E27FC236}">
                <a16:creationId xmlns:a16="http://schemas.microsoft.com/office/drawing/2014/main" id="{6B492B65-1538-1E42-A9B5-DF1287E3E4F9}"/>
              </a:ext>
            </a:extLst>
          </p:cNvPr>
          <p:cNvCxnSpPr>
            <a:cxnSpLocks/>
          </p:cNvCxnSpPr>
          <p:nvPr userDrawn="1"/>
        </p:nvCxnSpPr>
        <p:spPr>
          <a:xfrm>
            <a:off x="4256367" y="-13846"/>
            <a:ext cx="0" cy="6853558"/>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10" name="Triangle 9">
            <a:extLst>
              <a:ext uri="{FF2B5EF4-FFF2-40B4-BE49-F238E27FC236}">
                <a16:creationId xmlns:a16="http://schemas.microsoft.com/office/drawing/2014/main" id="{D9F98775-A196-D444-B83F-9D22EB3A1B8B}"/>
              </a:ext>
            </a:extLst>
          </p:cNvPr>
          <p:cNvSpPr/>
          <p:nvPr userDrawn="1"/>
        </p:nvSpPr>
        <p:spPr>
          <a:xfrm rot="5400000">
            <a:off x="4188714" y="427089"/>
            <a:ext cx="1317069" cy="1181762"/>
          </a:xfrm>
          <a:prstGeom prst="triangle">
            <a:avLst>
              <a:gd name="adj" fmla="val 50241"/>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テキスト プレースホルダー 36">
            <a:extLst>
              <a:ext uri="{FF2B5EF4-FFF2-40B4-BE49-F238E27FC236}">
                <a16:creationId xmlns:a16="http://schemas.microsoft.com/office/drawing/2014/main" id="{525295C3-0A56-B149-8373-436333D77DE5}"/>
              </a:ext>
            </a:extLst>
          </p:cNvPr>
          <p:cNvSpPr txBox="1">
            <a:spLocks/>
          </p:cNvSpPr>
          <p:nvPr userDrawn="1"/>
        </p:nvSpPr>
        <p:spPr bwMode="auto">
          <a:xfrm>
            <a:off x="338462"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12" name="Picture 11">
            <a:extLst>
              <a:ext uri="{FF2B5EF4-FFF2-40B4-BE49-F238E27FC236}">
                <a16:creationId xmlns:a16="http://schemas.microsoft.com/office/drawing/2014/main" id="{88591B01-FE3C-FB42-9780-980E0E3F48AC}"/>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596579" y="6313965"/>
            <a:ext cx="345438" cy="389895"/>
          </a:xfrm>
          <a:prstGeom prst="rect">
            <a:avLst/>
          </a:prstGeom>
        </p:spPr>
      </p:pic>
      <p:sp>
        <p:nvSpPr>
          <p:cNvPr id="13" name="Text Placeholder 23">
            <a:extLst>
              <a:ext uri="{FF2B5EF4-FFF2-40B4-BE49-F238E27FC236}">
                <a16:creationId xmlns:a16="http://schemas.microsoft.com/office/drawing/2014/main" id="{2F33D54C-3B80-6C4B-9341-1D24139D24D5}"/>
              </a:ext>
            </a:extLst>
          </p:cNvPr>
          <p:cNvSpPr>
            <a:spLocks noGrp="1"/>
          </p:cNvSpPr>
          <p:nvPr>
            <p:ph type="body" sz="quarter" idx="23" hasCustomPrompt="1"/>
          </p:nvPr>
        </p:nvSpPr>
        <p:spPr>
          <a:xfrm>
            <a:off x="516102" y="589390"/>
            <a:ext cx="3452394" cy="3433969"/>
          </a:xfrm>
          <a:noFill/>
        </p:spPr>
        <p:txBody>
          <a:bodyPr anchor="t">
            <a:normAutofit/>
          </a:bodyPr>
          <a:lstStyle>
            <a:lvl1pPr marL="0" indent="0" algn="l">
              <a:buNone/>
              <a:defRPr sz="3600" i="0">
                <a:solidFill>
                  <a:srgbClr val="6D6E6C"/>
                </a:solidFill>
                <a:latin typeface="+mn-lt"/>
              </a:defRPr>
            </a:lvl1pPr>
          </a:lstStyle>
          <a:p>
            <a:pPr lvl="0"/>
            <a:r>
              <a:rPr lang="en-US" dirty="0"/>
              <a:t>TITLE</a:t>
            </a:r>
          </a:p>
        </p:txBody>
      </p:sp>
      <p:sp>
        <p:nvSpPr>
          <p:cNvPr id="14" name="Text Placeholder 23">
            <a:extLst>
              <a:ext uri="{FF2B5EF4-FFF2-40B4-BE49-F238E27FC236}">
                <a16:creationId xmlns:a16="http://schemas.microsoft.com/office/drawing/2014/main" id="{FF5405D0-5E90-1B40-8299-A91E175AFAA2}"/>
              </a:ext>
            </a:extLst>
          </p:cNvPr>
          <p:cNvSpPr>
            <a:spLocks noGrp="1"/>
          </p:cNvSpPr>
          <p:nvPr>
            <p:ph type="body" sz="quarter" idx="24" hasCustomPrompt="1"/>
          </p:nvPr>
        </p:nvSpPr>
        <p:spPr>
          <a:xfrm>
            <a:off x="4457534" y="681310"/>
            <a:ext cx="900849" cy="857158"/>
          </a:xfrm>
          <a:noFill/>
        </p:spPr>
        <p:txBody>
          <a:bodyPr anchor="t">
            <a:normAutofit/>
          </a:bodyPr>
          <a:lstStyle>
            <a:lvl1pPr marL="0" indent="0" algn="l">
              <a:buNone/>
              <a:defRPr sz="3600" i="0">
                <a:solidFill>
                  <a:schemeClr val="bg1"/>
                </a:solidFill>
                <a:latin typeface="+mn-lt"/>
              </a:defRPr>
            </a:lvl1pPr>
          </a:lstStyle>
          <a:p>
            <a:pPr lvl="0"/>
            <a:r>
              <a:rPr lang="en-US" dirty="0"/>
              <a:t>1</a:t>
            </a:r>
          </a:p>
        </p:txBody>
      </p:sp>
    </p:spTree>
    <p:extLst>
      <p:ext uri="{BB962C8B-B14F-4D97-AF65-F5344CB8AC3E}">
        <p14:creationId xmlns:p14="http://schemas.microsoft.com/office/powerpoint/2010/main" val="95836830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PINK ICON CIRCLE - with photo &amp; text">
    <p:spTree>
      <p:nvGrpSpPr>
        <p:cNvPr id="1" name=""/>
        <p:cNvGrpSpPr/>
        <p:nvPr/>
      </p:nvGrpSpPr>
      <p:grpSpPr>
        <a:xfrm>
          <a:off x="0" y="0"/>
          <a:ext cx="0" cy="0"/>
          <a:chOff x="0" y="0"/>
          <a:chExt cx="0" cy="0"/>
        </a:xfrm>
      </p:grpSpPr>
      <p:sp>
        <p:nvSpPr>
          <p:cNvPr id="9" name="Picture Placeholder 2"/>
          <p:cNvSpPr>
            <a:spLocks noGrp="1"/>
          </p:cNvSpPr>
          <p:nvPr>
            <p:ph type="pic" sz="quarter" idx="23" hasCustomPrompt="1"/>
          </p:nvPr>
        </p:nvSpPr>
        <p:spPr>
          <a:xfrm>
            <a:off x="4096" y="663677"/>
            <a:ext cx="5525734" cy="6199182"/>
          </a:xfrm>
          <a:custGeom>
            <a:avLst/>
            <a:gdLst>
              <a:gd name="connsiteX0" fmla="*/ 0 w 4641850"/>
              <a:gd name="connsiteY0" fmla="*/ 0 h 4217988"/>
              <a:gd name="connsiteX1" fmla="*/ 3938838 w 4641850"/>
              <a:gd name="connsiteY1" fmla="*/ 0 h 4217988"/>
              <a:gd name="connsiteX2" fmla="*/ 4641850 w 4641850"/>
              <a:gd name="connsiteY2" fmla="*/ 703012 h 4217988"/>
              <a:gd name="connsiteX3" fmla="*/ 4641850 w 4641850"/>
              <a:gd name="connsiteY3" fmla="*/ 4217988 h 4217988"/>
              <a:gd name="connsiteX4" fmla="*/ 4641850 w 4641850"/>
              <a:gd name="connsiteY4" fmla="*/ 4217988 h 4217988"/>
              <a:gd name="connsiteX5" fmla="*/ 703012 w 4641850"/>
              <a:gd name="connsiteY5" fmla="*/ 4217988 h 4217988"/>
              <a:gd name="connsiteX6" fmla="*/ 0 w 4641850"/>
              <a:gd name="connsiteY6" fmla="*/ 3514976 h 4217988"/>
              <a:gd name="connsiteX7" fmla="*/ 0 w 4641850"/>
              <a:gd name="connsiteY7" fmla="*/ 0 h 4217988"/>
              <a:gd name="connsiteX0" fmla="*/ 0 w 5084301"/>
              <a:gd name="connsiteY0" fmla="*/ 0 h 4881665"/>
              <a:gd name="connsiteX1" fmla="*/ 4381289 w 5084301"/>
              <a:gd name="connsiteY1" fmla="*/ 663677 h 4881665"/>
              <a:gd name="connsiteX2" fmla="*/ 5084301 w 5084301"/>
              <a:gd name="connsiteY2" fmla="*/ 1366689 h 4881665"/>
              <a:gd name="connsiteX3" fmla="*/ 5084301 w 5084301"/>
              <a:gd name="connsiteY3" fmla="*/ 4881665 h 4881665"/>
              <a:gd name="connsiteX4" fmla="*/ 5084301 w 5084301"/>
              <a:gd name="connsiteY4" fmla="*/ 4881665 h 4881665"/>
              <a:gd name="connsiteX5" fmla="*/ 1145463 w 5084301"/>
              <a:gd name="connsiteY5" fmla="*/ 4881665 h 4881665"/>
              <a:gd name="connsiteX6" fmla="*/ 442451 w 5084301"/>
              <a:gd name="connsiteY6" fmla="*/ 4178653 h 4881665"/>
              <a:gd name="connsiteX7" fmla="*/ 0 w 5084301"/>
              <a:gd name="connsiteY7" fmla="*/ 0 h 4881665"/>
              <a:gd name="connsiteX0" fmla="*/ 0 w 5084301"/>
              <a:gd name="connsiteY0" fmla="*/ 0 h 6228679"/>
              <a:gd name="connsiteX1" fmla="*/ 4381289 w 5084301"/>
              <a:gd name="connsiteY1" fmla="*/ 663677 h 6228679"/>
              <a:gd name="connsiteX2" fmla="*/ 5084301 w 5084301"/>
              <a:gd name="connsiteY2" fmla="*/ 1366689 h 6228679"/>
              <a:gd name="connsiteX3" fmla="*/ 5084301 w 5084301"/>
              <a:gd name="connsiteY3" fmla="*/ 4881665 h 6228679"/>
              <a:gd name="connsiteX4" fmla="*/ 5084301 w 5084301"/>
              <a:gd name="connsiteY4" fmla="*/ 4881665 h 6228679"/>
              <a:gd name="connsiteX5" fmla="*/ 1145463 w 5084301"/>
              <a:gd name="connsiteY5" fmla="*/ 4881665 h 6228679"/>
              <a:gd name="connsiteX6" fmla="*/ 14748 w 5084301"/>
              <a:gd name="connsiteY6" fmla="*/ 6228679 h 6228679"/>
              <a:gd name="connsiteX7" fmla="*/ 0 w 5084301"/>
              <a:gd name="connsiteY7" fmla="*/ 0 h 6228679"/>
              <a:gd name="connsiteX0" fmla="*/ 0 w 5084301"/>
              <a:gd name="connsiteY0" fmla="*/ 0 h 6228679"/>
              <a:gd name="connsiteX1" fmla="*/ 4381289 w 5084301"/>
              <a:gd name="connsiteY1" fmla="*/ 663677 h 6228679"/>
              <a:gd name="connsiteX2" fmla="*/ 5084301 w 5084301"/>
              <a:gd name="connsiteY2" fmla="*/ 1366689 h 6228679"/>
              <a:gd name="connsiteX3" fmla="*/ 5084301 w 5084301"/>
              <a:gd name="connsiteY3" fmla="*/ 4881665 h 6228679"/>
              <a:gd name="connsiteX4" fmla="*/ 2503333 w 5084301"/>
              <a:gd name="connsiteY4" fmla="*/ 1445291 h 6228679"/>
              <a:gd name="connsiteX5" fmla="*/ 1145463 w 5084301"/>
              <a:gd name="connsiteY5" fmla="*/ 4881665 h 6228679"/>
              <a:gd name="connsiteX6" fmla="*/ 14748 w 5084301"/>
              <a:gd name="connsiteY6" fmla="*/ 6228679 h 6228679"/>
              <a:gd name="connsiteX7" fmla="*/ 0 w 5084301"/>
              <a:gd name="connsiteY7" fmla="*/ 0 h 6228679"/>
              <a:gd name="connsiteX0" fmla="*/ 0 w 5084301"/>
              <a:gd name="connsiteY0" fmla="*/ 0 h 6228679"/>
              <a:gd name="connsiteX1" fmla="*/ 4381289 w 5084301"/>
              <a:gd name="connsiteY1" fmla="*/ 663677 h 6228679"/>
              <a:gd name="connsiteX2" fmla="*/ 5084301 w 5084301"/>
              <a:gd name="connsiteY2" fmla="*/ 1366689 h 6228679"/>
              <a:gd name="connsiteX3" fmla="*/ 4140404 w 5084301"/>
              <a:gd name="connsiteY3" fmla="*/ 1135575 h 6228679"/>
              <a:gd name="connsiteX4" fmla="*/ 2503333 w 5084301"/>
              <a:gd name="connsiteY4" fmla="*/ 1445291 h 6228679"/>
              <a:gd name="connsiteX5" fmla="*/ 1145463 w 5084301"/>
              <a:gd name="connsiteY5" fmla="*/ 4881665 h 6228679"/>
              <a:gd name="connsiteX6" fmla="*/ 14748 w 5084301"/>
              <a:gd name="connsiteY6" fmla="*/ 6228679 h 6228679"/>
              <a:gd name="connsiteX7" fmla="*/ 0 w 5084301"/>
              <a:gd name="connsiteY7" fmla="*/ 0 h 6228679"/>
              <a:gd name="connsiteX0" fmla="*/ 0 w 5584727"/>
              <a:gd name="connsiteY0" fmla="*/ 0 h 6228679"/>
              <a:gd name="connsiteX1" fmla="*/ 4381289 w 5584727"/>
              <a:gd name="connsiteY1" fmla="*/ 663677 h 6228679"/>
              <a:gd name="connsiteX2" fmla="*/ 5084301 w 5584727"/>
              <a:gd name="connsiteY2" fmla="*/ 1366689 h 6228679"/>
              <a:gd name="connsiteX3" fmla="*/ 4140404 w 5584727"/>
              <a:gd name="connsiteY3" fmla="*/ 1135575 h 6228679"/>
              <a:gd name="connsiteX4" fmla="*/ 2503333 w 5584727"/>
              <a:gd name="connsiteY4" fmla="*/ 1445291 h 6228679"/>
              <a:gd name="connsiteX5" fmla="*/ 5584727 w 5584727"/>
              <a:gd name="connsiteY5" fmla="*/ 3038116 h 6228679"/>
              <a:gd name="connsiteX6" fmla="*/ 14748 w 5584727"/>
              <a:gd name="connsiteY6" fmla="*/ 6228679 h 6228679"/>
              <a:gd name="connsiteX7" fmla="*/ 0 w 5584727"/>
              <a:gd name="connsiteY7" fmla="*/ 0 h 6228679"/>
              <a:gd name="connsiteX0" fmla="*/ 0 w 5584727"/>
              <a:gd name="connsiteY0" fmla="*/ 0 h 6154937"/>
              <a:gd name="connsiteX1" fmla="*/ 4381289 w 5584727"/>
              <a:gd name="connsiteY1" fmla="*/ 663677 h 6154937"/>
              <a:gd name="connsiteX2" fmla="*/ 5084301 w 5584727"/>
              <a:gd name="connsiteY2" fmla="*/ 1366689 h 6154937"/>
              <a:gd name="connsiteX3" fmla="*/ 4140404 w 5584727"/>
              <a:gd name="connsiteY3" fmla="*/ 1135575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84727"/>
              <a:gd name="connsiteY0" fmla="*/ 0 h 6154937"/>
              <a:gd name="connsiteX1" fmla="*/ 1461108 w 5584727"/>
              <a:gd name="connsiteY1" fmla="*/ 766916 h 6154937"/>
              <a:gd name="connsiteX2" fmla="*/ 5084301 w 5584727"/>
              <a:gd name="connsiteY2" fmla="*/ 1366689 h 6154937"/>
              <a:gd name="connsiteX3" fmla="*/ 4140404 w 5584727"/>
              <a:gd name="connsiteY3" fmla="*/ 1135575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84727"/>
              <a:gd name="connsiteY0" fmla="*/ 0 h 6154937"/>
              <a:gd name="connsiteX1" fmla="*/ 1461108 w 5584727"/>
              <a:gd name="connsiteY1" fmla="*/ 766916 h 6154937"/>
              <a:gd name="connsiteX2" fmla="*/ 1397204 w 5584727"/>
              <a:gd name="connsiteY2" fmla="*/ 1735399 h 6154937"/>
              <a:gd name="connsiteX3" fmla="*/ 4140404 w 5584727"/>
              <a:gd name="connsiteY3" fmla="*/ 1135575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84727"/>
              <a:gd name="connsiteY0" fmla="*/ 0 h 6154937"/>
              <a:gd name="connsiteX1" fmla="*/ 1461108 w 5584727"/>
              <a:gd name="connsiteY1" fmla="*/ 766916 h 6154937"/>
              <a:gd name="connsiteX2" fmla="*/ 1397204 w 5584727"/>
              <a:gd name="connsiteY2" fmla="*/ 1735399 h 6154937"/>
              <a:gd name="connsiteX3" fmla="*/ 2370598 w 5584727"/>
              <a:gd name="connsiteY3" fmla="*/ 1238813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40482"/>
              <a:gd name="connsiteY0" fmla="*/ 0 h 6154937"/>
              <a:gd name="connsiteX1" fmla="*/ 1461108 w 5540482"/>
              <a:gd name="connsiteY1" fmla="*/ 766916 h 6154937"/>
              <a:gd name="connsiteX2" fmla="*/ 1397204 w 5540482"/>
              <a:gd name="connsiteY2" fmla="*/ 1735399 h 6154937"/>
              <a:gd name="connsiteX3" fmla="*/ 2370598 w 5540482"/>
              <a:gd name="connsiteY3" fmla="*/ 1238813 h 6154937"/>
              <a:gd name="connsiteX4" fmla="*/ 2503333 w 5540482"/>
              <a:gd name="connsiteY4" fmla="*/ 1445291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397204 w 5540482"/>
              <a:gd name="connsiteY2" fmla="*/ 1735399 h 6154937"/>
              <a:gd name="connsiteX3" fmla="*/ 2370598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397204 w 5540482"/>
              <a:gd name="connsiteY2" fmla="*/ 1735399 h 6154937"/>
              <a:gd name="connsiteX3" fmla="*/ 2311605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397204 w 5540482"/>
              <a:gd name="connsiteY2" fmla="*/ 1794393 h 6154937"/>
              <a:gd name="connsiteX3" fmla="*/ 2311605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456198 w 5540482"/>
              <a:gd name="connsiteY2" fmla="*/ 1779645 h 6154937"/>
              <a:gd name="connsiteX3" fmla="*/ 2311605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1 w 5525734"/>
              <a:gd name="connsiteY0" fmla="*/ 0 h 6199182"/>
              <a:gd name="connsiteX1" fmla="*/ 1446360 w 5525734"/>
              <a:gd name="connsiteY1" fmla="*/ 811161 h 6199182"/>
              <a:gd name="connsiteX2" fmla="*/ 1441450 w 5525734"/>
              <a:gd name="connsiteY2" fmla="*/ 1823890 h 6199182"/>
              <a:gd name="connsiteX3" fmla="*/ 2296857 w 5525734"/>
              <a:gd name="connsiteY3" fmla="*/ 1283058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46360 w 5525734"/>
              <a:gd name="connsiteY1" fmla="*/ 811161 h 6199182"/>
              <a:gd name="connsiteX2" fmla="*/ 1437386 w 5525734"/>
              <a:gd name="connsiteY2" fmla="*/ 1787314 h 6199182"/>
              <a:gd name="connsiteX3" fmla="*/ 2296857 w 5525734"/>
              <a:gd name="connsiteY3" fmla="*/ 1283058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46360 w 5525734"/>
              <a:gd name="connsiteY1" fmla="*/ 811161 h 6199182"/>
              <a:gd name="connsiteX2" fmla="*/ 1437386 w 5525734"/>
              <a:gd name="connsiteY2" fmla="*/ 1787314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34168 w 5525734"/>
              <a:gd name="connsiteY1" fmla="*/ 803033 h 6199182"/>
              <a:gd name="connsiteX2" fmla="*/ 1437386 w 5525734"/>
              <a:gd name="connsiteY2" fmla="*/ 1787314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34168 w 5525734"/>
              <a:gd name="connsiteY1" fmla="*/ 803033 h 6199182"/>
              <a:gd name="connsiteX2" fmla="*/ 1364234 w 5525734"/>
              <a:gd name="connsiteY2" fmla="*/ 1949874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34168 w 5525734"/>
              <a:gd name="connsiteY1" fmla="*/ 803033 h 6199182"/>
              <a:gd name="connsiteX2" fmla="*/ 1433322 w 5525734"/>
              <a:gd name="connsiteY2" fmla="*/ 1799506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25734" h="6199182">
                <a:moveTo>
                  <a:pt x="1" y="0"/>
                </a:moveTo>
                <a:lnTo>
                  <a:pt x="1434168" y="803033"/>
                </a:lnTo>
                <a:cubicBezTo>
                  <a:pt x="1432531" y="1140609"/>
                  <a:pt x="1434959" y="1461930"/>
                  <a:pt x="1433322" y="1799506"/>
                </a:cubicBezTo>
                <a:lnTo>
                  <a:pt x="2333433" y="1299314"/>
                </a:lnTo>
                <a:lnTo>
                  <a:pt x="3801191" y="2138465"/>
                </a:lnTo>
                <a:lnTo>
                  <a:pt x="5525734" y="3111857"/>
                </a:lnTo>
                <a:lnTo>
                  <a:pt x="0" y="6199182"/>
                </a:lnTo>
                <a:cubicBezTo>
                  <a:pt x="0" y="4132788"/>
                  <a:pt x="1" y="2066394"/>
                  <a:pt x="1" y="0"/>
                </a:cubicBezTo>
                <a:close/>
              </a:path>
            </a:pathLst>
          </a:custGeom>
        </p:spPr>
        <p:txBody>
          <a:bodyPr>
            <a:normAutofit/>
          </a:bodyPr>
          <a:lstStyle>
            <a:lvl1pPr>
              <a:defRPr sz="2800">
                <a:solidFill>
                  <a:srgbClr val="6D6E6C"/>
                </a:solidFill>
              </a:defRPr>
            </a:lvl1pPr>
          </a:lstStyle>
          <a:p>
            <a:r>
              <a:rPr lang="en-US" dirty="0"/>
              <a:t> </a:t>
            </a:r>
          </a:p>
          <a:p>
            <a:endParaRPr lang="en-US" dirty="0"/>
          </a:p>
          <a:p>
            <a:endParaRPr lang="en-US" dirty="0"/>
          </a:p>
          <a:p>
            <a:endParaRPr lang="en-US" dirty="0"/>
          </a:p>
          <a:p>
            <a:endParaRPr lang="en-US" dirty="0"/>
          </a:p>
          <a:p>
            <a:r>
              <a:rPr lang="en-US" dirty="0"/>
              <a:t>    </a:t>
            </a:r>
          </a:p>
          <a:p>
            <a:r>
              <a:rPr lang="en-US" dirty="0"/>
              <a:t>Click here to add photo</a:t>
            </a:r>
          </a:p>
        </p:txBody>
      </p:sp>
      <p:sp>
        <p:nvSpPr>
          <p:cNvPr id="10" name="Text Placeholder 25"/>
          <p:cNvSpPr>
            <a:spLocks noGrp="1"/>
          </p:cNvSpPr>
          <p:nvPr>
            <p:ph type="body" sz="quarter" idx="20" hasCustomPrompt="1"/>
          </p:nvPr>
        </p:nvSpPr>
        <p:spPr>
          <a:xfrm>
            <a:off x="5934177" y="2157413"/>
            <a:ext cx="5551386" cy="3631644"/>
          </a:xfrm>
        </p:spPr>
        <p:txBody>
          <a:bodyPr>
            <a:noAutofit/>
          </a:bodyPr>
          <a:lstStyle>
            <a:lvl1pPr marL="0" indent="0" algn="l">
              <a:buClr>
                <a:srgbClr val="EA1D76"/>
              </a:buClr>
              <a:buFont typeface="Arial" charset="0"/>
              <a:buNone/>
              <a:defRPr sz="24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cxnSp>
        <p:nvCxnSpPr>
          <p:cNvPr id="11" name="Straight Connector 10"/>
          <p:cNvCxnSpPr/>
          <p:nvPr userDrawn="1"/>
        </p:nvCxnSpPr>
        <p:spPr>
          <a:xfrm flipH="1">
            <a:off x="-3076" y="1613918"/>
            <a:ext cx="12192000" cy="0"/>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12" name="Text Placeholder 23"/>
          <p:cNvSpPr>
            <a:spLocks noGrp="1"/>
          </p:cNvSpPr>
          <p:nvPr>
            <p:ph type="body" sz="quarter" idx="22" hasCustomPrompt="1"/>
          </p:nvPr>
        </p:nvSpPr>
        <p:spPr>
          <a:xfrm>
            <a:off x="5905665" y="602783"/>
            <a:ext cx="5579898" cy="857158"/>
          </a:xfrm>
          <a:noFill/>
        </p:spPr>
        <p:txBody>
          <a:bodyPr anchor="t">
            <a:normAutofit/>
          </a:bodyPr>
          <a:lstStyle>
            <a:lvl1pPr marL="0" indent="0" algn="l">
              <a:buNone/>
              <a:defRPr sz="3600" i="0">
                <a:solidFill>
                  <a:srgbClr val="CE1779"/>
                </a:solidFill>
                <a:latin typeface="+mn-lt"/>
              </a:defRPr>
            </a:lvl1pPr>
          </a:lstStyle>
          <a:p>
            <a:pPr lvl="0"/>
            <a:r>
              <a:rPr lang="en-US" dirty="0"/>
              <a:t>TITLE</a:t>
            </a:r>
          </a:p>
        </p:txBody>
      </p:sp>
      <p:sp>
        <p:nvSpPr>
          <p:cNvPr id="13" name="Triangle 12"/>
          <p:cNvSpPr/>
          <p:nvPr userDrawn="1"/>
        </p:nvSpPr>
        <p:spPr>
          <a:xfrm rot="5400000">
            <a:off x="1350698" y="875157"/>
            <a:ext cx="1671483" cy="1499766"/>
          </a:xfrm>
          <a:prstGeom prst="triangle">
            <a:avLst>
              <a:gd name="adj" fmla="val 50241"/>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15" name="Picture 14"/>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ORANGE ICON CIRCLE - with photo &amp; text">
    <p:spTree>
      <p:nvGrpSpPr>
        <p:cNvPr id="1" name=""/>
        <p:cNvGrpSpPr/>
        <p:nvPr/>
      </p:nvGrpSpPr>
      <p:grpSpPr>
        <a:xfrm>
          <a:off x="0" y="0"/>
          <a:ext cx="0" cy="0"/>
          <a:chOff x="0" y="0"/>
          <a:chExt cx="0" cy="0"/>
        </a:xfrm>
      </p:grpSpPr>
      <p:sp>
        <p:nvSpPr>
          <p:cNvPr id="9" name="Picture Placeholder 2"/>
          <p:cNvSpPr>
            <a:spLocks noGrp="1"/>
          </p:cNvSpPr>
          <p:nvPr>
            <p:ph type="pic" sz="quarter" idx="23" hasCustomPrompt="1"/>
          </p:nvPr>
        </p:nvSpPr>
        <p:spPr>
          <a:xfrm>
            <a:off x="4096" y="663677"/>
            <a:ext cx="5525734" cy="6199182"/>
          </a:xfrm>
          <a:custGeom>
            <a:avLst/>
            <a:gdLst>
              <a:gd name="connsiteX0" fmla="*/ 0 w 4641850"/>
              <a:gd name="connsiteY0" fmla="*/ 0 h 4217988"/>
              <a:gd name="connsiteX1" fmla="*/ 3938838 w 4641850"/>
              <a:gd name="connsiteY1" fmla="*/ 0 h 4217988"/>
              <a:gd name="connsiteX2" fmla="*/ 4641850 w 4641850"/>
              <a:gd name="connsiteY2" fmla="*/ 703012 h 4217988"/>
              <a:gd name="connsiteX3" fmla="*/ 4641850 w 4641850"/>
              <a:gd name="connsiteY3" fmla="*/ 4217988 h 4217988"/>
              <a:gd name="connsiteX4" fmla="*/ 4641850 w 4641850"/>
              <a:gd name="connsiteY4" fmla="*/ 4217988 h 4217988"/>
              <a:gd name="connsiteX5" fmla="*/ 703012 w 4641850"/>
              <a:gd name="connsiteY5" fmla="*/ 4217988 h 4217988"/>
              <a:gd name="connsiteX6" fmla="*/ 0 w 4641850"/>
              <a:gd name="connsiteY6" fmla="*/ 3514976 h 4217988"/>
              <a:gd name="connsiteX7" fmla="*/ 0 w 4641850"/>
              <a:gd name="connsiteY7" fmla="*/ 0 h 4217988"/>
              <a:gd name="connsiteX0" fmla="*/ 0 w 5084301"/>
              <a:gd name="connsiteY0" fmla="*/ 0 h 4881665"/>
              <a:gd name="connsiteX1" fmla="*/ 4381289 w 5084301"/>
              <a:gd name="connsiteY1" fmla="*/ 663677 h 4881665"/>
              <a:gd name="connsiteX2" fmla="*/ 5084301 w 5084301"/>
              <a:gd name="connsiteY2" fmla="*/ 1366689 h 4881665"/>
              <a:gd name="connsiteX3" fmla="*/ 5084301 w 5084301"/>
              <a:gd name="connsiteY3" fmla="*/ 4881665 h 4881665"/>
              <a:gd name="connsiteX4" fmla="*/ 5084301 w 5084301"/>
              <a:gd name="connsiteY4" fmla="*/ 4881665 h 4881665"/>
              <a:gd name="connsiteX5" fmla="*/ 1145463 w 5084301"/>
              <a:gd name="connsiteY5" fmla="*/ 4881665 h 4881665"/>
              <a:gd name="connsiteX6" fmla="*/ 442451 w 5084301"/>
              <a:gd name="connsiteY6" fmla="*/ 4178653 h 4881665"/>
              <a:gd name="connsiteX7" fmla="*/ 0 w 5084301"/>
              <a:gd name="connsiteY7" fmla="*/ 0 h 4881665"/>
              <a:gd name="connsiteX0" fmla="*/ 0 w 5084301"/>
              <a:gd name="connsiteY0" fmla="*/ 0 h 6228679"/>
              <a:gd name="connsiteX1" fmla="*/ 4381289 w 5084301"/>
              <a:gd name="connsiteY1" fmla="*/ 663677 h 6228679"/>
              <a:gd name="connsiteX2" fmla="*/ 5084301 w 5084301"/>
              <a:gd name="connsiteY2" fmla="*/ 1366689 h 6228679"/>
              <a:gd name="connsiteX3" fmla="*/ 5084301 w 5084301"/>
              <a:gd name="connsiteY3" fmla="*/ 4881665 h 6228679"/>
              <a:gd name="connsiteX4" fmla="*/ 5084301 w 5084301"/>
              <a:gd name="connsiteY4" fmla="*/ 4881665 h 6228679"/>
              <a:gd name="connsiteX5" fmla="*/ 1145463 w 5084301"/>
              <a:gd name="connsiteY5" fmla="*/ 4881665 h 6228679"/>
              <a:gd name="connsiteX6" fmla="*/ 14748 w 5084301"/>
              <a:gd name="connsiteY6" fmla="*/ 6228679 h 6228679"/>
              <a:gd name="connsiteX7" fmla="*/ 0 w 5084301"/>
              <a:gd name="connsiteY7" fmla="*/ 0 h 6228679"/>
              <a:gd name="connsiteX0" fmla="*/ 0 w 5084301"/>
              <a:gd name="connsiteY0" fmla="*/ 0 h 6228679"/>
              <a:gd name="connsiteX1" fmla="*/ 4381289 w 5084301"/>
              <a:gd name="connsiteY1" fmla="*/ 663677 h 6228679"/>
              <a:gd name="connsiteX2" fmla="*/ 5084301 w 5084301"/>
              <a:gd name="connsiteY2" fmla="*/ 1366689 h 6228679"/>
              <a:gd name="connsiteX3" fmla="*/ 5084301 w 5084301"/>
              <a:gd name="connsiteY3" fmla="*/ 4881665 h 6228679"/>
              <a:gd name="connsiteX4" fmla="*/ 2503333 w 5084301"/>
              <a:gd name="connsiteY4" fmla="*/ 1445291 h 6228679"/>
              <a:gd name="connsiteX5" fmla="*/ 1145463 w 5084301"/>
              <a:gd name="connsiteY5" fmla="*/ 4881665 h 6228679"/>
              <a:gd name="connsiteX6" fmla="*/ 14748 w 5084301"/>
              <a:gd name="connsiteY6" fmla="*/ 6228679 h 6228679"/>
              <a:gd name="connsiteX7" fmla="*/ 0 w 5084301"/>
              <a:gd name="connsiteY7" fmla="*/ 0 h 6228679"/>
              <a:gd name="connsiteX0" fmla="*/ 0 w 5084301"/>
              <a:gd name="connsiteY0" fmla="*/ 0 h 6228679"/>
              <a:gd name="connsiteX1" fmla="*/ 4381289 w 5084301"/>
              <a:gd name="connsiteY1" fmla="*/ 663677 h 6228679"/>
              <a:gd name="connsiteX2" fmla="*/ 5084301 w 5084301"/>
              <a:gd name="connsiteY2" fmla="*/ 1366689 h 6228679"/>
              <a:gd name="connsiteX3" fmla="*/ 4140404 w 5084301"/>
              <a:gd name="connsiteY3" fmla="*/ 1135575 h 6228679"/>
              <a:gd name="connsiteX4" fmla="*/ 2503333 w 5084301"/>
              <a:gd name="connsiteY4" fmla="*/ 1445291 h 6228679"/>
              <a:gd name="connsiteX5" fmla="*/ 1145463 w 5084301"/>
              <a:gd name="connsiteY5" fmla="*/ 4881665 h 6228679"/>
              <a:gd name="connsiteX6" fmla="*/ 14748 w 5084301"/>
              <a:gd name="connsiteY6" fmla="*/ 6228679 h 6228679"/>
              <a:gd name="connsiteX7" fmla="*/ 0 w 5084301"/>
              <a:gd name="connsiteY7" fmla="*/ 0 h 6228679"/>
              <a:gd name="connsiteX0" fmla="*/ 0 w 5584727"/>
              <a:gd name="connsiteY0" fmla="*/ 0 h 6228679"/>
              <a:gd name="connsiteX1" fmla="*/ 4381289 w 5584727"/>
              <a:gd name="connsiteY1" fmla="*/ 663677 h 6228679"/>
              <a:gd name="connsiteX2" fmla="*/ 5084301 w 5584727"/>
              <a:gd name="connsiteY2" fmla="*/ 1366689 h 6228679"/>
              <a:gd name="connsiteX3" fmla="*/ 4140404 w 5584727"/>
              <a:gd name="connsiteY3" fmla="*/ 1135575 h 6228679"/>
              <a:gd name="connsiteX4" fmla="*/ 2503333 w 5584727"/>
              <a:gd name="connsiteY4" fmla="*/ 1445291 h 6228679"/>
              <a:gd name="connsiteX5" fmla="*/ 5584727 w 5584727"/>
              <a:gd name="connsiteY5" fmla="*/ 3038116 h 6228679"/>
              <a:gd name="connsiteX6" fmla="*/ 14748 w 5584727"/>
              <a:gd name="connsiteY6" fmla="*/ 6228679 h 6228679"/>
              <a:gd name="connsiteX7" fmla="*/ 0 w 5584727"/>
              <a:gd name="connsiteY7" fmla="*/ 0 h 6228679"/>
              <a:gd name="connsiteX0" fmla="*/ 0 w 5584727"/>
              <a:gd name="connsiteY0" fmla="*/ 0 h 6154937"/>
              <a:gd name="connsiteX1" fmla="*/ 4381289 w 5584727"/>
              <a:gd name="connsiteY1" fmla="*/ 663677 h 6154937"/>
              <a:gd name="connsiteX2" fmla="*/ 5084301 w 5584727"/>
              <a:gd name="connsiteY2" fmla="*/ 1366689 h 6154937"/>
              <a:gd name="connsiteX3" fmla="*/ 4140404 w 5584727"/>
              <a:gd name="connsiteY3" fmla="*/ 1135575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84727"/>
              <a:gd name="connsiteY0" fmla="*/ 0 h 6154937"/>
              <a:gd name="connsiteX1" fmla="*/ 1461108 w 5584727"/>
              <a:gd name="connsiteY1" fmla="*/ 766916 h 6154937"/>
              <a:gd name="connsiteX2" fmla="*/ 5084301 w 5584727"/>
              <a:gd name="connsiteY2" fmla="*/ 1366689 h 6154937"/>
              <a:gd name="connsiteX3" fmla="*/ 4140404 w 5584727"/>
              <a:gd name="connsiteY3" fmla="*/ 1135575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84727"/>
              <a:gd name="connsiteY0" fmla="*/ 0 h 6154937"/>
              <a:gd name="connsiteX1" fmla="*/ 1461108 w 5584727"/>
              <a:gd name="connsiteY1" fmla="*/ 766916 h 6154937"/>
              <a:gd name="connsiteX2" fmla="*/ 1397204 w 5584727"/>
              <a:gd name="connsiteY2" fmla="*/ 1735399 h 6154937"/>
              <a:gd name="connsiteX3" fmla="*/ 4140404 w 5584727"/>
              <a:gd name="connsiteY3" fmla="*/ 1135575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84727"/>
              <a:gd name="connsiteY0" fmla="*/ 0 h 6154937"/>
              <a:gd name="connsiteX1" fmla="*/ 1461108 w 5584727"/>
              <a:gd name="connsiteY1" fmla="*/ 766916 h 6154937"/>
              <a:gd name="connsiteX2" fmla="*/ 1397204 w 5584727"/>
              <a:gd name="connsiteY2" fmla="*/ 1735399 h 6154937"/>
              <a:gd name="connsiteX3" fmla="*/ 2370598 w 5584727"/>
              <a:gd name="connsiteY3" fmla="*/ 1238813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40482"/>
              <a:gd name="connsiteY0" fmla="*/ 0 h 6154937"/>
              <a:gd name="connsiteX1" fmla="*/ 1461108 w 5540482"/>
              <a:gd name="connsiteY1" fmla="*/ 766916 h 6154937"/>
              <a:gd name="connsiteX2" fmla="*/ 1397204 w 5540482"/>
              <a:gd name="connsiteY2" fmla="*/ 1735399 h 6154937"/>
              <a:gd name="connsiteX3" fmla="*/ 2370598 w 5540482"/>
              <a:gd name="connsiteY3" fmla="*/ 1238813 h 6154937"/>
              <a:gd name="connsiteX4" fmla="*/ 2503333 w 5540482"/>
              <a:gd name="connsiteY4" fmla="*/ 1445291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397204 w 5540482"/>
              <a:gd name="connsiteY2" fmla="*/ 1735399 h 6154937"/>
              <a:gd name="connsiteX3" fmla="*/ 2370598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397204 w 5540482"/>
              <a:gd name="connsiteY2" fmla="*/ 1735399 h 6154937"/>
              <a:gd name="connsiteX3" fmla="*/ 2311605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397204 w 5540482"/>
              <a:gd name="connsiteY2" fmla="*/ 1794393 h 6154937"/>
              <a:gd name="connsiteX3" fmla="*/ 2311605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456198 w 5540482"/>
              <a:gd name="connsiteY2" fmla="*/ 1779645 h 6154937"/>
              <a:gd name="connsiteX3" fmla="*/ 2311605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1 w 5525734"/>
              <a:gd name="connsiteY0" fmla="*/ 0 h 6199182"/>
              <a:gd name="connsiteX1" fmla="*/ 1446360 w 5525734"/>
              <a:gd name="connsiteY1" fmla="*/ 811161 h 6199182"/>
              <a:gd name="connsiteX2" fmla="*/ 1441450 w 5525734"/>
              <a:gd name="connsiteY2" fmla="*/ 1823890 h 6199182"/>
              <a:gd name="connsiteX3" fmla="*/ 2296857 w 5525734"/>
              <a:gd name="connsiteY3" fmla="*/ 1283058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46360 w 5525734"/>
              <a:gd name="connsiteY1" fmla="*/ 811161 h 6199182"/>
              <a:gd name="connsiteX2" fmla="*/ 1437386 w 5525734"/>
              <a:gd name="connsiteY2" fmla="*/ 1787314 h 6199182"/>
              <a:gd name="connsiteX3" fmla="*/ 2296857 w 5525734"/>
              <a:gd name="connsiteY3" fmla="*/ 1283058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46360 w 5525734"/>
              <a:gd name="connsiteY1" fmla="*/ 811161 h 6199182"/>
              <a:gd name="connsiteX2" fmla="*/ 1437386 w 5525734"/>
              <a:gd name="connsiteY2" fmla="*/ 1787314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34168 w 5525734"/>
              <a:gd name="connsiteY1" fmla="*/ 803033 h 6199182"/>
              <a:gd name="connsiteX2" fmla="*/ 1437386 w 5525734"/>
              <a:gd name="connsiteY2" fmla="*/ 1787314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34168 w 5525734"/>
              <a:gd name="connsiteY1" fmla="*/ 803033 h 6199182"/>
              <a:gd name="connsiteX2" fmla="*/ 1364234 w 5525734"/>
              <a:gd name="connsiteY2" fmla="*/ 1949874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34168 w 5525734"/>
              <a:gd name="connsiteY1" fmla="*/ 803033 h 6199182"/>
              <a:gd name="connsiteX2" fmla="*/ 1433322 w 5525734"/>
              <a:gd name="connsiteY2" fmla="*/ 1799506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25734" h="6199182">
                <a:moveTo>
                  <a:pt x="1" y="0"/>
                </a:moveTo>
                <a:lnTo>
                  <a:pt x="1434168" y="803033"/>
                </a:lnTo>
                <a:cubicBezTo>
                  <a:pt x="1432531" y="1140609"/>
                  <a:pt x="1434959" y="1461930"/>
                  <a:pt x="1433322" y="1799506"/>
                </a:cubicBezTo>
                <a:lnTo>
                  <a:pt x="2333433" y="1299314"/>
                </a:lnTo>
                <a:lnTo>
                  <a:pt x="3801191" y="2138465"/>
                </a:lnTo>
                <a:lnTo>
                  <a:pt x="5525734" y="3111857"/>
                </a:lnTo>
                <a:lnTo>
                  <a:pt x="0" y="6199182"/>
                </a:lnTo>
                <a:cubicBezTo>
                  <a:pt x="0" y="4132788"/>
                  <a:pt x="1" y="2066394"/>
                  <a:pt x="1" y="0"/>
                </a:cubicBezTo>
                <a:close/>
              </a:path>
            </a:pathLst>
          </a:custGeom>
        </p:spPr>
        <p:txBody>
          <a:bodyPr>
            <a:normAutofit/>
          </a:bodyPr>
          <a:lstStyle>
            <a:lvl1pPr>
              <a:defRPr sz="2800">
                <a:solidFill>
                  <a:srgbClr val="6D6E6C"/>
                </a:solidFill>
              </a:defRPr>
            </a:lvl1pPr>
          </a:lstStyle>
          <a:p>
            <a:r>
              <a:rPr lang="en-US" dirty="0"/>
              <a:t> </a:t>
            </a:r>
          </a:p>
          <a:p>
            <a:endParaRPr lang="en-US" dirty="0"/>
          </a:p>
          <a:p>
            <a:endParaRPr lang="en-US" dirty="0"/>
          </a:p>
          <a:p>
            <a:endParaRPr lang="en-US" dirty="0"/>
          </a:p>
          <a:p>
            <a:endParaRPr lang="en-US" dirty="0"/>
          </a:p>
          <a:p>
            <a:r>
              <a:rPr lang="en-US" dirty="0"/>
              <a:t>    </a:t>
            </a:r>
          </a:p>
          <a:p>
            <a:r>
              <a:rPr lang="en-US" dirty="0"/>
              <a:t>Click here to add photo</a:t>
            </a:r>
          </a:p>
        </p:txBody>
      </p:sp>
      <p:sp>
        <p:nvSpPr>
          <p:cNvPr id="10" name="Text Placeholder 25"/>
          <p:cNvSpPr>
            <a:spLocks noGrp="1"/>
          </p:cNvSpPr>
          <p:nvPr>
            <p:ph type="body" sz="quarter" idx="20" hasCustomPrompt="1"/>
          </p:nvPr>
        </p:nvSpPr>
        <p:spPr>
          <a:xfrm>
            <a:off x="5934177" y="2157413"/>
            <a:ext cx="5551386" cy="3631644"/>
          </a:xfrm>
        </p:spPr>
        <p:txBody>
          <a:bodyPr>
            <a:noAutofit/>
          </a:bodyPr>
          <a:lstStyle>
            <a:lvl1pPr marL="0" indent="0" algn="l">
              <a:buClr>
                <a:srgbClr val="EA1D76"/>
              </a:buClr>
              <a:buFont typeface="Arial" charset="0"/>
              <a:buNone/>
              <a:defRPr sz="24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cxnSp>
        <p:nvCxnSpPr>
          <p:cNvPr id="11" name="Straight Connector 10"/>
          <p:cNvCxnSpPr/>
          <p:nvPr userDrawn="1"/>
        </p:nvCxnSpPr>
        <p:spPr>
          <a:xfrm flipH="1">
            <a:off x="-3076" y="1613918"/>
            <a:ext cx="12192000" cy="0"/>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12" name="Text Placeholder 23"/>
          <p:cNvSpPr>
            <a:spLocks noGrp="1"/>
          </p:cNvSpPr>
          <p:nvPr>
            <p:ph type="body" sz="quarter" idx="22" hasCustomPrompt="1"/>
          </p:nvPr>
        </p:nvSpPr>
        <p:spPr>
          <a:xfrm>
            <a:off x="5905665" y="602783"/>
            <a:ext cx="5579898" cy="857158"/>
          </a:xfrm>
          <a:noFill/>
        </p:spPr>
        <p:txBody>
          <a:bodyPr anchor="t">
            <a:normAutofit/>
          </a:bodyPr>
          <a:lstStyle>
            <a:lvl1pPr marL="0" indent="0" algn="l">
              <a:buNone/>
              <a:defRPr sz="3600" i="0">
                <a:solidFill>
                  <a:srgbClr val="EE7123"/>
                </a:solidFill>
                <a:latin typeface="+mn-lt"/>
              </a:defRPr>
            </a:lvl1pPr>
          </a:lstStyle>
          <a:p>
            <a:pPr lvl="0"/>
            <a:r>
              <a:rPr lang="en-US" dirty="0"/>
              <a:t>TITLE</a:t>
            </a:r>
          </a:p>
        </p:txBody>
      </p:sp>
      <p:sp>
        <p:nvSpPr>
          <p:cNvPr id="13" name="Triangle 12"/>
          <p:cNvSpPr/>
          <p:nvPr userDrawn="1"/>
        </p:nvSpPr>
        <p:spPr>
          <a:xfrm rot="5400000">
            <a:off x="1350698" y="875157"/>
            <a:ext cx="1671483" cy="1499766"/>
          </a:xfrm>
          <a:prstGeom prst="triangle">
            <a:avLst>
              <a:gd name="adj" fmla="val 50241"/>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15" name="Picture 14"/>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Plain Quote Slide - BLUE">
    <p:spTree>
      <p:nvGrpSpPr>
        <p:cNvPr id="1" name=""/>
        <p:cNvGrpSpPr/>
        <p:nvPr/>
      </p:nvGrpSpPr>
      <p:grpSpPr>
        <a:xfrm>
          <a:off x="0" y="0"/>
          <a:ext cx="0" cy="0"/>
          <a:chOff x="0" y="0"/>
          <a:chExt cx="0" cy="0"/>
        </a:xfrm>
      </p:grpSpPr>
      <p:cxnSp>
        <p:nvCxnSpPr>
          <p:cNvPr id="3" name="Straight Connector 2"/>
          <p:cNvCxnSpPr/>
          <p:nvPr userDrawn="1"/>
        </p:nvCxnSpPr>
        <p:spPr>
          <a:xfrm flipV="1">
            <a:off x="6099983" y="-14288"/>
            <a:ext cx="0" cy="1008418"/>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10" name="Triangle 9"/>
          <p:cNvSpPr/>
          <p:nvPr userDrawn="1"/>
        </p:nvSpPr>
        <p:spPr>
          <a:xfrm rot="10800000">
            <a:off x="5269077" y="616308"/>
            <a:ext cx="1671483" cy="1240741"/>
          </a:xfrm>
          <a:prstGeom prst="triangle">
            <a:avLst>
              <a:gd name="adj" fmla="val 50241"/>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ext Placeholder 23"/>
          <p:cNvSpPr>
            <a:spLocks noGrp="1"/>
          </p:cNvSpPr>
          <p:nvPr>
            <p:ph type="body" sz="quarter" idx="22" hasCustomPrompt="1"/>
          </p:nvPr>
        </p:nvSpPr>
        <p:spPr>
          <a:xfrm>
            <a:off x="0" y="2081261"/>
            <a:ext cx="12192000" cy="3862339"/>
          </a:xfrm>
        </p:spPr>
        <p:txBody>
          <a:bodyPr anchor="ctr">
            <a:normAutofit/>
          </a:bodyPr>
          <a:lstStyle>
            <a:lvl1pPr marL="0" indent="0" algn="ctr">
              <a:buNone/>
              <a:defRPr sz="3000" i="1" baseline="0">
                <a:solidFill>
                  <a:srgbClr val="6D6E6C"/>
                </a:solidFill>
                <a:latin typeface="+mn-lt"/>
              </a:defRPr>
            </a:lvl1pPr>
          </a:lstStyle>
          <a:p>
            <a:pPr lvl="0"/>
            <a:r>
              <a:rPr lang="en-US" dirty="0"/>
              <a:t>Quote Here</a:t>
            </a:r>
          </a:p>
        </p:txBody>
      </p:sp>
      <p:sp>
        <p:nvSpPr>
          <p:cNvPr id="30" name="Text Placeholder 23"/>
          <p:cNvSpPr>
            <a:spLocks noGrp="1"/>
          </p:cNvSpPr>
          <p:nvPr>
            <p:ph type="body" sz="quarter" idx="14" hasCustomPrompt="1"/>
          </p:nvPr>
        </p:nvSpPr>
        <p:spPr>
          <a:xfrm>
            <a:off x="5728901" y="616307"/>
            <a:ext cx="785328" cy="964819"/>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34"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kern="1200" dirty="0">
              <a:solidFill>
                <a:srgbClr val="6D6E6C"/>
              </a:solidFill>
              <a:latin typeface="+mn-lt"/>
              <a:ea typeface="MS PGothic" charset="-128"/>
              <a:cs typeface="Geneva" charset="0"/>
            </a:endParaRP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16200000">
            <a:off x="5919401" y="6115051"/>
            <a:ext cx="345438" cy="389895"/>
          </a:xfrm>
          <a:prstGeom prst="rect">
            <a:avLst/>
          </a:prstGeom>
        </p:spPr>
      </p:pic>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Plain Quote Slide - PINK">
    <p:spTree>
      <p:nvGrpSpPr>
        <p:cNvPr id="1" name=""/>
        <p:cNvGrpSpPr/>
        <p:nvPr/>
      </p:nvGrpSpPr>
      <p:grpSpPr>
        <a:xfrm>
          <a:off x="0" y="0"/>
          <a:ext cx="0" cy="0"/>
          <a:chOff x="0" y="0"/>
          <a:chExt cx="0" cy="0"/>
        </a:xfrm>
      </p:grpSpPr>
      <p:cxnSp>
        <p:nvCxnSpPr>
          <p:cNvPr id="8" name="Straight Connector 7"/>
          <p:cNvCxnSpPr/>
          <p:nvPr userDrawn="1"/>
        </p:nvCxnSpPr>
        <p:spPr>
          <a:xfrm flipV="1">
            <a:off x="6099983" y="-14288"/>
            <a:ext cx="0" cy="1008418"/>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9" name="Triangle 8"/>
          <p:cNvSpPr/>
          <p:nvPr userDrawn="1"/>
        </p:nvSpPr>
        <p:spPr>
          <a:xfrm rot="10800000">
            <a:off x="5269077" y="616308"/>
            <a:ext cx="1671483" cy="1240741"/>
          </a:xfrm>
          <a:prstGeom prst="triangle">
            <a:avLst>
              <a:gd name="adj" fmla="val 50241"/>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Placeholder 23"/>
          <p:cNvSpPr>
            <a:spLocks noGrp="1"/>
          </p:cNvSpPr>
          <p:nvPr>
            <p:ph type="body" sz="quarter" idx="22" hasCustomPrompt="1"/>
          </p:nvPr>
        </p:nvSpPr>
        <p:spPr>
          <a:xfrm>
            <a:off x="0" y="2081261"/>
            <a:ext cx="12192000" cy="3862339"/>
          </a:xfrm>
        </p:spPr>
        <p:txBody>
          <a:bodyPr anchor="ctr">
            <a:normAutofit/>
          </a:bodyPr>
          <a:lstStyle>
            <a:lvl1pPr marL="0" indent="0" algn="ctr">
              <a:buNone/>
              <a:defRPr sz="3000" i="1" baseline="0">
                <a:solidFill>
                  <a:srgbClr val="6D6E6C"/>
                </a:solidFill>
                <a:latin typeface="+mn-lt"/>
              </a:defRPr>
            </a:lvl1pPr>
          </a:lstStyle>
          <a:p>
            <a:pPr lvl="0"/>
            <a:r>
              <a:rPr lang="en-US" dirty="0"/>
              <a:t>Quote Here</a:t>
            </a:r>
          </a:p>
        </p:txBody>
      </p:sp>
      <p:sp>
        <p:nvSpPr>
          <p:cNvPr id="11" name="Text Placeholder 23"/>
          <p:cNvSpPr>
            <a:spLocks noGrp="1"/>
          </p:cNvSpPr>
          <p:nvPr>
            <p:ph type="body" sz="quarter" idx="14" hasCustomPrompt="1"/>
          </p:nvPr>
        </p:nvSpPr>
        <p:spPr>
          <a:xfrm>
            <a:off x="5728901" y="616307"/>
            <a:ext cx="785328" cy="964819"/>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12"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kern="1200" dirty="0">
              <a:solidFill>
                <a:srgbClr val="6D6E6C"/>
              </a:solidFill>
              <a:latin typeface="+mn-lt"/>
              <a:ea typeface="MS PGothic" charset="-128"/>
              <a:cs typeface="Geneva" charset="0"/>
            </a:endParaRPr>
          </a:p>
        </p:txBody>
      </p:sp>
      <p:pic>
        <p:nvPicPr>
          <p:cNvPr id="13" name="Picture 12"/>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16200000">
            <a:off x="5919401" y="6115051"/>
            <a:ext cx="345438" cy="389895"/>
          </a:xfrm>
          <a:prstGeom prst="rect">
            <a:avLst/>
          </a:prstGeom>
        </p:spPr>
      </p:pic>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Plain Quote Slide - ORANGE">
    <p:spTree>
      <p:nvGrpSpPr>
        <p:cNvPr id="1" name=""/>
        <p:cNvGrpSpPr/>
        <p:nvPr/>
      </p:nvGrpSpPr>
      <p:grpSpPr>
        <a:xfrm>
          <a:off x="0" y="0"/>
          <a:ext cx="0" cy="0"/>
          <a:chOff x="0" y="0"/>
          <a:chExt cx="0" cy="0"/>
        </a:xfrm>
      </p:grpSpPr>
      <p:cxnSp>
        <p:nvCxnSpPr>
          <p:cNvPr id="8" name="Straight Connector 7"/>
          <p:cNvCxnSpPr/>
          <p:nvPr userDrawn="1"/>
        </p:nvCxnSpPr>
        <p:spPr>
          <a:xfrm flipV="1">
            <a:off x="6099983" y="-14288"/>
            <a:ext cx="0" cy="1008418"/>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9" name="Triangle 8"/>
          <p:cNvSpPr/>
          <p:nvPr userDrawn="1"/>
        </p:nvSpPr>
        <p:spPr>
          <a:xfrm rot="10800000">
            <a:off x="5269077" y="616308"/>
            <a:ext cx="1671483" cy="1240741"/>
          </a:xfrm>
          <a:prstGeom prst="triangle">
            <a:avLst>
              <a:gd name="adj" fmla="val 50241"/>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Placeholder 23"/>
          <p:cNvSpPr>
            <a:spLocks noGrp="1"/>
          </p:cNvSpPr>
          <p:nvPr>
            <p:ph type="body" sz="quarter" idx="22" hasCustomPrompt="1"/>
          </p:nvPr>
        </p:nvSpPr>
        <p:spPr>
          <a:xfrm>
            <a:off x="0" y="2081261"/>
            <a:ext cx="12192000" cy="3862339"/>
          </a:xfrm>
        </p:spPr>
        <p:txBody>
          <a:bodyPr anchor="ctr">
            <a:normAutofit/>
          </a:bodyPr>
          <a:lstStyle>
            <a:lvl1pPr marL="0" indent="0" algn="ctr">
              <a:buNone/>
              <a:defRPr sz="3000" i="1" baseline="0">
                <a:solidFill>
                  <a:srgbClr val="6D6E6C"/>
                </a:solidFill>
                <a:latin typeface="+mn-lt"/>
              </a:defRPr>
            </a:lvl1pPr>
          </a:lstStyle>
          <a:p>
            <a:pPr lvl="0"/>
            <a:r>
              <a:rPr lang="en-US" dirty="0"/>
              <a:t>Quote Here</a:t>
            </a:r>
          </a:p>
        </p:txBody>
      </p:sp>
      <p:sp>
        <p:nvSpPr>
          <p:cNvPr id="11" name="Text Placeholder 23"/>
          <p:cNvSpPr>
            <a:spLocks noGrp="1"/>
          </p:cNvSpPr>
          <p:nvPr>
            <p:ph type="body" sz="quarter" idx="14" hasCustomPrompt="1"/>
          </p:nvPr>
        </p:nvSpPr>
        <p:spPr>
          <a:xfrm>
            <a:off x="5728901" y="616307"/>
            <a:ext cx="785328" cy="964819"/>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12"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kern="1200" dirty="0">
              <a:solidFill>
                <a:srgbClr val="6D6E6C"/>
              </a:solidFill>
              <a:latin typeface="+mn-lt"/>
              <a:ea typeface="MS PGothic" charset="-128"/>
              <a:cs typeface="Geneva" charset="0"/>
            </a:endParaRPr>
          </a:p>
        </p:txBody>
      </p:sp>
      <p:pic>
        <p:nvPicPr>
          <p:cNvPr id="13" name="Picture 12"/>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16200000">
            <a:off x="5919401" y="6115051"/>
            <a:ext cx="345438" cy="389895"/>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ver Design 1">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8547237" y="0"/>
            <a:ext cx="3759200" cy="2121496"/>
          </a:xfrm>
          <a:prstGeom prst="rect">
            <a:avLst/>
          </a:prstGeom>
        </p:spPr>
      </p:pic>
      <p:pic>
        <p:nvPicPr>
          <p:cNvPr id="5" name="Picture 4"/>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749299" y="495300"/>
            <a:ext cx="4504469" cy="1219200"/>
          </a:xfrm>
          <a:prstGeom prst="rect">
            <a:avLst/>
          </a:prstGeom>
        </p:spPr>
      </p:pic>
      <p:sp>
        <p:nvSpPr>
          <p:cNvPr id="6" name="Footer Placeholder 6"/>
          <p:cNvSpPr txBox="1">
            <a:spLocks noGrp="1"/>
          </p:cNvSpPr>
          <p:nvPr userDrawn="1"/>
        </p:nvSpPr>
        <p:spPr bwMode="auto">
          <a:xfrm>
            <a:off x="2565741" y="6149514"/>
            <a:ext cx="2462212" cy="35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spcBef>
                <a:spcPct val="0"/>
              </a:spcBef>
              <a:buFontTx/>
              <a:buNone/>
            </a:pPr>
            <a:r>
              <a:rPr lang="en-IE" altLang="en-US" sz="1000" dirty="0">
                <a:solidFill>
                  <a:schemeClr val="tx1"/>
                </a:solidFill>
                <a:latin typeface="Calibri" charset="0"/>
              </a:rPr>
              <a:t> This programme has been funded with support from the European Commission </a:t>
            </a:r>
          </a:p>
        </p:txBody>
      </p:sp>
      <p:pic>
        <p:nvPicPr>
          <p:cNvPr id="7" name="Picture 8"/>
          <p:cNvPicPr>
            <a:picLocks noChangeAspect="1" noChangeArrowheads="1"/>
          </p:cNvPicPr>
          <p:nvPr userDrawn="1"/>
        </p:nvPicPr>
        <p:blipFill>
          <a:blip r:embed="rId4" cstate="print">
            <a:extLst>
              <a:ext uri="{28A0092B-C50C-407E-A947-70E740481C1C}">
                <a14:useLocalDpi xmlns:a14="http://schemas.microsoft.com/office/drawing/2010/main"/>
              </a:ext>
            </a:extLst>
          </a:blip>
          <a:srcRect/>
          <a:stretch>
            <a:fillRect/>
          </a:stretch>
        </p:blipFill>
        <p:spPr bwMode="auto">
          <a:xfrm>
            <a:off x="749299" y="6053138"/>
            <a:ext cx="16256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2"/>
          <p:cNvPicPr>
            <a:picLocks noChangeAspect="1"/>
          </p:cNvPicPr>
          <p:nvPr userDrawn="1"/>
        </p:nvPicPr>
        <p:blipFill rotWithShape="1">
          <a:blip r:embed="rId5" cstate="print">
            <a:extLst>
              <a:ext uri="{28A0092B-C50C-407E-A947-70E740481C1C}">
                <a14:useLocalDpi xmlns:a14="http://schemas.microsoft.com/office/drawing/2010/main"/>
              </a:ext>
            </a:extLst>
          </a:blip>
          <a:srcRect l="-7382" t="-7635" r="-1"/>
          <a:stretch/>
        </p:blipFill>
        <p:spPr>
          <a:xfrm>
            <a:off x="4662932" y="4546600"/>
            <a:ext cx="4036705" cy="2311400"/>
          </a:xfrm>
          <a:prstGeom prst="rect">
            <a:avLst/>
          </a:prstGeom>
        </p:spPr>
      </p:pic>
      <p:sp>
        <p:nvSpPr>
          <p:cNvPr id="17" name="Picture Placeholder 16">
            <a:extLst>
              <a:ext uri="{FF2B5EF4-FFF2-40B4-BE49-F238E27FC236}">
                <a16:creationId xmlns:a16="http://schemas.microsoft.com/office/drawing/2014/main" id="{062A2511-CB50-0D4B-A8EE-A8C6AB37358D}"/>
              </a:ext>
            </a:extLst>
          </p:cNvPr>
          <p:cNvSpPr>
            <a:spLocks noGrp="1"/>
          </p:cNvSpPr>
          <p:nvPr>
            <p:ph type="pic" sz="quarter" idx="10"/>
          </p:nvPr>
        </p:nvSpPr>
        <p:spPr>
          <a:xfrm>
            <a:off x="5466248" y="38783"/>
            <a:ext cx="6723803" cy="6824907"/>
          </a:xfrm>
          <a:custGeom>
            <a:avLst/>
            <a:gdLst>
              <a:gd name="connsiteX0" fmla="*/ 6723802 w 6723803"/>
              <a:gd name="connsiteY0" fmla="*/ 0 h 6824907"/>
              <a:gd name="connsiteX1" fmla="*/ 6723803 w 6723803"/>
              <a:gd name="connsiteY1" fmla="*/ 6824907 h 6824907"/>
              <a:gd name="connsiteX2" fmla="*/ 2829368 w 6723803"/>
              <a:gd name="connsiteY2" fmla="*/ 6824907 h 6824907"/>
              <a:gd name="connsiteX3" fmla="*/ 0 w 6723803"/>
              <a:gd name="connsiteY3" fmla="*/ 4877830 h 6824907"/>
            </a:gdLst>
            <a:ahLst/>
            <a:cxnLst>
              <a:cxn ang="0">
                <a:pos x="connsiteX0" y="connsiteY0"/>
              </a:cxn>
              <a:cxn ang="0">
                <a:pos x="connsiteX1" y="connsiteY1"/>
              </a:cxn>
              <a:cxn ang="0">
                <a:pos x="connsiteX2" y="connsiteY2"/>
              </a:cxn>
              <a:cxn ang="0">
                <a:pos x="connsiteX3" y="connsiteY3"/>
              </a:cxn>
            </a:cxnLst>
            <a:rect l="l" t="t" r="r" b="b"/>
            <a:pathLst>
              <a:path w="6723803" h="6824907">
                <a:moveTo>
                  <a:pt x="6723802" y="0"/>
                </a:moveTo>
                <a:lnTo>
                  <a:pt x="6723803" y="6824907"/>
                </a:lnTo>
                <a:lnTo>
                  <a:pt x="2829368" y="6824907"/>
                </a:lnTo>
                <a:lnTo>
                  <a:pt x="0" y="4877830"/>
                </a:lnTo>
                <a:close/>
              </a:path>
            </a:pathLst>
          </a:custGeom>
          <a:noFill/>
        </p:spPr>
        <p:txBody>
          <a:bodyPr wrap="square">
            <a:noAutofit/>
          </a:bodyPr>
          <a:lstStyle>
            <a:lvl1pPr>
              <a:defRPr sz="3200" baseline="0">
                <a:solidFill>
                  <a:srgbClr val="6D6E6C"/>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        Click here to add photo</a:t>
            </a:r>
          </a:p>
        </p:txBody>
      </p:sp>
      <p:sp>
        <p:nvSpPr>
          <p:cNvPr id="15" name="Text Placeholder 23"/>
          <p:cNvSpPr>
            <a:spLocks noGrp="1"/>
          </p:cNvSpPr>
          <p:nvPr>
            <p:ph type="body" sz="quarter" idx="12" hasCustomPrompt="1"/>
          </p:nvPr>
        </p:nvSpPr>
        <p:spPr>
          <a:xfrm>
            <a:off x="673903" y="2775739"/>
            <a:ext cx="4354050" cy="1650628"/>
          </a:xfrm>
        </p:spPr>
        <p:txBody>
          <a:bodyPr>
            <a:normAutofit/>
          </a:bodyPr>
          <a:lstStyle>
            <a:lvl1pPr marL="0" indent="0" algn="l">
              <a:lnSpc>
                <a:spcPts val="4000"/>
              </a:lnSpc>
              <a:buNone/>
              <a:defRPr sz="3600" b="0" baseline="0">
                <a:solidFill>
                  <a:srgbClr val="6D6E6C"/>
                </a:solidFill>
              </a:defRPr>
            </a:lvl1pPr>
            <a:lvl2pPr marL="457200" indent="0">
              <a:buNone/>
              <a:defRPr b="1">
                <a:solidFill>
                  <a:schemeClr val="bg1"/>
                </a:solidFill>
              </a:defRPr>
            </a:lvl2pPr>
            <a:lvl3pPr marL="914400" indent="0">
              <a:buNone/>
              <a:defRPr b="1">
                <a:solidFill>
                  <a:schemeClr val="bg1"/>
                </a:solidFill>
              </a:defRPr>
            </a:lvl3pPr>
            <a:lvl4pPr marL="1371600" indent="0">
              <a:buNone/>
              <a:defRPr b="1">
                <a:solidFill>
                  <a:schemeClr val="bg1"/>
                </a:solidFill>
              </a:defRPr>
            </a:lvl4pPr>
            <a:lvl5pPr marL="1828800" indent="0">
              <a:buNone/>
              <a:defRPr b="1">
                <a:solidFill>
                  <a:schemeClr val="bg1"/>
                </a:solidFill>
              </a:defRPr>
            </a:lvl5pPr>
          </a:lstStyle>
          <a:p>
            <a:pPr lvl="0"/>
            <a:r>
              <a:rPr lang="en-US" dirty="0"/>
              <a:t>Title</a:t>
            </a: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Quote slide - BLUE">
    <p:spTree>
      <p:nvGrpSpPr>
        <p:cNvPr id="1" name=""/>
        <p:cNvGrpSpPr/>
        <p:nvPr/>
      </p:nvGrpSpPr>
      <p:grpSpPr>
        <a:xfrm>
          <a:off x="0" y="0"/>
          <a:ext cx="0" cy="0"/>
          <a:chOff x="0" y="0"/>
          <a:chExt cx="0" cy="0"/>
        </a:xfrm>
      </p:grpSpPr>
      <p:sp>
        <p:nvSpPr>
          <p:cNvPr id="33" name="Freeform 32"/>
          <p:cNvSpPr/>
          <p:nvPr userDrawn="1"/>
        </p:nvSpPr>
        <p:spPr>
          <a:xfrm rot="5400000">
            <a:off x="2666997" y="-2667003"/>
            <a:ext cx="6858001" cy="12192005"/>
          </a:xfrm>
          <a:custGeom>
            <a:avLst/>
            <a:gdLst>
              <a:gd name="connsiteX0" fmla="*/ 0 w 6858001"/>
              <a:gd name="connsiteY0" fmla="*/ 12192005 h 12192005"/>
              <a:gd name="connsiteX1" fmla="*/ 4707729 w 6858001"/>
              <a:gd name="connsiteY1" fmla="*/ 0 h 12192005"/>
              <a:gd name="connsiteX2" fmla="*/ 5326371 w 6858001"/>
              <a:gd name="connsiteY2" fmla="*/ 0 h 12192005"/>
              <a:gd name="connsiteX3" fmla="*/ 6858001 w 6858001"/>
              <a:gd name="connsiteY3" fmla="*/ 7366532 h 12192005"/>
              <a:gd name="connsiteX4" fmla="*/ 6858001 w 6858001"/>
              <a:gd name="connsiteY4" fmla="*/ 12192005 h 121920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8001" h="12192005">
                <a:moveTo>
                  <a:pt x="0" y="12192005"/>
                </a:moveTo>
                <a:lnTo>
                  <a:pt x="4707729" y="0"/>
                </a:lnTo>
                <a:lnTo>
                  <a:pt x="5326371" y="0"/>
                </a:lnTo>
                <a:lnTo>
                  <a:pt x="6858001" y="7366532"/>
                </a:lnTo>
                <a:lnTo>
                  <a:pt x="6858001" y="12192005"/>
                </a:lnTo>
                <a:close/>
              </a:path>
            </a:pathLst>
          </a:custGeom>
          <a:solidFill>
            <a:srgbClr val="2E95D2">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7" name="Text Placeholder 23"/>
          <p:cNvSpPr>
            <a:spLocks noGrp="1"/>
          </p:cNvSpPr>
          <p:nvPr>
            <p:ph type="body" sz="quarter" idx="14" hasCustomPrompt="1"/>
          </p:nvPr>
        </p:nvSpPr>
        <p:spPr>
          <a:xfrm>
            <a:off x="6113164" y="5333555"/>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18" name="Text Placeholder 23"/>
          <p:cNvSpPr>
            <a:spLocks noGrp="1"/>
          </p:cNvSpPr>
          <p:nvPr>
            <p:ph type="body" sz="quarter" idx="13" hasCustomPrompt="1"/>
          </p:nvPr>
        </p:nvSpPr>
        <p:spPr>
          <a:xfrm>
            <a:off x="411614" y="1598377"/>
            <a:ext cx="6398462" cy="4496164"/>
          </a:xfrm>
        </p:spPr>
        <p:txBody>
          <a:bodyPr anchor="ctr">
            <a:normAutofit/>
          </a:bodyPr>
          <a:lstStyle>
            <a:lvl1pPr marL="0" indent="0" algn="ctr">
              <a:buNone/>
              <a:defRPr sz="3000" i="1" baseline="0">
                <a:solidFill>
                  <a:schemeClr val="bg1"/>
                </a:solidFill>
                <a:latin typeface="+mn-lt"/>
              </a:defRPr>
            </a:lvl1pPr>
          </a:lstStyle>
          <a:p>
            <a:pPr lvl="0"/>
            <a:r>
              <a:rPr lang="en-US" dirty="0"/>
              <a:t>Quote Here</a:t>
            </a:r>
          </a:p>
        </p:txBody>
      </p:sp>
      <p:sp>
        <p:nvSpPr>
          <p:cNvPr id="21"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22" name="Picture 21"/>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
        <p:nvSpPr>
          <p:cNvPr id="23" name="Text Placeholder 23"/>
          <p:cNvSpPr>
            <a:spLocks noGrp="1"/>
          </p:cNvSpPr>
          <p:nvPr>
            <p:ph type="body" sz="quarter" idx="15" hasCustomPrompt="1"/>
          </p:nvPr>
        </p:nvSpPr>
        <p:spPr>
          <a:xfrm>
            <a:off x="323198" y="1401059"/>
            <a:ext cx="2613204" cy="1221666"/>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pic>
        <p:nvPicPr>
          <p:cNvPr id="38" name="Picture 37"/>
          <p:cNvPicPr>
            <a:picLocks noChangeAspect="1"/>
          </p:cNvPicPr>
          <p:nvPr userDrawn="1"/>
        </p:nvPicPr>
        <p:blipFill rotWithShape="1">
          <a:blip r:embed="rId3" cstate="print">
            <a:alphaModFix amt="93000"/>
            <a:extLst>
              <a:ext uri="{28A0092B-C50C-407E-A947-70E740481C1C}">
                <a14:useLocalDpi xmlns:a14="http://schemas.microsoft.com/office/drawing/2010/main"/>
              </a:ext>
            </a:extLst>
          </a:blip>
          <a:srcRect l="-2845" r="-4537" b="-2561"/>
          <a:stretch/>
        </p:blipFill>
        <p:spPr>
          <a:xfrm rot="14094074" flipH="1">
            <a:off x="9007406" y="1142923"/>
            <a:ext cx="4276427" cy="4597553"/>
          </a:xfrm>
          <a:prstGeom prst="rect">
            <a:avLst/>
          </a:prstGeom>
        </p:spPr>
      </p:pic>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Quote slide - PINK">
    <p:spTree>
      <p:nvGrpSpPr>
        <p:cNvPr id="1" name=""/>
        <p:cNvGrpSpPr/>
        <p:nvPr/>
      </p:nvGrpSpPr>
      <p:grpSpPr>
        <a:xfrm>
          <a:off x="0" y="0"/>
          <a:ext cx="0" cy="0"/>
          <a:chOff x="0" y="0"/>
          <a:chExt cx="0" cy="0"/>
        </a:xfrm>
      </p:grpSpPr>
      <p:sp>
        <p:nvSpPr>
          <p:cNvPr id="13" name="Freeform 12"/>
          <p:cNvSpPr/>
          <p:nvPr userDrawn="1"/>
        </p:nvSpPr>
        <p:spPr>
          <a:xfrm rot="5400000">
            <a:off x="2666997" y="-2667003"/>
            <a:ext cx="6858001" cy="12192005"/>
          </a:xfrm>
          <a:custGeom>
            <a:avLst/>
            <a:gdLst>
              <a:gd name="connsiteX0" fmla="*/ 0 w 6858001"/>
              <a:gd name="connsiteY0" fmla="*/ 12192005 h 12192005"/>
              <a:gd name="connsiteX1" fmla="*/ 4707729 w 6858001"/>
              <a:gd name="connsiteY1" fmla="*/ 0 h 12192005"/>
              <a:gd name="connsiteX2" fmla="*/ 5326371 w 6858001"/>
              <a:gd name="connsiteY2" fmla="*/ 0 h 12192005"/>
              <a:gd name="connsiteX3" fmla="*/ 6858001 w 6858001"/>
              <a:gd name="connsiteY3" fmla="*/ 7366532 h 12192005"/>
              <a:gd name="connsiteX4" fmla="*/ 6858001 w 6858001"/>
              <a:gd name="connsiteY4" fmla="*/ 12192005 h 121920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8001" h="12192005">
                <a:moveTo>
                  <a:pt x="0" y="12192005"/>
                </a:moveTo>
                <a:lnTo>
                  <a:pt x="4707729" y="0"/>
                </a:lnTo>
                <a:lnTo>
                  <a:pt x="5326371" y="0"/>
                </a:lnTo>
                <a:lnTo>
                  <a:pt x="6858001" y="7366532"/>
                </a:lnTo>
                <a:lnTo>
                  <a:pt x="6858001" y="12192005"/>
                </a:lnTo>
                <a:close/>
              </a:path>
            </a:pathLst>
          </a:custGeom>
          <a:solidFill>
            <a:srgbClr val="CE1779">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4" name="Text Placeholder 23"/>
          <p:cNvSpPr>
            <a:spLocks noGrp="1"/>
          </p:cNvSpPr>
          <p:nvPr>
            <p:ph type="body" sz="quarter" idx="14" hasCustomPrompt="1"/>
          </p:nvPr>
        </p:nvSpPr>
        <p:spPr>
          <a:xfrm>
            <a:off x="6113164" y="5333555"/>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15" name="Text Placeholder 23"/>
          <p:cNvSpPr>
            <a:spLocks noGrp="1"/>
          </p:cNvSpPr>
          <p:nvPr>
            <p:ph type="body" sz="quarter" idx="13" hasCustomPrompt="1"/>
          </p:nvPr>
        </p:nvSpPr>
        <p:spPr>
          <a:xfrm>
            <a:off x="411614" y="1598377"/>
            <a:ext cx="6398462" cy="4496164"/>
          </a:xfrm>
        </p:spPr>
        <p:txBody>
          <a:bodyPr anchor="ctr">
            <a:normAutofit/>
          </a:bodyPr>
          <a:lstStyle>
            <a:lvl1pPr marL="0" indent="0" algn="ctr">
              <a:buNone/>
              <a:defRPr sz="3000" i="1" baseline="0">
                <a:solidFill>
                  <a:schemeClr val="bg1"/>
                </a:solidFill>
                <a:latin typeface="+mn-lt"/>
              </a:defRPr>
            </a:lvl1pPr>
          </a:lstStyle>
          <a:p>
            <a:pPr lvl="0"/>
            <a:r>
              <a:rPr lang="en-US" dirty="0"/>
              <a:t>Quote Here</a:t>
            </a:r>
          </a:p>
        </p:txBody>
      </p:sp>
      <p:sp>
        <p:nvSpPr>
          <p:cNvPr id="17"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19" name="Picture 18"/>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
        <p:nvSpPr>
          <p:cNvPr id="20" name="Text Placeholder 23"/>
          <p:cNvSpPr>
            <a:spLocks noGrp="1"/>
          </p:cNvSpPr>
          <p:nvPr>
            <p:ph type="body" sz="quarter" idx="15" hasCustomPrompt="1"/>
          </p:nvPr>
        </p:nvSpPr>
        <p:spPr>
          <a:xfrm>
            <a:off x="323198" y="1401059"/>
            <a:ext cx="2613204" cy="1221666"/>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pic>
        <p:nvPicPr>
          <p:cNvPr id="22" name="Picture 21"/>
          <p:cNvPicPr>
            <a:picLocks noChangeAspect="1"/>
          </p:cNvPicPr>
          <p:nvPr userDrawn="1"/>
        </p:nvPicPr>
        <p:blipFill rotWithShape="1">
          <a:blip r:embed="rId3" cstate="print">
            <a:alphaModFix amt="93000"/>
            <a:extLst>
              <a:ext uri="{28A0092B-C50C-407E-A947-70E740481C1C}">
                <a14:useLocalDpi xmlns:a14="http://schemas.microsoft.com/office/drawing/2010/main"/>
              </a:ext>
            </a:extLst>
          </a:blip>
          <a:srcRect l="-2845" r="-4537" b="-2561"/>
          <a:stretch/>
        </p:blipFill>
        <p:spPr>
          <a:xfrm rot="14094074" flipH="1">
            <a:off x="9007406" y="1142923"/>
            <a:ext cx="4276427" cy="4597553"/>
          </a:xfrm>
          <a:prstGeom prst="rect">
            <a:avLst/>
          </a:prstGeom>
        </p:spPr>
      </p:pic>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Quote slide - Orange">
    <p:spTree>
      <p:nvGrpSpPr>
        <p:cNvPr id="1" name=""/>
        <p:cNvGrpSpPr/>
        <p:nvPr/>
      </p:nvGrpSpPr>
      <p:grpSpPr>
        <a:xfrm>
          <a:off x="0" y="0"/>
          <a:ext cx="0" cy="0"/>
          <a:chOff x="0" y="0"/>
          <a:chExt cx="0" cy="0"/>
        </a:xfrm>
      </p:grpSpPr>
      <p:sp>
        <p:nvSpPr>
          <p:cNvPr id="13" name="Freeform 12"/>
          <p:cNvSpPr/>
          <p:nvPr userDrawn="1"/>
        </p:nvSpPr>
        <p:spPr>
          <a:xfrm rot="5400000">
            <a:off x="2666997" y="-2667003"/>
            <a:ext cx="6858001" cy="12192005"/>
          </a:xfrm>
          <a:custGeom>
            <a:avLst/>
            <a:gdLst>
              <a:gd name="connsiteX0" fmla="*/ 0 w 6858001"/>
              <a:gd name="connsiteY0" fmla="*/ 12192005 h 12192005"/>
              <a:gd name="connsiteX1" fmla="*/ 4707729 w 6858001"/>
              <a:gd name="connsiteY1" fmla="*/ 0 h 12192005"/>
              <a:gd name="connsiteX2" fmla="*/ 5326371 w 6858001"/>
              <a:gd name="connsiteY2" fmla="*/ 0 h 12192005"/>
              <a:gd name="connsiteX3" fmla="*/ 6858001 w 6858001"/>
              <a:gd name="connsiteY3" fmla="*/ 7366532 h 12192005"/>
              <a:gd name="connsiteX4" fmla="*/ 6858001 w 6858001"/>
              <a:gd name="connsiteY4" fmla="*/ 12192005 h 121920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8001" h="12192005">
                <a:moveTo>
                  <a:pt x="0" y="12192005"/>
                </a:moveTo>
                <a:lnTo>
                  <a:pt x="4707729" y="0"/>
                </a:lnTo>
                <a:lnTo>
                  <a:pt x="5326371" y="0"/>
                </a:lnTo>
                <a:lnTo>
                  <a:pt x="6858001" y="7366532"/>
                </a:lnTo>
                <a:lnTo>
                  <a:pt x="6858001" y="12192005"/>
                </a:lnTo>
                <a:close/>
              </a:path>
            </a:pathLst>
          </a:custGeom>
          <a:solidFill>
            <a:srgbClr val="EE7123">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4" name="Text Placeholder 23"/>
          <p:cNvSpPr>
            <a:spLocks noGrp="1"/>
          </p:cNvSpPr>
          <p:nvPr>
            <p:ph type="body" sz="quarter" idx="14" hasCustomPrompt="1"/>
          </p:nvPr>
        </p:nvSpPr>
        <p:spPr>
          <a:xfrm>
            <a:off x="6113164" y="5333555"/>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15" name="Text Placeholder 23"/>
          <p:cNvSpPr>
            <a:spLocks noGrp="1"/>
          </p:cNvSpPr>
          <p:nvPr>
            <p:ph type="body" sz="quarter" idx="13" hasCustomPrompt="1"/>
          </p:nvPr>
        </p:nvSpPr>
        <p:spPr>
          <a:xfrm>
            <a:off x="411614" y="1598377"/>
            <a:ext cx="6398462" cy="4496164"/>
          </a:xfrm>
        </p:spPr>
        <p:txBody>
          <a:bodyPr anchor="ctr">
            <a:normAutofit/>
          </a:bodyPr>
          <a:lstStyle>
            <a:lvl1pPr marL="0" indent="0" algn="ctr">
              <a:buNone/>
              <a:defRPr sz="3000" i="1" baseline="0">
                <a:solidFill>
                  <a:schemeClr val="bg1"/>
                </a:solidFill>
                <a:latin typeface="+mn-lt"/>
              </a:defRPr>
            </a:lvl1pPr>
          </a:lstStyle>
          <a:p>
            <a:pPr lvl="0"/>
            <a:r>
              <a:rPr lang="en-US" dirty="0"/>
              <a:t>Quote Here</a:t>
            </a:r>
          </a:p>
        </p:txBody>
      </p:sp>
      <p:sp>
        <p:nvSpPr>
          <p:cNvPr id="17"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20" name="Picture 19"/>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
        <p:nvSpPr>
          <p:cNvPr id="24" name="Text Placeholder 23"/>
          <p:cNvSpPr>
            <a:spLocks noGrp="1"/>
          </p:cNvSpPr>
          <p:nvPr>
            <p:ph type="body" sz="quarter" idx="15" hasCustomPrompt="1"/>
          </p:nvPr>
        </p:nvSpPr>
        <p:spPr>
          <a:xfrm>
            <a:off x="323198" y="1401059"/>
            <a:ext cx="2613204" cy="1221666"/>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pic>
        <p:nvPicPr>
          <p:cNvPr id="26" name="Picture 25"/>
          <p:cNvPicPr>
            <a:picLocks noChangeAspect="1"/>
          </p:cNvPicPr>
          <p:nvPr userDrawn="1"/>
        </p:nvPicPr>
        <p:blipFill rotWithShape="1">
          <a:blip r:embed="rId3" cstate="print">
            <a:alphaModFix amt="93000"/>
            <a:extLst>
              <a:ext uri="{28A0092B-C50C-407E-A947-70E740481C1C}">
                <a14:useLocalDpi xmlns:a14="http://schemas.microsoft.com/office/drawing/2010/main"/>
              </a:ext>
            </a:extLst>
          </a:blip>
          <a:srcRect l="-2845" r="-4537" b="-2561"/>
          <a:stretch/>
        </p:blipFill>
        <p:spPr>
          <a:xfrm rot="14094074" flipH="1">
            <a:off x="9007406" y="1142923"/>
            <a:ext cx="4276427" cy="4597553"/>
          </a:xfrm>
          <a:prstGeom prst="rect">
            <a:avLst/>
          </a:prstGeom>
        </p:spPr>
      </p:pic>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4 column with icons slide - layout 1">
    <p:spTree>
      <p:nvGrpSpPr>
        <p:cNvPr id="1" name=""/>
        <p:cNvGrpSpPr/>
        <p:nvPr/>
      </p:nvGrpSpPr>
      <p:grpSpPr>
        <a:xfrm>
          <a:off x="0" y="0"/>
          <a:ext cx="0" cy="0"/>
          <a:chOff x="0" y="0"/>
          <a:chExt cx="0" cy="0"/>
        </a:xfrm>
      </p:grpSpPr>
      <p:cxnSp>
        <p:nvCxnSpPr>
          <p:cNvPr id="21" name="Straight Connector 20"/>
          <p:cNvCxnSpPr/>
          <p:nvPr userDrawn="1"/>
        </p:nvCxnSpPr>
        <p:spPr>
          <a:xfrm>
            <a:off x="-36415" y="2997017"/>
            <a:ext cx="12192000" cy="0"/>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3" name="Text Placeholder 2"/>
          <p:cNvSpPr>
            <a:spLocks noGrp="1"/>
          </p:cNvSpPr>
          <p:nvPr>
            <p:ph type="body" sz="quarter" idx="10" hasCustomPrompt="1"/>
          </p:nvPr>
        </p:nvSpPr>
        <p:spPr>
          <a:xfrm>
            <a:off x="303467" y="3332327"/>
            <a:ext cx="2672815" cy="2391758"/>
          </a:xfrm>
        </p:spPr>
        <p:txBody>
          <a:bodyPr>
            <a:normAutofit/>
          </a:bodyPr>
          <a:lstStyle>
            <a:lvl1pPr marL="0" indent="0" algn="ctr">
              <a:buNone/>
              <a:defRPr sz="2400" baseline="0">
                <a:solidFill>
                  <a:srgbClr val="6D6E6C"/>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32" name="Text Placeholder 2"/>
          <p:cNvSpPr>
            <a:spLocks noGrp="1"/>
          </p:cNvSpPr>
          <p:nvPr>
            <p:ph type="body" sz="quarter" idx="11" hasCustomPrompt="1"/>
          </p:nvPr>
        </p:nvSpPr>
        <p:spPr>
          <a:xfrm>
            <a:off x="3243611" y="383455"/>
            <a:ext cx="2672815" cy="2224632"/>
          </a:xfrm>
        </p:spPr>
        <p:txBody>
          <a:bodyPr anchor="b">
            <a:normAutofit/>
          </a:bodyPr>
          <a:lstStyle>
            <a:lvl1pPr marL="0" indent="0" algn="ctr">
              <a:buNone/>
              <a:defRPr sz="2400" baseline="0">
                <a:solidFill>
                  <a:srgbClr val="6D6E6C"/>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34" name="Text Placeholder 2"/>
          <p:cNvSpPr>
            <a:spLocks noGrp="1"/>
          </p:cNvSpPr>
          <p:nvPr>
            <p:ph type="body" sz="quarter" idx="12" hasCustomPrompt="1"/>
          </p:nvPr>
        </p:nvSpPr>
        <p:spPr>
          <a:xfrm>
            <a:off x="6115112" y="3320233"/>
            <a:ext cx="2672815" cy="2448096"/>
          </a:xfrm>
        </p:spPr>
        <p:txBody>
          <a:bodyPr>
            <a:normAutofit/>
          </a:bodyPr>
          <a:lstStyle>
            <a:lvl1pPr marL="0" indent="0" algn="ctr">
              <a:buNone/>
              <a:defRPr sz="2400" baseline="0">
                <a:solidFill>
                  <a:srgbClr val="6D6E6C"/>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36" name="Text Placeholder 2"/>
          <p:cNvSpPr>
            <a:spLocks noGrp="1"/>
          </p:cNvSpPr>
          <p:nvPr>
            <p:ph type="body" sz="quarter" idx="13" hasCustomPrompt="1"/>
          </p:nvPr>
        </p:nvSpPr>
        <p:spPr>
          <a:xfrm>
            <a:off x="9068395" y="383458"/>
            <a:ext cx="2672815" cy="2224632"/>
          </a:xfrm>
        </p:spPr>
        <p:txBody>
          <a:bodyPr anchor="b">
            <a:normAutofit/>
          </a:bodyPr>
          <a:lstStyle>
            <a:lvl1pPr marL="0" indent="0" algn="ctr">
              <a:buNone/>
              <a:defRPr sz="2400" baseline="0">
                <a:solidFill>
                  <a:srgbClr val="6D6E6C"/>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14"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kern="1200" dirty="0">
              <a:solidFill>
                <a:srgbClr val="6D6E6C"/>
              </a:solidFill>
              <a:latin typeface="+mn-lt"/>
              <a:ea typeface="MS PGothic" charset="-128"/>
              <a:cs typeface="Geneva" charset="0"/>
            </a:endParaRPr>
          </a:p>
        </p:txBody>
      </p:sp>
      <p:pic>
        <p:nvPicPr>
          <p:cNvPr id="15" name="Picture 14"/>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16200000">
            <a:off x="5919401" y="6115051"/>
            <a:ext cx="345438" cy="389895"/>
          </a:xfrm>
          <a:prstGeom prst="rect">
            <a:avLst/>
          </a:prstGeom>
        </p:spPr>
      </p:pic>
      <p:sp>
        <p:nvSpPr>
          <p:cNvPr id="4" name="Triangle 3"/>
          <p:cNvSpPr/>
          <p:nvPr userDrawn="1"/>
        </p:nvSpPr>
        <p:spPr>
          <a:xfrm rot="10800000">
            <a:off x="3720197" y="2997014"/>
            <a:ext cx="1651000" cy="1423276"/>
          </a:xfrm>
          <a:prstGeom prst="triangle">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riangle 18"/>
          <p:cNvSpPr/>
          <p:nvPr userDrawn="1"/>
        </p:nvSpPr>
        <p:spPr>
          <a:xfrm rot="10800000">
            <a:off x="9603595" y="3013755"/>
            <a:ext cx="1651000" cy="1423276"/>
          </a:xfrm>
          <a:prstGeom prst="triangle">
            <a:avLst/>
          </a:prstGeom>
          <a:solidFill>
            <a:srgbClr val="FDC0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riangle 19"/>
          <p:cNvSpPr/>
          <p:nvPr userDrawn="1"/>
        </p:nvSpPr>
        <p:spPr>
          <a:xfrm>
            <a:off x="761097" y="1577778"/>
            <a:ext cx="1651000" cy="1423276"/>
          </a:xfrm>
          <a:prstGeom prst="triangle">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riangle 21"/>
          <p:cNvSpPr/>
          <p:nvPr userDrawn="1"/>
        </p:nvSpPr>
        <p:spPr>
          <a:xfrm>
            <a:off x="6644495" y="1594519"/>
            <a:ext cx="1651000" cy="1423276"/>
          </a:xfrm>
          <a:prstGeom prst="triangle">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6 column with icons slide - layout 1">
    <p:spTree>
      <p:nvGrpSpPr>
        <p:cNvPr id="1" name=""/>
        <p:cNvGrpSpPr/>
        <p:nvPr/>
      </p:nvGrpSpPr>
      <p:grpSpPr>
        <a:xfrm>
          <a:off x="0" y="0"/>
          <a:ext cx="0" cy="0"/>
          <a:chOff x="0" y="0"/>
          <a:chExt cx="0" cy="0"/>
        </a:xfrm>
      </p:grpSpPr>
      <p:cxnSp>
        <p:nvCxnSpPr>
          <p:cNvPr id="31" name="Straight Connector 30">
            <a:extLst>
              <a:ext uri="{FF2B5EF4-FFF2-40B4-BE49-F238E27FC236}">
                <a16:creationId xmlns:a16="http://schemas.microsoft.com/office/drawing/2014/main" id="{5503DB59-D7D5-0049-BEDC-8E055EA52870}"/>
              </a:ext>
            </a:extLst>
          </p:cNvPr>
          <p:cNvCxnSpPr/>
          <p:nvPr userDrawn="1"/>
        </p:nvCxnSpPr>
        <p:spPr>
          <a:xfrm>
            <a:off x="-16352" y="3984569"/>
            <a:ext cx="12192000" cy="0"/>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39" name="テキスト プレースホルダー 36">
            <a:extLst>
              <a:ext uri="{FF2B5EF4-FFF2-40B4-BE49-F238E27FC236}">
                <a16:creationId xmlns:a16="http://schemas.microsoft.com/office/drawing/2014/main" id="{65933281-45EB-3640-903C-5A0A5A815D2A}"/>
              </a:ext>
            </a:extLst>
          </p:cNvPr>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kern="1200" dirty="0">
              <a:solidFill>
                <a:srgbClr val="6D6E6C"/>
              </a:solidFill>
              <a:latin typeface="+mn-lt"/>
              <a:ea typeface="MS PGothic" charset="-128"/>
              <a:cs typeface="Geneva" charset="0"/>
            </a:endParaRPr>
          </a:p>
        </p:txBody>
      </p:sp>
      <p:pic>
        <p:nvPicPr>
          <p:cNvPr id="40" name="Picture 39">
            <a:extLst>
              <a:ext uri="{FF2B5EF4-FFF2-40B4-BE49-F238E27FC236}">
                <a16:creationId xmlns:a16="http://schemas.microsoft.com/office/drawing/2014/main" id="{43460853-3FC6-3640-B1F1-44CD760CC7DE}"/>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16200000">
            <a:off x="5919401" y="6115051"/>
            <a:ext cx="345438" cy="389895"/>
          </a:xfrm>
          <a:prstGeom prst="rect">
            <a:avLst/>
          </a:prstGeom>
        </p:spPr>
      </p:pic>
      <p:sp>
        <p:nvSpPr>
          <p:cNvPr id="46" name="Text Placeholder 2">
            <a:extLst>
              <a:ext uri="{FF2B5EF4-FFF2-40B4-BE49-F238E27FC236}">
                <a16:creationId xmlns:a16="http://schemas.microsoft.com/office/drawing/2014/main" id="{F2379B95-7D4C-A44C-8441-979EC41BA209}"/>
              </a:ext>
            </a:extLst>
          </p:cNvPr>
          <p:cNvSpPr>
            <a:spLocks noGrp="1"/>
          </p:cNvSpPr>
          <p:nvPr>
            <p:ph type="body" sz="quarter" idx="13" hasCustomPrompt="1"/>
          </p:nvPr>
        </p:nvSpPr>
        <p:spPr>
          <a:xfrm>
            <a:off x="6307130" y="1595577"/>
            <a:ext cx="1616199" cy="2224632"/>
          </a:xfrm>
        </p:spPr>
        <p:txBody>
          <a:bodyPr anchor="b">
            <a:normAutofit/>
          </a:bodyPr>
          <a:lstStyle>
            <a:lvl1pPr marL="0" indent="0" algn="ctr">
              <a:buNone/>
              <a:defRPr sz="2400" baseline="0">
                <a:solidFill>
                  <a:srgbClr val="FDC010"/>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47" name="Triangle 46">
            <a:extLst>
              <a:ext uri="{FF2B5EF4-FFF2-40B4-BE49-F238E27FC236}">
                <a16:creationId xmlns:a16="http://schemas.microsoft.com/office/drawing/2014/main" id="{F6215A52-44A3-854A-B70D-3FC03E8DD78B}"/>
              </a:ext>
            </a:extLst>
          </p:cNvPr>
          <p:cNvSpPr/>
          <p:nvPr userDrawn="1"/>
        </p:nvSpPr>
        <p:spPr>
          <a:xfrm rot="10800000">
            <a:off x="6307131" y="4002857"/>
            <a:ext cx="1651000" cy="1423276"/>
          </a:xfrm>
          <a:prstGeom prst="triangle">
            <a:avLst/>
          </a:prstGeom>
          <a:solidFill>
            <a:srgbClr val="FDC0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Text Placeholder 2">
            <a:extLst>
              <a:ext uri="{FF2B5EF4-FFF2-40B4-BE49-F238E27FC236}">
                <a16:creationId xmlns:a16="http://schemas.microsoft.com/office/drawing/2014/main" id="{D1519147-0D10-3544-A67C-2692135BF0E5}"/>
              </a:ext>
            </a:extLst>
          </p:cNvPr>
          <p:cNvSpPr>
            <a:spLocks noGrp="1"/>
          </p:cNvSpPr>
          <p:nvPr>
            <p:ph type="body" sz="quarter" idx="14" hasCustomPrompt="1"/>
          </p:nvPr>
        </p:nvSpPr>
        <p:spPr>
          <a:xfrm>
            <a:off x="8333286" y="4248541"/>
            <a:ext cx="1631052" cy="2391758"/>
          </a:xfrm>
        </p:spPr>
        <p:txBody>
          <a:bodyPr>
            <a:normAutofit/>
          </a:bodyPr>
          <a:lstStyle>
            <a:lvl1pPr marL="0" indent="0" algn="ctr">
              <a:buNone/>
              <a:defRPr sz="2400" baseline="0">
                <a:solidFill>
                  <a:srgbClr val="2E95D2"/>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50" name="Text Placeholder 2">
            <a:extLst>
              <a:ext uri="{FF2B5EF4-FFF2-40B4-BE49-F238E27FC236}">
                <a16:creationId xmlns:a16="http://schemas.microsoft.com/office/drawing/2014/main" id="{22ACC1BC-A7F7-D646-9564-6F9FD561BA61}"/>
              </a:ext>
            </a:extLst>
          </p:cNvPr>
          <p:cNvSpPr>
            <a:spLocks noGrp="1"/>
          </p:cNvSpPr>
          <p:nvPr>
            <p:ph type="body" sz="quarter" idx="15" hasCustomPrompt="1"/>
          </p:nvPr>
        </p:nvSpPr>
        <p:spPr>
          <a:xfrm>
            <a:off x="10320914" y="1595577"/>
            <a:ext cx="1616199" cy="2224632"/>
          </a:xfrm>
        </p:spPr>
        <p:txBody>
          <a:bodyPr anchor="b">
            <a:normAutofit/>
          </a:bodyPr>
          <a:lstStyle>
            <a:lvl1pPr marL="0" indent="0" algn="ctr">
              <a:buNone/>
              <a:defRPr sz="2400" baseline="0">
                <a:solidFill>
                  <a:srgbClr val="CE1779"/>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51" name="Triangle 50">
            <a:extLst>
              <a:ext uri="{FF2B5EF4-FFF2-40B4-BE49-F238E27FC236}">
                <a16:creationId xmlns:a16="http://schemas.microsoft.com/office/drawing/2014/main" id="{809F2C8C-0EA9-1244-9321-8F90D6B1BA2C}"/>
              </a:ext>
            </a:extLst>
          </p:cNvPr>
          <p:cNvSpPr/>
          <p:nvPr userDrawn="1"/>
        </p:nvSpPr>
        <p:spPr>
          <a:xfrm rot="10800000">
            <a:off x="10320915" y="4002857"/>
            <a:ext cx="1651000" cy="1423276"/>
          </a:xfrm>
          <a:prstGeom prst="triangle">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Triangle 51">
            <a:extLst>
              <a:ext uri="{FF2B5EF4-FFF2-40B4-BE49-F238E27FC236}">
                <a16:creationId xmlns:a16="http://schemas.microsoft.com/office/drawing/2014/main" id="{EBB0FE5E-1698-314B-AD0A-A2C803A50C0F}"/>
              </a:ext>
            </a:extLst>
          </p:cNvPr>
          <p:cNvSpPr/>
          <p:nvPr userDrawn="1"/>
        </p:nvSpPr>
        <p:spPr>
          <a:xfrm>
            <a:off x="8333286" y="2579580"/>
            <a:ext cx="1651000" cy="1423276"/>
          </a:xfrm>
          <a:prstGeom prst="triangle">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Text Placeholder 2">
            <a:extLst>
              <a:ext uri="{FF2B5EF4-FFF2-40B4-BE49-F238E27FC236}">
                <a16:creationId xmlns:a16="http://schemas.microsoft.com/office/drawing/2014/main" id="{2818968D-074C-604A-9AC8-3A65BE432D57}"/>
              </a:ext>
            </a:extLst>
          </p:cNvPr>
          <p:cNvSpPr>
            <a:spLocks noGrp="1"/>
          </p:cNvSpPr>
          <p:nvPr>
            <p:ph type="body" sz="quarter" idx="16" hasCustomPrompt="1"/>
          </p:nvPr>
        </p:nvSpPr>
        <p:spPr>
          <a:xfrm>
            <a:off x="2220016" y="1595577"/>
            <a:ext cx="1616199" cy="2224632"/>
          </a:xfrm>
        </p:spPr>
        <p:txBody>
          <a:bodyPr anchor="b">
            <a:normAutofit/>
          </a:bodyPr>
          <a:lstStyle>
            <a:lvl1pPr marL="0" indent="0" algn="ctr">
              <a:buNone/>
              <a:defRPr sz="2400" baseline="0">
                <a:solidFill>
                  <a:srgbClr val="CE1779"/>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54" name="Triangle 53">
            <a:extLst>
              <a:ext uri="{FF2B5EF4-FFF2-40B4-BE49-F238E27FC236}">
                <a16:creationId xmlns:a16="http://schemas.microsoft.com/office/drawing/2014/main" id="{D5A92096-985D-E240-AD66-801D60B038F0}"/>
              </a:ext>
            </a:extLst>
          </p:cNvPr>
          <p:cNvSpPr/>
          <p:nvPr userDrawn="1"/>
        </p:nvSpPr>
        <p:spPr>
          <a:xfrm rot="10800000">
            <a:off x="2220017" y="4002857"/>
            <a:ext cx="1651000" cy="1423276"/>
          </a:xfrm>
          <a:prstGeom prst="triangle">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Text Placeholder 2">
            <a:extLst>
              <a:ext uri="{FF2B5EF4-FFF2-40B4-BE49-F238E27FC236}">
                <a16:creationId xmlns:a16="http://schemas.microsoft.com/office/drawing/2014/main" id="{28849DE5-5280-794A-977E-F25DE95EBDBF}"/>
              </a:ext>
            </a:extLst>
          </p:cNvPr>
          <p:cNvSpPr>
            <a:spLocks noGrp="1"/>
          </p:cNvSpPr>
          <p:nvPr>
            <p:ph type="body" sz="quarter" idx="17" hasCustomPrompt="1"/>
          </p:nvPr>
        </p:nvSpPr>
        <p:spPr>
          <a:xfrm>
            <a:off x="4246172" y="4248541"/>
            <a:ext cx="1631052" cy="2391758"/>
          </a:xfrm>
        </p:spPr>
        <p:txBody>
          <a:bodyPr>
            <a:normAutofit/>
          </a:bodyPr>
          <a:lstStyle>
            <a:lvl1pPr marL="0" indent="0" algn="ctr">
              <a:buNone/>
              <a:defRPr sz="2400" baseline="0">
                <a:solidFill>
                  <a:srgbClr val="EE7123"/>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58" name="Triangle 57">
            <a:extLst>
              <a:ext uri="{FF2B5EF4-FFF2-40B4-BE49-F238E27FC236}">
                <a16:creationId xmlns:a16="http://schemas.microsoft.com/office/drawing/2014/main" id="{C8C71C43-2564-9949-B8EC-B6E492828570}"/>
              </a:ext>
            </a:extLst>
          </p:cNvPr>
          <p:cNvSpPr/>
          <p:nvPr userDrawn="1"/>
        </p:nvSpPr>
        <p:spPr>
          <a:xfrm>
            <a:off x="4246172" y="2579580"/>
            <a:ext cx="1651000" cy="1423276"/>
          </a:xfrm>
          <a:prstGeom prst="triangle">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Text Placeholder 2">
            <a:extLst>
              <a:ext uri="{FF2B5EF4-FFF2-40B4-BE49-F238E27FC236}">
                <a16:creationId xmlns:a16="http://schemas.microsoft.com/office/drawing/2014/main" id="{D09F3077-198E-3B47-B50B-5AC670A1302E}"/>
              </a:ext>
            </a:extLst>
          </p:cNvPr>
          <p:cNvSpPr>
            <a:spLocks noGrp="1"/>
          </p:cNvSpPr>
          <p:nvPr>
            <p:ph type="body" sz="quarter" idx="18" hasCustomPrompt="1"/>
          </p:nvPr>
        </p:nvSpPr>
        <p:spPr>
          <a:xfrm>
            <a:off x="252336" y="4230254"/>
            <a:ext cx="1631052" cy="2391758"/>
          </a:xfrm>
        </p:spPr>
        <p:txBody>
          <a:bodyPr>
            <a:normAutofit/>
          </a:bodyPr>
          <a:lstStyle>
            <a:lvl1pPr marL="0" indent="0" algn="ctr">
              <a:buNone/>
              <a:defRPr sz="2400" baseline="0">
                <a:solidFill>
                  <a:srgbClr val="2E95D2"/>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60" name="Triangle 59">
            <a:extLst>
              <a:ext uri="{FF2B5EF4-FFF2-40B4-BE49-F238E27FC236}">
                <a16:creationId xmlns:a16="http://schemas.microsoft.com/office/drawing/2014/main" id="{01885070-E58F-7544-B91A-17853B8D6DEA}"/>
              </a:ext>
            </a:extLst>
          </p:cNvPr>
          <p:cNvSpPr/>
          <p:nvPr userDrawn="1"/>
        </p:nvSpPr>
        <p:spPr>
          <a:xfrm>
            <a:off x="252336" y="2561293"/>
            <a:ext cx="1651000" cy="1423276"/>
          </a:xfrm>
          <a:prstGeom prst="triangle">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Text Placeholder 23">
            <a:extLst>
              <a:ext uri="{FF2B5EF4-FFF2-40B4-BE49-F238E27FC236}">
                <a16:creationId xmlns:a16="http://schemas.microsoft.com/office/drawing/2014/main" id="{1253AEA5-EA77-E446-B498-F3EB5FD79F9F}"/>
              </a:ext>
            </a:extLst>
          </p:cNvPr>
          <p:cNvSpPr>
            <a:spLocks noGrp="1"/>
          </p:cNvSpPr>
          <p:nvPr>
            <p:ph type="body" sz="quarter" idx="19" hasCustomPrompt="1"/>
          </p:nvPr>
        </p:nvSpPr>
        <p:spPr>
          <a:xfrm>
            <a:off x="0" y="581242"/>
            <a:ext cx="12192000" cy="697353"/>
          </a:xfrm>
        </p:spPr>
        <p:txBody>
          <a:bodyPr>
            <a:normAutofit/>
          </a:bodyPr>
          <a:lstStyle>
            <a:lvl1pPr marL="0" indent="0" algn="ctr">
              <a:buNone/>
              <a:defRPr sz="3600">
                <a:solidFill>
                  <a:srgbClr val="6D6E6C"/>
                </a:solidFill>
                <a:latin typeface="+mn-lt"/>
              </a:defRPr>
            </a:lvl1pPr>
          </a:lstStyle>
          <a:p>
            <a:pPr lvl="0"/>
            <a:r>
              <a:rPr lang="en-US" dirty="0"/>
              <a:t>TITLE</a:t>
            </a:r>
          </a:p>
        </p:txBody>
      </p:sp>
    </p:spTree>
    <p:extLst>
      <p:ext uri="{BB962C8B-B14F-4D97-AF65-F5344CB8AC3E}">
        <p14:creationId xmlns:p14="http://schemas.microsoft.com/office/powerpoint/2010/main" val="137041392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4 column with icons slide - layout 2">
    <p:spTree>
      <p:nvGrpSpPr>
        <p:cNvPr id="1" name=""/>
        <p:cNvGrpSpPr/>
        <p:nvPr/>
      </p:nvGrpSpPr>
      <p:grpSpPr>
        <a:xfrm>
          <a:off x="0" y="0"/>
          <a:ext cx="0" cy="0"/>
          <a:chOff x="0" y="0"/>
          <a:chExt cx="0" cy="0"/>
        </a:xfrm>
      </p:grpSpPr>
      <p:cxnSp>
        <p:nvCxnSpPr>
          <p:cNvPr id="18" name="Straight Connector 17"/>
          <p:cNvCxnSpPr/>
          <p:nvPr userDrawn="1"/>
        </p:nvCxnSpPr>
        <p:spPr>
          <a:xfrm>
            <a:off x="0" y="477911"/>
            <a:ext cx="12192000" cy="0"/>
          </a:xfrm>
          <a:prstGeom prst="line">
            <a:avLst/>
          </a:prstGeom>
          <a:ln>
            <a:solidFill>
              <a:srgbClr val="353E47"/>
            </a:solidFill>
          </a:ln>
        </p:spPr>
        <p:style>
          <a:lnRef idx="1">
            <a:schemeClr val="accent1"/>
          </a:lnRef>
          <a:fillRef idx="0">
            <a:schemeClr val="accent1"/>
          </a:fillRef>
          <a:effectRef idx="0">
            <a:schemeClr val="accent1"/>
          </a:effectRef>
          <a:fontRef idx="minor">
            <a:schemeClr val="tx1"/>
          </a:fontRef>
        </p:style>
      </p:cxnSp>
      <p:sp>
        <p:nvSpPr>
          <p:cNvPr id="19" name="Text Placeholder 2"/>
          <p:cNvSpPr>
            <a:spLocks noGrp="1"/>
          </p:cNvSpPr>
          <p:nvPr>
            <p:ph type="body" sz="quarter" idx="10" hasCustomPrompt="1"/>
          </p:nvPr>
        </p:nvSpPr>
        <p:spPr>
          <a:xfrm>
            <a:off x="333621" y="2090693"/>
            <a:ext cx="2672815" cy="3712088"/>
          </a:xfrm>
        </p:spPr>
        <p:txBody>
          <a:bodyPr>
            <a:normAutofit/>
          </a:bodyPr>
          <a:lstStyle>
            <a:lvl1pPr marL="0" indent="0" algn="ctr">
              <a:buNone/>
              <a:defRPr sz="2400" baseline="0">
                <a:solidFill>
                  <a:srgbClr val="6D6E6C"/>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20" name="Text Placeholder 2"/>
          <p:cNvSpPr>
            <a:spLocks noGrp="1"/>
          </p:cNvSpPr>
          <p:nvPr>
            <p:ph type="body" sz="quarter" idx="11" hasCustomPrompt="1"/>
          </p:nvPr>
        </p:nvSpPr>
        <p:spPr>
          <a:xfrm>
            <a:off x="3273765" y="2090693"/>
            <a:ext cx="2672815" cy="3712088"/>
          </a:xfrm>
        </p:spPr>
        <p:txBody>
          <a:bodyPr anchor="t">
            <a:normAutofit/>
          </a:bodyPr>
          <a:lstStyle>
            <a:lvl1pPr marL="0" indent="0" algn="ctr">
              <a:buNone/>
              <a:defRPr sz="2400" baseline="0">
                <a:solidFill>
                  <a:srgbClr val="6D6E6C"/>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21" name="Text Placeholder 2"/>
          <p:cNvSpPr>
            <a:spLocks noGrp="1"/>
          </p:cNvSpPr>
          <p:nvPr>
            <p:ph type="body" sz="quarter" idx="12" hasCustomPrompt="1"/>
          </p:nvPr>
        </p:nvSpPr>
        <p:spPr>
          <a:xfrm>
            <a:off x="6145266" y="2090693"/>
            <a:ext cx="2672815" cy="3712088"/>
          </a:xfrm>
        </p:spPr>
        <p:txBody>
          <a:bodyPr>
            <a:normAutofit/>
          </a:bodyPr>
          <a:lstStyle>
            <a:lvl1pPr marL="0" indent="0" algn="ctr">
              <a:buNone/>
              <a:defRPr sz="2400" baseline="0">
                <a:solidFill>
                  <a:srgbClr val="6D6E6C"/>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22" name="Text Placeholder 2"/>
          <p:cNvSpPr>
            <a:spLocks noGrp="1"/>
          </p:cNvSpPr>
          <p:nvPr>
            <p:ph type="body" sz="quarter" idx="13" hasCustomPrompt="1"/>
          </p:nvPr>
        </p:nvSpPr>
        <p:spPr>
          <a:xfrm>
            <a:off x="9098549" y="2090693"/>
            <a:ext cx="2672815" cy="3712088"/>
          </a:xfrm>
        </p:spPr>
        <p:txBody>
          <a:bodyPr anchor="t">
            <a:normAutofit/>
          </a:bodyPr>
          <a:lstStyle>
            <a:lvl1pPr marL="0" indent="0" algn="ctr">
              <a:buNone/>
              <a:defRPr sz="2400" baseline="0">
                <a:solidFill>
                  <a:srgbClr val="6D6E6C"/>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13"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kern="1200" dirty="0">
              <a:solidFill>
                <a:srgbClr val="6D6E6C"/>
              </a:solidFill>
              <a:latin typeface="+mn-lt"/>
              <a:ea typeface="MS PGothic" charset="-128"/>
              <a:cs typeface="Geneva" charset="0"/>
            </a:endParaRPr>
          </a:p>
        </p:txBody>
      </p:sp>
      <p:pic>
        <p:nvPicPr>
          <p:cNvPr id="14" name="Picture 13"/>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16200000">
            <a:off x="5919401" y="6115051"/>
            <a:ext cx="345438" cy="389895"/>
          </a:xfrm>
          <a:prstGeom prst="rect">
            <a:avLst/>
          </a:prstGeom>
        </p:spPr>
      </p:pic>
      <p:sp>
        <p:nvSpPr>
          <p:cNvPr id="15" name="Triangle 14"/>
          <p:cNvSpPr/>
          <p:nvPr userDrawn="1"/>
        </p:nvSpPr>
        <p:spPr>
          <a:xfrm rot="10800000">
            <a:off x="3726458" y="486571"/>
            <a:ext cx="1651000" cy="1423276"/>
          </a:xfrm>
          <a:prstGeom prst="triangle">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riangle 15"/>
          <p:cNvSpPr/>
          <p:nvPr userDrawn="1"/>
        </p:nvSpPr>
        <p:spPr>
          <a:xfrm rot="10800000">
            <a:off x="9609856" y="490612"/>
            <a:ext cx="1651000" cy="1423276"/>
          </a:xfrm>
          <a:prstGeom prst="triangle">
            <a:avLst/>
          </a:prstGeom>
          <a:solidFill>
            <a:srgbClr val="FDC0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riangle 16"/>
          <p:cNvSpPr/>
          <p:nvPr userDrawn="1"/>
        </p:nvSpPr>
        <p:spPr>
          <a:xfrm rot="10800000">
            <a:off x="734413" y="477911"/>
            <a:ext cx="1651000" cy="1423276"/>
          </a:xfrm>
          <a:prstGeom prst="triangle">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riangle 28"/>
          <p:cNvSpPr/>
          <p:nvPr userDrawn="1"/>
        </p:nvSpPr>
        <p:spPr>
          <a:xfrm rot="10800000">
            <a:off x="6617811" y="494652"/>
            <a:ext cx="1651000" cy="1423276"/>
          </a:xfrm>
          <a:prstGeom prst="triangle">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3 column with icons slide">
    <p:spTree>
      <p:nvGrpSpPr>
        <p:cNvPr id="1" name=""/>
        <p:cNvGrpSpPr/>
        <p:nvPr/>
      </p:nvGrpSpPr>
      <p:grpSpPr>
        <a:xfrm>
          <a:off x="0" y="0"/>
          <a:ext cx="0" cy="0"/>
          <a:chOff x="0" y="0"/>
          <a:chExt cx="0" cy="0"/>
        </a:xfrm>
      </p:grpSpPr>
      <p:sp>
        <p:nvSpPr>
          <p:cNvPr id="12" name="Rectangle 11"/>
          <p:cNvSpPr/>
          <p:nvPr userDrawn="1"/>
        </p:nvSpPr>
        <p:spPr>
          <a:xfrm>
            <a:off x="0" y="0"/>
            <a:ext cx="12192000" cy="2374900"/>
          </a:xfrm>
          <a:prstGeom prst="rect">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E3C55"/>
              </a:solidFill>
            </a:endParaRPr>
          </a:p>
        </p:txBody>
      </p:sp>
      <p:sp>
        <p:nvSpPr>
          <p:cNvPr id="18" name="Text Placeholder 23"/>
          <p:cNvSpPr>
            <a:spLocks noGrp="1"/>
          </p:cNvSpPr>
          <p:nvPr>
            <p:ph type="body" sz="quarter" idx="13" hasCustomPrompt="1"/>
          </p:nvPr>
        </p:nvSpPr>
        <p:spPr>
          <a:xfrm>
            <a:off x="0" y="445647"/>
            <a:ext cx="12192000" cy="697353"/>
          </a:xfrm>
        </p:spPr>
        <p:txBody>
          <a:bodyPr>
            <a:normAutofit/>
          </a:bodyPr>
          <a:lstStyle>
            <a:lvl1pPr marL="0" indent="0" algn="ctr">
              <a:buNone/>
              <a:defRPr sz="3600">
                <a:solidFill>
                  <a:schemeClr val="bg1"/>
                </a:solidFill>
                <a:latin typeface="+mn-lt"/>
              </a:defRPr>
            </a:lvl1pPr>
          </a:lstStyle>
          <a:p>
            <a:pPr lvl="0"/>
            <a:r>
              <a:rPr lang="en-US" dirty="0"/>
              <a:t>TITLE</a:t>
            </a:r>
          </a:p>
        </p:txBody>
      </p:sp>
      <p:sp>
        <p:nvSpPr>
          <p:cNvPr id="22" name="Text Placeholder 23"/>
          <p:cNvSpPr>
            <a:spLocks noGrp="1"/>
          </p:cNvSpPr>
          <p:nvPr>
            <p:ph type="body" sz="quarter" idx="14" hasCustomPrompt="1"/>
          </p:nvPr>
        </p:nvSpPr>
        <p:spPr>
          <a:xfrm>
            <a:off x="684287" y="3376016"/>
            <a:ext cx="3408830" cy="1045795"/>
          </a:xfrm>
        </p:spPr>
        <p:txBody>
          <a:bodyPr anchor="ctr">
            <a:normAutofit/>
          </a:bodyPr>
          <a:lstStyle>
            <a:lvl1pPr marL="0" indent="0" algn="ctr">
              <a:buNone/>
              <a:defRPr sz="3000">
                <a:solidFill>
                  <a:srgbClr val="6D6E6C"/>
                </a:solidFill>
                <a:latin typeface="+mn-lt"/>
              </a:defRPr>
            </a:lvl1pPr>
          </a:lstStyle>
          <a:p>
            <a:pPr lvl="0"/>
            <a:r>
              <a:rPr lang="en-US" dirty="0"/>
              <a:t>Sub Title</a:t>
            </a:r>
          </a:p>
        </p:txBody>
      </p:sp>
      <p:sp>
        <p:nvSpPr>
          <p:cNvPr id="23" name="Text Placeholder 23"/>
          <p:cNvSpPr>
            <a:spLocks noGrp="1"/>
          </p:cNvSpPr>
          <p:nvPr>
            <p:ph type="body" sz="quarter" idx="15" hasCustomPrompt="1"/>
          </p:nvPr>
        </p:nvSpPr>
        <p:spPr>
          <a:xfrm>
            <a:off x="684287" y="4571947"/>
            <a:ext cx="3408830" cy="1412740"/>
          </a:xfrm>
        </p:spPr>
        <p:txBody>
          <a:bodyPr>
            <a:normAutofit/>
          </a:bodyPr>
          <a:lstStyle>
            <a:lvl1pPr marL="0" indent="0" algn="ctr">
              <a:buNone/>
              <a:defRPr sz="2400">
                <a:solidFill>
                  <a:srgbClr val="6D6E6C"/>
                </a:solidFill>
                <a:latin typeface="+mn-lt"/>
              </a:defRPr>
            </a:lvl1pPr>
          </a:lstStyle>
          <a:p>
            <a:pPr lvl="0"/>
            <a:r>
              <a:rPr lang="en-US" dirty="0"/>
              <a:t>Main Body Text</a:t>
            </a:r>
          </a:p>
        </p:txBody>
      </p:sp>
      <p:cxnSp>
        <p:nvCxnSpPr>
          <p:cNvPr id="4" name="Straight Connector 3"/>
          <p:cNvCxnSpPr/>
          <p:nvPr userDrawn="1"/>
        </p:nvCxnSpPr>
        <p:spPr>
          <a:xfrm flipH="1">
            <a:off x="555813" y="4482302"/>
            <a:ext cx="3591091"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26" name="Text Placeholder 23"/>
          <p:cNvSpPr>
            <a:spLocks noGrp="1"/>
          </p:cNvSpPr>
          <p:nvPr>
            <p:ph type="body" sz="quarter" idx="16" hasCustomPrompt="1"/>
          </p:nvPr>
        </p:nvSpPr>
        <p:spPr>
          <a:xfrm>
            <a:off x="4512216" y="3376016"/>
            <a:ext cx="3408830" cy="1045795"/>
          </a:xfrm>
        </p:spPr>
        <p:txBody>
          <a:bodyPr anchor="ctr">
            <a:normAutofit/>
          </a:bodyPr>
          <a:lstStyle>
            <a:lvl1pPr marL="0" indent="0" algn="ctr">
              <a:buNone/>
              <a:defRPr sz="3000">
                <a:solidFill>
                  <a:srgbClr val="6D6E6C"/>
                </a:solidFill>
                <a:latin typeface="+mn-lt"/>
              </a:defRPr>
            </a:lvl1pPr>
          </a:lstStyle>
          <a:p>
            <a:pPr lvl="0"/>
            <a:r>
              <a:rPr lang="en-US" dirty="0"/>
              <a:t>Sub Title</a:t>
            </a:r>
          </a:p>
        </p:txBody>
      </p:sp>
      <p:sp>
        <p:nvSpPr>
          <p:cNvPr id="27" name="Text Placeholder 23"/>
          <p:cNvSpPr>
            <a:spLocks noGrp="1"/>
          </p:cNvSpPr>
          <p:nvPr>
            <p:ph type="body" sz="quarter" idx="17" hasCustomPrompt="1"/>
          </p:nvPr>
        </p:nvSpPr>
        <p:spPr>
          <a:xfrm>
            <a:off x="4512216" y="4571947"/>
            <a:ext cx="3408830" cy="1412740"/>
          </a:xfrm>
        </p:spPr>
        <p:txBody>
          <a:bodyPr>
            <a:normAutofit/>
          </a:bodyPr>
          <a:lstStyle>
            <a:lvl1pPr marL="0" indent="0" algn="ctr">
              <a:buNone/>
              <a:defRPr sz="2400">
                <a:solidFill>
                  <a:srgbClr val="6D6E6C"/>
                </a:solidFill>
                <a:latin typeface="+mn-lt"/>
              </a:defRPr>
            </a:lvl1pPr>
          </a:lstStyle>
          <a:p>
            <a:pPr lvl="0"/>
            <a:r>
              <a:rPr lang="en-US" dirty="0"/>
              <a:t>Main Body Text</a:t>
            </a:r>
          </a:p>
        </p:txBody>
      </p:sp>
      <p:cxnSp>
        <p:nvCxnSpPr>
          <p:cNvPr id="28" name="Straight Connector 27"/>
          <p:cNvCxnSpPr/>
          <p:nvPr userDrawn="1"/>
        </p:nvCxnSpPr>
        <p:spPr>
          <a:xfrm flipH="1">
            <a:off x="4383742" y="4482302"/>
            <a:ext cx="3591091"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30" name="Text Placeholder 23"/>
          <p:cNvSpPr>
            <a:spLocks noGrp="1"/>
          </p:cNvSpPr>
          <p:nvPr>
            <p:ph type="body" sz="quarter" idx="18" hasCustomPrompt="1"/>
          </p:nvPr>
        </p:nvSpPr>
        <p:spPr>
          <a:xfrm>
            <a:off x="8228086" y="3376016"/>
            <a:ext cx="3408830" cy="1045795"/>
          </a:xfrm>
        </p:spPr>
        <p:txBody>
          <a:bodyPr anchor="ctr">
            <a:normAutofit/>
          </a:bodyPr>
          <a:lstStyle>
            <a:lvl1pPr marL="0" indent="0" algn="ctr">
              <a:buNone/>
              <a:defRPr sz="3000">
                <a:solidFill>
                  <a:srgbClr val="6D6E6C"/>
                </a:solidFill>
                <a:latin typeface="+mn-lt"/>
              </a:defRPr>
            </a:lvl1pPr>
          </a:lstStyle>
          <a:p>
            <a:pPr lvl="0"/>
            <a:r>
              <a:rPr lang="en-US" dirty="0"/>
              <a:t>Sub Title</a:t>
            </a:r>
          </a:p>
        </p:txBody>
      </p:sp>
      <p:sp>
        <p:nvSpPr>
          <p:cNvPr id="31" name="Text Placeholder 23"/>
          <p:cNvSpPr>
            <a:spLocks noGrp="1"/>
          </p:cNvSpPr>
          <p:nvPr>
            <p:ph type="body" sz="quarter" idx="19" hasCustomPrompt="1"/>
          </p:nvPr>
        </p:nvSpPr>
        <p:spPr>
          <a:xfrm>
            <a:off x="8228086" y="4571947"/>
            <a:ext cx="3408830" cy="1412740"/>
          </a:xfrm>
        </p:spPr>
        <p:txBody>
          <a:bodyPr>
            <a:normAutofit/>
          </a:bodyPr>
          <a:lstStyle>
            <a:lvl1pPr marL="0" indent="0" algn="ctr">
              <a:buNone/>
              <a:defRPr sz="2400">
                <a:solidFill>
                  <a:srgbClr val="6D6E6C"/>
                </a:solidFill>
                <a:latin typeface="+mn-lt"/>
              </a:defRPr>
            </a:lvl1pPr>
          </a:lstStyle>
          <a:p>
            <a:pPr lvl="0"/>
            <a:r>
              <a:rPr lang="en-US" dirty="0"/>
              <a:t>Main Body Text</a:t>
            </a:r>
          </a:p>
        </p:txBody>
      </p:sp>
      <p:cxnSp>
        <p:nvCxnSpPr>
          <p:cNvPr id="35" name="Straight Connector 34"/>
          <p:cNvCxnSpPr/>
          <p:nvPr userDrawn="1"/>
        </p:nvCxnSpPr>
        <p:spPr>
          <a:xfrm flipH="1">
            <a:off x="8099612" y="4482302"/>
            <a:ext cx="3591091"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34" name="Triangle 33"/>
          <p:cNvSpPr/>
          <p:nvPr userDrawn="1"/>
        </p:nvSpPr>
        <p:spPr>
          <a:xfrm rot="5400000">
            <a:off x="5461568" y="1673914"/>
            <a:ext cx="1651000" cy="1423276"/>
          </a:xfrm>
          <a:prstGeom prst="triangle">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riangle 36"/>
          <p:cNvSpPr/>
          <p:nvPr userDrawn="1"/>
        </p:nvSpPr>
        <p:spPr>
          <a:xfrm rot="5400000">
            <a:off x="1613532" y="1655489"/>
            <a:ext cx="1651000" cy="1423276"/>
          </a:xfrm>
          <a:prstGeom prst="triangle">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riangle 37"/>
          <p:cNvSpPr/>
          <p:nvPr userDrawn="1"/>
        </p:nvSpPr>
        <p:spPr>
          <a:xfrm rot="5400000">
            <a:off x="9107001" y="1673914"/>
            <a:ext cx="1651000" cy="1423276"/>
          </a:xfrm>
          <a:prstGeom prst="triangle">
            <a:avLst/>
          </a:prstGeom>
          <a:solidFill>
            <a:srgbClr val="FDC0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kern="1200" dirty="0">
              <a:solidFill>
                <a:srgbClr val="6D6E6C"/>
              </a:solidFill>
              <a:latin typeface="+mn-lt"/>
              <a:ea typeface="MS PGothic" charset="-128"/>
              <a:cs typeface="Geneva" charset="0"/>
            </a:endParaRPr>
          </a:p>
        </p:txBody>
      </p:sp>
      <p:pic>
        <p:nvPicPr>
          <p:cNvPr id="40" name="Picture 39"/>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16200000">
            <a:off x="5919401" y="6115051"/>
            <a:ext cx="345438" cy="389895"/>
          </a:xfrm>
          <a:prstGeom prst="rect">
            <a:avLst/>
          </a:prstGeom>
        </p:spPr>
      </p:pic>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_3 column with icons slide">
    <p:spTree>
      <p:nvGrpSpPr>
        <p:cNvPr id="1" name=""/>
        <p:cNvGrpSpPr/>
        <p:nvPr/>
      </p:nvGrpSpPr>
      <p:grpSpPr>
        <a:xfrm>
          <a:off x="0" y="0"/>
          <a:ext cx="0" cy="0"/>
          <a:chOff x="0" y="0"/>
          <a:chExt cx="0" cy="0"/>
        </a:xfrm>
      </p:grpSpPr>
      <p:cxnSp>
        <p:nvCxnSpPr>
          <p:cNvPr id="19" name="Straight Connector 18">
            <a:extLst>
              <a:ext uri="{FF2B5EF4-FFF2-40B4-BE49-F238E27FC236}">
                <a16:creationId xmlns:a16="http://schemas.microsoft.com/office/drawing/2014/main" id="{CF9D0D72-C3F8-584A-8699-47CDAC0A99C9}"/>
              </a:ext>
            </a:extLst>
          </p:cNvPr>
          <p:cNvCxnSpPr>
            <a:cxnSpLocks/>
          </p:cNvCxnSpPr>
          <p:nvPr userDrawn="1"/>
        </p:nvCxnSpPr>
        <p:spPr>
          <a:xfrm>
            <a:off x="-3880" y="2086593"/>
            <a:ext cx="12192000" cy="0"/>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18" name="Text Placeholder 23"/>
          <p:cNvSpPr>
            <a:spLocks noGrp="1"/>
          </p:cNvSpPr>
          <p:nvPr>
            <p:ph type="body" sz="quarter" idx="13" hasCustomPrompt="1"/>
          </p:nvPr>
        </p:nvSpPr>
        <p:spPr>
          <a:xfrm>
            <a:off x="0" y="581242"/>
            <a:ext cx="12192000" cy="697353"/>
          </a:xfrm>
        </p:spPr>
        <p:txBody>
          <a:bodyPr>
            <a:normAutofit/>
          </a:bodyPr>
          <a:lstStyle>
            <a:lvl1pPr marL="0" indent="0" algn="ctr">
              <a:buNone/>
              <a:defRPr sz="3600">
                <a:solidFill>
                  <a:srgbClr val="6D6E6C"/>
                </a:solidFill>
                <a:latin typeface="+mn-lt"/>
              </a:defRPr>
            </a:lvl1pPr>
          </a:lstStyle>
          <a:p>
            <a:pPr lvl="0"/>
            <a:r>
              <a:rPr lang="en-US" dirty="0"/>
              <a:t>TITLE</a:t>
            </a:r>
          </a:p>
        </p:txBody>
      </p:sp>
      <p:sp>
        <p:nvSpPr>
          <p:cNvPr id="22" name="Text Placeholder 23"/>
          <p:cNvSpPr>
            <a:spLocks noGrp="1"/>
          </p:cNvSpPr>
          <p:nvPr>
            <p:ph type="body" sz="quarter" idx="14" hasCustomPrompt="1"/>
          </p:nvPr>
        </p:nvSpPr>
        <p:spPr>
          <a:xfrm>
            <a:off x="704165" y="3376016"/>
            <a:ext cx="4563574" cy="1045795"/>
          </a:xfrm>
        </p:spPr>
        <p:txBody>
          <a:bodyPr anchor="ctr">
            <a:normAutofit/>
          </a:bodyPr>
          <a:lstStyle>
            <a:lvl1pPr marL="0" indent="0" algn="ctr">
              <a:buNone/>
              <a:defRPr sz="3000">
                <a:solidFill>
                  <a:srgbClr val="6D6E6C"/>
                </a:solidFill>
                <a:latin typeface="+mn-lt"/>
              </a:defRPr>
            </a:lvl1pPr>
          </a:lstStyle>
          <a:p>
            <a:pPr lvl="0"/>
            <a:r>
              <a:rPr lang="en-US" dirty="0"/>
              <a:t>Sub Title</a:t>
            </a:r>
          </a:p>
        </p:txBody>
      </p:sp>
      <p:sp>
        <p:nvSpPr>
          <p:cNvPr id="39"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kern="1200" dirty="0">
              <a:solidFill>
                <a:srgbClr val="6D6E6C"/>
              </a:solidFill>
              <a:latin typeface="+mn-lt"/>
              <a:ea typeface="MS PGothic" charset="-128"/>
              <a:cs typeface="Geneva" charset="0"/>
            </a:endParaRPr>
          </a:p>
        </p:txBody>
      </p:sp>
      <p:pic>
        <p:nvPicPr>
          <p:cNvPr id="40" name="Picture 39"/>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16200000">
            <a:off x="5919401" y="6115051"/>
            <a:ext cx="345438" cy="389895"/>
          </a:xfrm>
          <a:prstGeom prst="rect">
            <a:avLst/>
          </a:prstGeom>
        </p:spPr>
      </p:pic>
      <p:sp>
        <p:nvSpPr>
          <p:cNvPr id="21" name="Text Placeholder 23">
            <a:extLst>
              <a:ext uri="{FF2B5EF4-FFF2-40B4-BE49-F238E27FC236}">
                <a16:creationId xmlns:a16="http://schemas.microsoft.com/office/drawing/2014/main" id="{46EB5BD2-E95A-9D49-86A1-BBE510B33216}"/>
              </a:ext>
            </a:extLst>
          </p:cNvPr>
          <p:cNvSpPr>
            <a:spLocks noGrp="1"/>
          </p:cNvSpPr>
          <p:nvPr>
            <p:ph type="body" sz="quarter" idx="16" hasCustomPrompt="1"/>
          </p:nvPr>
        </p:nvSpPr>
        <p:spPr>
          <a:xfrm>
            <a:off x="6765237" y="3346647"/>
            <a:ext cx="4563574" cy="1045795"/>
          </a:xfrm>
        </p:spPr>
        <p:txBody>
          <a:bodyPr anchor="ctr">
            <a:normAutofit/>
          </a:bodyPr>
          <a:lstStyle>
            <a:lvl1pPr marL="0" indent="0" algn="ctr">
              <a:buNone/>
              <a:defRPr sz="3000">
                <a:solidFill>
                  <a:srgbClr val="6D6E6C"/>
                </a:solidFill>
                <a:latin typeface="+mn-lt"/>
              </a:defRPr>
            </a:lvl1pPr>
          </a:lstStyle>
          <a:p>
            <a:pPr lvl="0"/>
            <a:r>
              <a:rPr lang="en-US" dirty="0"/>
              <a:t>Sub Title</a:t>
            </a:r>
          </a:p>
        </p:txBody>
      </p:sp>
    </p:spTree>
    <p:extLst>
      <p:ext uri="{BB962C8B-B14F-4D97-AF65-F5344CB8AC3E}">
        <p14:creationId xmlns:p14="http://schemas.microsoft.com/office/powerpoint/2010/main" val="334221377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3 bullets slide">
    <p:spTree>
      <p:nvGrpSpPr>
        <p:cNvPr id="1" name=""/>
        <p:cNvGrpSpPr/>
        <p:nvPr/>
      </p:nvGrpSpPr>
      <p:grpSpPr>
        <a:xfrm>
          <a:off x="0" y="0"/>
          <a:ext cx="0" cy="0"/>
          <a:chOff x="0" y="0"/>
          <a:chExt cx="0" cy="0"/>
        </a:xfrm>
      </p:grpSpPr>
      <p:sp>
        <p:nvSpPr>
          <p:cNvPr id="34" name="Rectangle 33"/>
          <p:cNvSpPr/>
          <p:nvPr userDrawn="1"/>
        </p:nvSpPr>
        <p:spPr>
          <a:xfrm>
            <a:off x="4903304" y="1126433"/>
            <a:ext cx="7288696" cy="1302295"/>
          </a:xfrm>
          <a:prstGeom prst="rect">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Rectangle 35"/>
          <p:cNvSpPr/>
          <p:nvPr userDrawn="1"/>
        </p:nvSpPr>
        <p:spPr>
          <a:xfrm>
            <a:off x="4903304" y="2749824"/>
            <a:ext cx="7288696" cy="1302295"/>
          </a:xfrm>
          <a:prstGeom prst="rect">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Rectangle 36"/>
          <p:cNvSpPr/>
          <p:nvPr userDrawn="1"/>
        </p:nvSpPr>
        <p:spPr>
          <a:xfrm>
            <a:off x="4903304" y="4373215"/>
            <a:ext cx="7288696" cy="1302295"/>
          </a:xfrm>
          <a:prstGeom prst="rect">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38" name="Straight Connector 37"/>
          <p:cNvCxnSpPr/>
          <p:nvPr userDrawn="1"/>
        </p:nvCxnSpPr>
        <p:spPr>
          <a:xfrm>
            <a:off x="6175512" y="1223543"/>
            <a:ext cx="0" cy="1042579"/>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a:xfrm>
            <a:off x="6175512" y="2852059"/>
            <a:ext cx="0" cy="1042579"/>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a:xfrm>
            <a:off x="6175512" y="4496389"/>
            <a:ext cx="0" cy="1042579"/>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pic>
        <p:nvPicPr>
          <p:cNvPr id="41" name="Picture 40"/>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3954456" y="677649"/>
            <a:ext cx="1176669" cy="5446643"/>
          </a:xfrm>
          <a:prstGeom prst="rect">
            <a:avLst/>
          </a:prstGeom>
        </p:spPr>
      </p:pic>
      <p:sp>
        <p:nvSpPr>
          <p:cNvPr id="42" name="Text Placeholder 23"/>
          <p:cNvSpPr>
            <a:spLocks noGrp="1"/>
          </p:cNvSpPr>
          <p:nvPr>
            <p:ph type="body" sz="quarter" idx="13" hasCustomPrompt="1"/>
          </p:nvPr>
        </p:nvSpPr>
        <p:spPr>
          <a:xfrm>
            <a:off x="643223" y="1079254"/>
            <a:ext cx="3821205" cy="697353"/>
          </a:xfrm>
        </p:spPr>
        <p:txBody>
          <a:bodyPr>
            <a:normAutofit/>
          </a:bodyPr>
          <a:lstStyle>
            <a:lvl1pPr marL="0" indent="0" algn="l">
              <a:buNone/>
              <a:defRPr sz="3600">
                <a:solidFill>
                  <a:srgbClr val="6D6E6C"/>
                </a:solidFill>
                <a:latin typeface="+mn-lt"/>
              </a:defRPr>
            </a:lvl1pPr>
          </a:lstStyle>
          <a:p>
            <a:pPr lvl="0"/>
            <a:r>
              <a:rPr lang="en-US" dirty="0"/>
              <a:t>TITLE</a:t>
            </a:r>
          </a:p>
        </p:txBody>
      </p:sp>
      <p:sp>
        <p:nvSpPr>
          <p:cNvPr id="43" name="Text Placeholder 25"/>
          <p:cNvSpPr>
            <a:spLocks noGrp="1"/>
          </p:cNvSpPr>
          <p:nvPr>
            <p:ph type="body" sz="quarter" idx="14" hasCustomPrompt="1"/>
          </p:nvPr>
        </p:nvSpPr>
        <p:spPr>
          <a:xfrm>
            <a:off x="643223" y="2087287"/>
            <a:ext cx="3821205" cy="3642009"/>
          </a:xfrm>
        </p:spPr>
        <p:txBody>
          <a:bodyPr>
            <a:noAutofit/>
          </a:bodyPr>
          <a:lstStyle>
            <a:lvl1pPr marL="0" indent="0" algn="l">
              <a:buNone/>
              <a:defRPr sz="30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Sub Title</a:t>
            </a:r>
          </a:p>
        </p:txBody>
      </p:sp>
      <p:sp>
        <p:nvSpPr>
          <p:cNvPr id="44" name="Text Placeholder 23"/>
          <p:cNvSpPr>
            <a:spLocks noGrp="1"/>
          </p:cNvSpPr>
          <p:nvPr>
            <p:ph type="body" sz="quarter" idx="15" hasCustomPrompt="1"/>
          </p:nvPr>
        </p:nvSpPr>
        <p:spPr>
          <a:xfrm>
            <a:off x="4975024" y="1126433"/>
            <a:ext cx="1176670" cy="1292995"/>
          </a:xfrm>
        </p:spPr>
        <p:txBody>
          <a:bodyPr anchor="ctr">
            <a:normAutofit/>
          </a:bodyPr>
          <a:lstStyle>
            <a:lvl1pPr marL="0" indent="0" algn="ctr">
              <a:buNone/>
              <a:defRPr sz="4800">
                <a:solidFill>
                  <a:schemeClr val="bg1"/>
                </a:solidFill>
                <a:latin typeface="+mn-lt"/>
              </a:defRPr>
            </a:lvl1pPr>
          </a:lstStyle>
          <a:p>
            <a:pPr lvl="0"/>
            <a:r>
              <a:rPr lang="en-US" dirty="0"/>
              <a:t>01</a:t>
            </a:r>
          </a:p>
        </p:txBody>
      </p:sp>
      <p:sp>
        <p:nvSpPr>
          <p:cNvPr id="45" name="Text Placeholder 2"/>
          <p:cNvSpPr>
            <a:spLocks noGrp="1"/>
          </p:cNvSpPr>
          <p:nvPr>
            <p:ph type="body" sz="quarter" idx="12" hasCustomPrompt="1"/>
          </p:nvPr>
        </p:nvSpPr>
        <p:spPr>
          <a:xfrm>
            <a:off x="6271051" y="1126433"/>
            <a:ext cx="5353929" cy="1292995"/>
          </a:xfrm>
        </p:spPr>
        <p:txBody>
          <a:bodyPr anchor="ctr">
            <a:normAutofit/>
          </a:bodyPr>
          <a:lstStyle>
            <a:lvl1pPr marL="0" indent="0" algn="l">
              <a:buNone/>
              <a:defRPr sz="2400" baseline="0">
                <a:solidFill>
                  <a:schemeClr val="bg1"/>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cxnSp>
        <p:nvCxnSpPr>
          <p:cNvPr id="51" name="Straight Connector 50"/>
          <p:cNvCxnSpPr/>
          <p:nvPr userDrawn="1"/>
        </p:nvCxnSpPr>
        <p:spPr>
          <a:xfrm>
            <a:off x="417209" y="1920386"/>
            <a:ext cx="4287526"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52" name="Text Placeholder 23"/>
          <p:cNvSpPr>
            <a:spLocks noGrp="1"/>
          </p:cNvSpPr>
          <p:nvPr>
            <p:ph type="body" sz="quarter" idx="16" hasCustomPrompt="1"/>
          </p:nvPr>
        </p:nvSpPr>
        <p:spPr>
          <a:xfrm>
            <a:off x="4998842" y="2740524"/>
            <a:ext cx="1176670" cy="1292995"/>
          </a:xfrm>
        </p:spPr>
        <p:txBody>
          <a:bodyPr anchor="ctr">
            <a:normAutofit/>
          </a:bodyPr>
          <a:lstStyle>
            <a:lvl1pPr marL="0" indent="0" algn="ctr">
              <a:buNone/>
              <a:defRPr sz="4800">
                <a:solidFill>
                  <a:schemeClr val="bg1"/>
                </a:solidFill>
                <a:latin typeface="+mn-lt"/>
              </a:defRPr>
            </a:lvl1pPr>
          </a:lstStyle>
          <a:p>
            <a:pPr lvl="0"/>
            <a:r>
              <a:rPr lang="en-US" dirty="0"/>
              <a:t>02</a:t>
            </a:r>
          </a:p>
        </p:txBody>
      </p:sp>
      <p:sp>
        <p:nvSpPr>
          <p:cNvPr id="53" name="Text Placeholder 2"/>
          <p:cNvSpPr>
            <a:spLocks noGrp="1"/>
          </p:cNvSpPr>
          <p:nvPr>
            <p:ph type="body" sz="quarter" idx="17" hasCustomPrompt="1"/>
          </p:nvPr>
        </p:nvSpPr>
        <p:spPr>
          <a:xfrm>
            <a:off x="6294869" y="2740524"/>
            <a:ext cx="5353929" cy="1292995"/>
          </a:xfrm>
        </p:spPr>
        <p:txBody>
          <a:bodyPr anchor="ctr">
            <a:normAutofit/>
          </a:bodyPr>
          <a:lstStyle>
            <a:lvl1pPr marL="0" indent="0" algn="l">
              <a:buNone/>
              <a:defRPr sz="2400" baseline="0">
                <a:solidFill>
                  <a:schemeClr val="bg1"/>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54" name="Text Placeholder 23"/>
          <p:cNvSpPr>
            <a:spLocks noGrp="1"/>
          </p:cNvSpPr>
          <p:nvPr>
            <p:ph type="body" sz="quarter" idx="18" hasCustomPrompt="1"/>
          </p:nvPr>
        </p:nvSpPr>
        <p:spPr>
          <a:xfrm>
            <a:off x="4968894" y="4387646"/>
            <a:ext cx="1176670" cy="1292995"/>
          </a:xfrm>
        </p:spPr>
        <p:txBody>
          <a:bodyPr anchor="ctr">
            <a:normAutofit/>
          </a:bodyPr>
          <a:lstStyle>
            <a:lvl1pPr marL="0" indent="0" algn="ctr">
              <a:buNone/>
              <a:defRPr sz="4800">
                <a:solidFill>
                  <a:schemeClr val="bg1"/>
                </a:solidFill>
                <a:latin typeface="+mn-lt"/>
              </a:defRPr>
            </a:lvl1pPr>
          </a:lstStyle>
          <a:p>
            <a:pPr lvl="0"/>
            <a:r>
              <a:rPr lang="en-US" dirty="0"/>
              <a:t>03</a:t>
            </a:r>
          </a:p>
        </p:txBody>
      </p:sp>
      <p:sp>
        <p:nvSpPr>
          <p:cNvPr id="55" name="Text Placeholder 2"/>
          <p:cNvSpPr>
            <a:spLocks noGrp="1"/>
          </p:cNvSpPr>
          <p:nvPr>
            <p:ph type="body" sz="quarter" idx="19" hasCustomPrompt="1"/>
          </p:nvPr>
        </p:nvSpPr>
        <p:spPr>
          <a:xfrm>
            <a:off x="6264921" y="4387646"/>
            <a:ext cx="5353929" cy="1292995"/>
          </a:xfrm>
        </p:spPr>
        <p:txBody>
          <a:bodyPr anchor="ctr">
            <a:normAutofit/>
          </a:bodyPr>
          <a:lstStyle>
            <a:lvl1pPr marL="0" indent="0" algn="l">
              <a:buNone/>
              <a:defRPr sz="2400" baseline="0">
                <a:solidFill>
                  <a:schemeClr val="bg1"/>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23"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24" name="Picture 23"/>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rot="10800000">
            <a:off x="476270" y="6245726"/>
            <a:ext cx="345438" cy="389895"/>
          </a:xfrm>
          <a:prstGeom prst="rect">
            <a:avLst/>
          </a:prstGeom>
        </p:spPr>
      </p:pic>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Laptop slide 1">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a:ext>
            </a:extLst>
          </a:blip>
          <a:srcRect l="8387" t="10823" r="9307" b="5574"/>
          <a:stretch/>
        </p:blipFill>
        <p:spPr>
          <a:xfrm>
            <a:off x="2000190" y="1447737"/>
            <a:ext cx="7941283" cy="4839954"/>
          </a:xfrm>
          <a:prstGeom prst="rect">
            <a:avLst/>
          </a:prstGeom>
        </p:spPr>
      </p:pic>
      <p:sp>
        <p:nvSpPr>
          <p:cNvPr id="25" name="Text Placeholder 23"/>
          <p:cNvSpPr>
            <a:spLocks noGrp="1"/>
          </p:cNvSpPr>
          <p:nvPr>
            <p:ph type="body" sz="quarter" idx="13" hasCustomPrompt="1"/>
          </p:nvPr>
        </p:nvSpPr>
        <p:spPr>
          <a:xfrm>
            <a:off x="0" y="213464"/>
            <a:ext cx="12192000" cy="704485"/>
          </a:xfrm>
        </p:spPr>
        <p:txBody>
          <a:bodyPr>
            <a:normAutofit/>
          </a:bodyPr>
          <a:lstStyle>
            <a:lvl1pPr marL="0" indent="0" algn="ctr">
              <a:buNone/>
              <a:defRPr sz="3600">
                <a:solidFill>
                  <a:srgbClr val="6D6E6C"/>
                </a:solidFill>
                <a:latin typeface="+mn-lt"/>
              </a:defRPr>
            </a:lvl1pPr>
          </a:lstStyle>
          <a:p>
            <a:pPr lvl="0"/>
            <a:r>
              <a:rPr lang="en-US" dirty="0"/>
              <a:t>TITLE</a:t>
            </a:r>
          </a:p>
        </p:txBody>
      </p:sp>
      <p:sp>
        <p:nvSpPr>
          <p:cNvPr id="26" name="Text Placeholder 25"/>
          <p:cNvSpPr>
            <a:spLocks noGrp="1"/>
          </p:cNvSpPr>
          <p:nvPr>
            <p:ph type="body" sz="quarter" idx="14" hasCustomPrompt="1"/>
          </p:nvPr>
        </p:nvSpPr>
        <p:spPr>
          <a:xfrm>
            <a:off x="0" y="1045042"/>
            <a:ext cx="12192000" cy="590599"/>
          </a:xfrm>
        </p:spPr>
        <p:txBody>
          <a:bodyPr>
            <a:noAutofit/>
          </a:bodyPr>
          <a:lstStyle>
            <a:lvl1pPr marL="0" indent="0" algn="ctr">
              <a:buNone/>
              <a:defRPr sz="30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Sub Title</a:t>
            </a:r>
          </a:p>
        </p:txBody>
      </p:sp>
      <p:cxnSp>
        <p:nvCxnSpPr>
          <p:cNvPr id="27" name="Straight Connector 26"/>
          <p:cNvCxnSpPr/>
          <p:nvPr userDrawn="1"/>
        </p:nvCxnSpPr>
        <p:spPr>
          <a:xfrm flipH="1">
            <a:off x="280404" y="945173"/>
            <a:ext cx="11623126"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8" name="Picture Placeholder 7"/>
          <p:cNvSpPr>
            <a:spLocks noGrp="1"/>
          </p:cNvSpPr>
          <p:nvPr>
            <p:ph type="pic" sz="quarter" idx="15" hasCustomPrompt="1"/>
          </p:nvPr>
        </p:nvSpPr>
        <p:spPr>
          <a:xfrm>
            <a:off x="3184071" y="1893434"/>
            <a:ext cx="5665788" cy="3478212"/>
          </a:xfrm>
          <a:prstGeom prst="rect">
            <a:avLst/>
          </a:prstGeom>
        </p:spPr>
        <p:txBody>
          <a:bodyPr anchor="t"/>
          <a:lstStyle>
            <a:lvl1pPr marL="228600" marR="0" indent="-228600" algn="ctr" defTabSz="914400" rtl="0" eaLnBrk="1" fontAlgn="auto" latinLnBrk="0" hangingPunct="1">
              <a:lnSpc>
                <a:spcPct val="90000"/>
              </a:lnSpc>
              <a:spcBef>
                <a:spcPts val="1000"/>
              </a:spcBef>
              <a:spcAft>
                <a:spcPts val="0"/>
              </a:spcAft>
              <a:buClrTx/>
              <a:buSzTx/>
              <a:buFont typeface="Arial"/>
              <a:buNone/>
              <a:tabLst/>
              <a:defRPr sz="2800" baseline="0">
                <a:solidFill>
                  <a:schemeClr val="bg1">
                    <a:lumMod val="50000"/>
                  </a:schemeClr>
                </a:solidFill>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dirty="0"/>
              <a:t>        </a:t>
            </a:r>
          </a:p>
          <a:p>
            <a:pPr marL="228600" marR="0" lvl="0" indent="-228600" algn="l" defTabSz="914400" rtl="0" eaLnBrk="1" fontAlgn="auto" latinLnBrk="0" hangingPunct="1">
              <a:lnSpc>
                <a:spcPct val="90000"/>
              </a:lnSpc>
              <a:spcBef>
                <a:spcPts val="1000"/>
              </a:spcBef>
              <a:spcAft>
                <a:spcPts val="0"/>
              </a:spcAft>
              <a:buClrTx/>
              <a:buSzTx/>
              <a:buFont typeface="Arial"/>
              <a:buNone/>
              <a:tabLst/>
              <a:defRPr/>
            </a:pPr>
            <a:endParaRPr lang="en-US" dirty="0"/>
          </a:p>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dirty="0"/>
              <a:t>            </a:t>
            </a:r>
          </a:p>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dirty="0"/>
              <a:t>            Click here  to add photo</a:t>
            </a:r>
          </a:p>
        </p:txBody>
      </p:sp>
      <p:sp>
        <p:nvSpPr>
          <p:cNvPr id="9"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kern="1200" dirty="0">
              <a:solidFill>
                <a:srgbClr val="6D6E6C"/>
              </a:solidFill>
              <a:latin typeface="+mn-lt"/>
              <a:ea typeface="MS PGothic" charset="-128"/>
              <a:cs typeface="Geneva" charset="0"/>
            </a:endParaRPr>
          </a:p>
        </p:txBody>
      </p:sp>
      <p:pic>
        <p:nvPicPr>
          <p:cNvPr id="10" name="Picture 9"/>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rot="16200000">
            <a:off x="5919401" y="6115051"/>
            <a:ext cx="345438" cy="389895"/>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ver Design 2">
    <p:spTree>
      <p:nvGrpSpPr>
        <p:cNvPr id="1" name=""/>
        <p:cNvGrpSpPr/>
        <p:nvPr/>
      </p:nvGrpSpPr>
      <p:grpSpPr>
        <a:xfrm>
          <a:off x="0" y="0"/>
          <a:ext cx="0" cy="0"/>
          <a:chOff x="0" y="0"/>
          <a:chExt cx="0" cy="0"/>
        </a:xfrm>
      </p:grpSpPr>
      <p:sp>
        <p:nvSpPr>
          <p:cNvPr id="9" name="Rectangle 8"/>
          <p:cNvSpPr/>
          <p:nvPr userDrawn="1"/>
        </p:nvSpPr>
        <p:spPr>
          <a:xfrm>
            <a:off x="0" y="2320257"/>
            <a:ext cx="12192000" cy="2794000"/>
          </a:xfrm>
          <a:prstGeom prst="rect">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150100" y="677143"/>
            <a:ext cx="4467719" cy="1209253"/>
          </a:xfrm>
          <a:prstGeom prst="rect">
            <a:avLst/>
          </a:prstGeom>
        </p:spPr>
      </p:pic>
      <p:sp>
        <p:nvSpPr>
          <p:cNvPr id="11" name="Footer Placeholder 6"/>
          <p:cNvSpPr txBox="1">
            <a:spLocks noGrp="1"/>
          </p:cNvSpPr>
          <p:nvPr userDrawn="1"/>
        </p:nvSpPr>
        <p:spPr bwMode="auto">
          <a:xfrm>
            <a:off x="9625579" y="6235377"/>
            <a:ext cx="2462212" cy="35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spcBef>
                <a:spcPct val="0"/>
              </a:spcBef>
              <a:buFontTx/>
              <a:buNone/>
            </a:pPr>
            <a:r>
              <a:rPr lang="en-IE" altLang="en-US" sz="1000" dirty="0">
                <a:solidFill>
                  <a:schemeClr val="tx1"/>
                </a:solidFill>
                <a:latin typeface="Calibri" charset="0"/>
              </a:rPr>
              <a:t> This programme has been funded with support from the European Commission </a:t>
            </a:r>
          </a:p>
        </p:txBody>
      </p:sp>
      <p:pic>
        <p:nvPicPr>
          <p:cNvPr id="12" name="Picture 8"/>
          <p:cNvPicPr>
            <a:picLocks noChangeAspect="1" noChangeArrowheads="1"/>
          </p:cNvPicPr>
          <p:nvPr userDrawn="1"/>
        </p:nvPicPr>
        <p:blipFill>
          <a:blip r:embed="rId3" cstate="print">
            <a:extLst>
              <a:ext uri="{28A0092B-C50C-407E-A947-70E740481C1C}">
                <a14:useLocalDpi xmlns:a14="http://schemas.microsoft.com/office/drawing/2010/main"/>
              </a:ext>
            </a:extLst>
          </a:blip>
          <a:srcRect/>
          <a:stretch>
            <a:fillRect/>
          </a:stretch>
        </p:blipFill>
        <p:spPr bwMode="auto">
          <a:xfrm>
            <a:off x="7809137" y="6139001"/>
            <a:ext cx="16256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2"/>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104900" y="923006"/>
            <a:ext cx="5773175" cy="6516158"/>
          </a:xfrm>
          <a:prstGeom prst="rect">
            <a:avLst/>
          </a:prstGeom>
        </p:spPr>
      </p:pic>
      <p:sp>
        <p:nvSpPr>
          <p:cNvPr id="14" name="Picture Placeholder 7"/>
          <p:cNvSpPr>
            <a:spLocks noGrp="1"/>
          </p:cNvSpPr>
          <p:nvPr>
            <p:ph type="pic" sz="quarter" idx="10"/>
          </p:nvPr>
        </p:nvSpPr>
        <p:spPr>
          <a:xfrm>
            <a:off x="-1219200" y="-241300"/>
            <a:ext cx="7797799" cy="8856914"/>
          </a:xfrm>
          <a:custGeom>
            <a:avLst/>
            <a:gdLst>
              <a:gd name="connsiteX0" fmla="*/ 0 w 6845300"/>
              <a:gd name="connsiteY0" fmla="*/ 1108471 h 3784600"/>
              <a:gd name="connsiteX1" fmla="*/ 1108471 w 6845300"/>
              <a:gd name="connsiteY1" fmla="*/ 0 h 3784600"/>
              <a:gd name="connsiteX2" fmla="*/ 5736829 w 6845300"/>
              <a:gd name="connsiteY2" fmla="*/ 0 h 3784600"/>
              <a:gd name="connsiteX3" fmla="*/ 6845300 w 6845300"/>
              <a:gd name="connsiteY3" fmla="*/ 1108471 h 3784600"/>
              <a:gd name="connsiteX4" fmla="*/ 6845300 w 6845300"/>
              <a:gd name="connsiteY4" fmla="*/ 2676129 h 3784600"/>
              <a:gd name="connsiteX5" fmla="*/ 5736829 w 6845300"/>
              <a:gd name="connsiteY5" fmla="*/ 3784600 h 3784600"/>
              <a:gd name="connsiteX6" fmla="*/ 1108471 w 6845300"/>
              <a:gd name="connsiteY6" fmla="*/ 3784600 h 3784600"/>
              <a:gd name="connsiteX7" fmla="*/ 0 w 6845300"/>
              <a:gd name="connsiteY7" fmla="*/ 2676129 h 3784600"/>
              <a:gd name="connsiteX8" fmla="*/ 0 w 6845300"/>
              <a:gd name="connsiteY8" fmla="*/ 1108471 h 3784600"/>
              <a:gd name="connsiteX0" fmla="*/ 0 w 6845300"/>
              <a:gd name="connsiteY0" fmla="*/ 1819671 h 4495800"/>
              <a:gd name="connsiteX1" fmla="*/ 4893071 w 6845300"/>
              <a:gd name="connsiteY1" fmla="*/ 0 h 4495800"/>
              <a:gd name="connsiteX2" fmla="*/ 5736829 w 6845300"/>
              <a:gd name="connsiteY2" fmla="*/ 711200 h 4495800"/>
              <a:gd name="connsiteX3" fmla="*/ 6845300 w 6845300"/>
              <a:gd name="connsiteY3" fmla="*/ 1819671 h 4495800"/>
              <a:gd name="connsiteX4" fmla="*/ 6845300 w 6845300"/>
              <a:gd name="connsiteY4" fmla="*/ 3387329 h 4495800"/>
              <a:gd name="connsiteX5" fmla="*/ 5736829 w 6845300"/>
              <a:gd name="connsiteY5" fmla="*/ 4495800 h 4495800"/>
              <a:gd name="connsiteX6" fmla="*/ 1108471 w 6845300"/>
              <a:gd name="connsiteY6" fmla="*/ 4495800 h 4495800"/>
              <a:gd name="connsiteX7" fmla="*/ 0 w 6845300"/>
              <a:gd name="connsiteY7" fmla="*/ 3387329 h 4495800"/>
              <a:gd name="connsiteX8" fmla="*/ 0 w 6845300"/>
              <a:gd name="connsiteY8" fmla="*/ 1819671 h 4495800"/>
              <a:gd name="connsiteX0" fmla="*/ 0 w 7645400"/>
              <a:gd name="connsiteY0" fmla="*/ 1819671 h 4495800"/>
              <a:gd name="connsiteX1" fmla="*/ 4893071 w 7645400"/>
              <a:gd name="connsiteY1" fmla="*/ 0 h 4495800"/>
              <a:gd name="connsiteX2" fmla="*/ 5736829 w 7645400"/>
              <a:gd name="connsiteY2" fmla="*/ 711200 h 4495800"/>
              <a:gd name="connsiteX3" fmla="*/ 7645400 w 7645400"/>
              <a:gd name="connsiteY3" fmla="*/ 3750071 h 4495800"/>
              <a:gd name="connsiteX4" fmla="*/ 6845300 w 7645400"/>
              <a:gd name="connsiteY4" fmla="*/ 3387329 h 4495800"/>
              <a:gd name="connsiteX5" fmla="*/ 5736829 w 7645400"/>
              <a:gd name="connsiteY5" fmla="*/ 4495800 h 4495800"/>
              <a:gd name="connsiteX6" fmla="*/ 1108471 w 7645400"/>
              <a:gd name="connsiteY6" fmla="*/ 4495800 h 4495800"/>
              <a:gd name="connsiteX7" fmla="*/ 0 w 7645400"/>
              <a:gd name="connsiteY7" fmla="*/ 3387329 h 4495800"/>
              <a:gd name="connsiteX8" fmla="*/ 0 w 7645400"/>
              <a:gd name="connsiteY8" fmla="*/ 1819671 h 4495800"/>
              <a:gd name="connsiteX0" fmla="*/ 0 w 8937229"/>
              <a:gd name="connsiteY0" fmla="*/ 1819671 h 4495800"/>
              <a:gd name="connsiteX1" fmla="*/ 4893071 w 8937229"/>
              <a:gd name="connsiteY1" fmla="*/ 0 h 4495800"/>
              <a:gd name="connsiteX2" fmla="*/ 8937229 w 8937229"/>
              <a:gd name="connsiteY2" fmla="*/ 2844800 h 4495800"/>
              <a:gd name="connsiteX3" fmla="*/ 7645400 w 8937229"/>
              <a:gd name="connsiteY3" fmla="*/ 3750071 h 4495800"/>
              <a:gd name="connsiteX4" fmla="*/ 6845300 w 8937229"/>
              <a:gd name="connsiteY4" fmla="*/ 3387329 h 4495800"/>
              <a:gd name="connsiteX5" fmla="*/ 5736829 w 8937229"/>
              <a:gd name="connsiteY5" fmla="*/ 4495800 h 4495800"/>
              <a:gd name="connsiteX6" fmla="*/ 1108471 w 8937229"/>
              <a:gd name="connsiteY6" fmla="*/ 4495800 h 4495800"/>
              <a:gd name="connsiteX7" fmla="*/ 0 w 8937229"/>
              <a:gd name="connsiteY7" fmla="*/ 3387329 h 4495800"/>
              <a:gd name="connsiteX8" fmla="*/ 0 w 8937229"/>
              <a:gd name="connsiteY8" fmla="*/ 1819671 h 4495800"/>
              <a:gd name="connsiteX0" fmla="*/ 3530600 w 8937229"/>
              <a:gd name="connsiteY0" fmla="*/ 879871 h 4495800"/>
              <a:gd name="connsiteX1" fmla="*/ 4893071 w 8937229"/>
              <a:gd name="connsiteY1" fmla="*/ 0 h 4495800"/>
              <a:gd name="connsiteX2" fmla="*/ 8937229 w 8937229"/>
              <a:gd name="connsiteY2" fmla="*/ 2844800 h 4495800"/>
              <a:gd name="connsiteX3" fmla="*/ 7645400 w 8937229"/>
              <a:gd name="connsiteY3" fmla="*/ 3750071 h 4495800"/>
              <a:gd name="connsiteX4" fmla="*/ 6845300 w 8937229"/>
              <a:gd name="connsiteY4" fmla="*/ 3387329 h 4495800"/>
              <a:gd name="connsiteX5" fmla="*/ 5736829 w 8937229"/>
              <a:gd name="connsiteY5" fmla="*/ 4495800 h 4495800"/>
              <a:gd name="connsiteX6" fmla="*/ 1108471 w 8937229"/>
              <a:gd name="connsiteY6" fmla="*/ 4495800 h 4495800"/>
              <a:gd name="connsiteX7" fmla="*/ 0 w 8937229"/>
              <a:gd name="connsiteY7" fmla="*/ 3387329 h 4495800"/>
              <a:gd name="connsiteX8" fmla="*/ 3530600 w 8937229"/>
              <a:gd name="connsiteY8" fmla="*/ 879871 h 4495800"/>
              <a:gd name="connsiteX0" fmla="*/ 3848100 w 8937229"/>
              <a:gd name="connsiteY0" fmla="*/ 727471 h 4495800"/>
              <a:gd name="connsiteX1" fmla="*/ 4893071 w 8937229"/>
              <a:gd name="connsiteY1" fmla="*/ 0 h 4495800"/>
              <a:gd name="connsiteX2" fmla="*/ 8937229 w 8937229"/>
              <a:gd name="connsiteY2" fmla="*/ 2844800 h 4495800"/>
              <a:gd name="connsiteX3" fmla="*/ 7645400 w 8937229"/>
              <a:gd name="connsiteY3" fmla="*/ 3750071 h 4495800"/>
              <a:gd name="connsiteX4" fmla="*/ 6845300 w 8937229"/>
              <a:gd name="connsiteY4" fmla="*/ 3387329 h 4495800"/>
              <a:gd name="connsiteX5" fmla="*/ 5736829 w 8937229"/>
              <a:gd name="connsiteY5" fmla="*/ 4495800 h 4495800"/>
              <a:gd name="connsiteX6" fmla="*/ 1108471 w 8937229"/>
              <a:gd name="connsiteY6" fmla="*/ 4495800 h 4495800"/>
              <a:gd name="connsiteX7" fmla="*/ 0 w 8937229"/>
              <a:gd name="connsiteY7" fmla="*/ 3387329 h 4495800"/>
              <a:gd name="connsiteX8" fmla="*/ 3848100 w 8937229"/>
              <a:gd name="connsiteY8" fmla="*/ 727471 h 4495800"/>
              <a:gd name="connsiteX0" fmla="*/ 3848100 w 8937229"/>
              <a:gd name="connsiteY0" fmla="*/ 727471 h 4495800"/>
              <a:gd name="connsiteX1" fmla="*/ 4893071 w 8937229"/>
              <a:gd name="connsiteY1" fmla="*/ 0 h 4495800"/>
              <a:gd name="connsiteX2" fmla="*/ 8937229 w 8937229"/>
              <a:gd name="connsiteY2" fmla="*/ 2844800 h 4495800"/>
              <a:gd name="connsiteX3" fmla="*/ 7645400 w 8937229"/>
              <a:gd name="connsiteY3" fmla="*/ 3750071 h 4495800"/>
              <a:gd name="connsiteX4" fmla="*/ 6845300 w 8937229"/>
              <a:gd name="connsiteY4" fmla="*/ 3387329 h 4495800"/>
              <a:gd name="connsiteX5" fmla="*/ 3781029 w 8937229"/>
              <a:gd name="connsiteY5" fmla="*/ 3556000 h 4495800"/>
              <a:gd name="connsiteX6" fmla="*/ 1108471 w 8937229"/>
              <a:gd name="connsiteY6" fmla="*/ 4495800 h 4495800"/>
              <a:gd name="connsiteX7" fmla="*/ 0 w 8937229"/>
              <a:gd name="connsiteY7" fmla="*/ 3387329 h 4495800"/>
              <a:gd name="connsiteX8" fmla="*/ 3848100 w 8937229"/>
              <a:gd name="connsiteY8" fmla="*/ 727471 h 4495800"/>
              <a:gd name="connsiteX0" fmla="*/ 3848100 w 8937229"/>
              <a:gd name="connsiteY0" fmla="*/ 727471 h 5743971"/>
              <a:gd name="connsiteX1" fmla="*/ 4893071 w 8937229"/>
              <a:gd name="connsiteY1" fmla="*/ 0 h 5743971"/>
              <a:gd name="connsiteX2" fmla="*/ 8937229 w 8937229"/>
              <a:gd name="connsiteY2" fmla="*/ 2844800 h 5743971"/>
              <a:gd name="connsiteX3" fmla="*/ 4876800 w 8937229"/>
              <a:gd name="connsiteY3" fmla="*/ 5743971 h 5743971"/>
              <a:gd name="connsiteX4" fmla="*/ 6845300 w 8937229"/>
              <a:gd name="connsiteY4" fmla="*/ 3387329 h 5743971"/>
              <a:gd name="connsiteX5" fmla="*/ 3781029 w 8937229"/>
              <a:gd name="connsiteY5" fmla="*/ 3556000 h 5743971"/>
              <a:gd name="connsiteX6" fmla="*/ 1108471 w 8937229"/>
              <a:gd name="connsiteY6" fmla="*/ 4495800 h 5743971"/>
              <a:gd name="connsiteX7" fmla="*/ 0 w 8937229"/>
              <a:gd name="connsiteY7" fmla="*/ 3387329 h 5743971"/>
              <a:gd name="connsiteX8" fmla="*/ 3848100 w 8937229"/>
              <a:gd name="connsiteY8" fmla="*/ 727471 h 5743971"/>
              <a:gd name="connsiteX0" fmla="*/ 3848100 w 8937229"/>
              <a:gd name="connsiteY0" fmla="*/ 727471 h 5769371"/>
              <a:gd name="connsiteX1" fmla="*/ 4893071 w 8937229"/>
              <a:gd name="connsiteY1" fmla="*/ 0 h 5769371"/>
              <a:gd name="connsiteX2" fmla="*/ 8937229 w 8937229"/>
              <a:gd name="connsiteY2" fmla="*/ 2844800 h 5769371"/>
              <a:gd name="connsiteX3" fmla="*/ 4902200 w 8937229"/>
              <a:gd name="connsiteY3" fmla="*/ 5769371 h 5769371"/>
              <a:gd name="connsiteX4" fmla="*/ 6845300 w 8937229"/>
              <a:gd name="connsiteY4" fmla="*/ 3387329 h 5769371"/>
              <a:gd name="connsiteX5" fmla="*/ 3781029 w 8937229"/>
              <a:gd name="connsiteY5" fmla="*/ 3556000 h 5769371"/>
              <a:gd name="connsiteX6" fmla="*/ 1108471 w 8937229"/>
              <a:gd name="connsiteY6" fmla="*/ 4495800 h 5769371"/>
              <a:gd name="connsiteX7" fmla="*/ 0 w 8937229"/>
              <a:gd name="connsiteY7" fmla="*/ 3387329 h 5769371"/>
              <a:gd name="connsiteX8" fmla="*/ 3848100 w 8937229"/>
              <a:gd name="connsiteY8" fmla="*/ 727471 h 5769371"/>
              <a:gd name="connsiteX0" fmla="*/ 3848100 w 8949929"/>
              <a:gd name="connsiteY0" fmla="*/ 727471 h 5769371"/>
              <a:gd name="connsiteX1" fmla="*/ 4893071 w 8949929"/>
              <a:gd name="connsiteY1" fmla="*/ 0 h 5769371"/>
              <a:gd name="connsiteX2" fmla="*/ 8949929 w 8949929"/>
              <a:gd name="connsiteY2" fmla="*/ 2832100 h 5769371"/>
              <a:gd name="connsiteX3" fmla="*/ 4902200 w 8949929"/>
              <a:gd name="connsiteY3" fmla="*/ 5769371 h 5769371"/>
              <a:gd name="connsiteX4" fmla="*/ 6845300 w 8949929"/>
              <a:gd name="connsiteY4" fmla="*/ 3387329 h 5769371"/>
              <a:gd name="connsiteX5" fmla="*/ 3781029 w 8949929"/>
              <a:gd name="connsiteY5" fmla="*/ 3556000 h 5769371"/>
              <a:gd name="connsiteX6" fmla="*/ 1108471 w 8949929"/>
              <a:gd name="connsiteY6" fmla="*/ 4495800 h 5769371"/>
              <a:gd name="connsiteX7" fmla="*/ 0 w 8949929"/>
              <a:gd name="connsiteY7" fmla="*/ 3387329 h 5769371"/>
              <a:gd name="connsiteX8" fmla="*/ 3848100 w 8949929"/>
              <a:gd name="connsiteY8" fmla="*/ 727471 h 5769371"/>
              <a:gd name="connsiteX0" fmla="*/ 3848100 w 8949929"/>
              <a:gd name="connsiteY0" fmla="*/ 752871 h 5794771"/>
              <a:gd name="connsiteX1" fmla="*/ 4867671 w 8949929"/>
              <a:gd name="connsiteY1" fmla="*/ 0 h 5794771"/>
              <a:gd name="connsiteX2" fmla="*/ 8949929 w 8949929"/>
              <a:gd name="connsiteY2" fmla="*/ 2857500 h 5794771"/>
              <a:gd name="connsiteX3" fmla="*/ 4902200 w 8949929"/>
              <a:gd name="connsiteY3" fmla="*/ 5794771 h 5794771"/>
              <a:gd name="connsiteX4" fmla="*/ 6845300 w 8949929"/>
              <a:gd name="connsiteY4" fmla="*/ 3412729 h 5794771"/>
              <a:gd name="connsiteX5" fmla="*/ 3781029 w 8949929"/>
              <a:gd name="connsiteY5" fmla="*/ 3581400 h 5794771"/>
              <a:gd name="connsiteX6" fmla="*/ 1108471 w 8949929"/>
              <a:gd name="connsiteY6" fmla="*/ 4521200 h 5794771"/>
              <a:gd name="connsiteX7" fmla="*/ 0 w 8949929"/>
              <a:gd name="connsiteY7" fmla="*/ 3412729 h 5794771"/>
              <a:gd name="connsiteX8" fmla="*/ 3848100 w 8949929"/>
              <a:gd name="connsiteY8" fmla="*/ 752871 h 5794771"/>
              <a:gd name="connsiteX0" fmla="*/ 2739629 w 7841458"/>
              <a:gd name="connsiteY0" fmla="*/ 752871 h 5794771"/>
              <a:gd name="connsiteX1" fmla="*/ 3759200 w 7841458"/>
              <a:gd name="connsiteY1" fmla="*/ 0 h 5794771"/>
              <a:gd name="connsiteX2" fmla="*/ 7841458 w 7841458"/>
              <a:gd name="connsiteY2" fmla="*/ 2857500 h 5794771"/>
              <a:gd name="connsiteX3" fmla="*/ 3793729 w 7841458"/>
              <a:gd name="connsiteY3" fmla="*/ 5794771 h 5794771"/>
              <a:gd name="connsiteX4" fmla="*/ 5736829 w 7841458"/>
              <a:gd name="connsiteY4" fmla="*/ 3412729 h 5794771"/>
              <a:gd name="connsiteX5" fmla="*/ 2672558 w 7841458"/>
              <a:gd name="connsiteY5" fmla="*/ 3581400 h 5794771"/>
              <a:gd name="connsiteX6" fmla="*/ 0 w 7841458"/>
              <a:gd name="connsiteY6" fmla="*/ 4521200 h 5794771"/>
              <a:gd name="connsiteX7" fmla="*/ 4797029 w 7841458"/>
              <a:gd name="connsiteY7" fmla="*/ 2193529 h 5794771"/>
              <a:gd name="connsiteX8" fmla="*/ 2739629 w 7841458"/>
              <a:gd name="connsiteY8" fmla="*/ 752871 h 5794771"/>
              <a:gd name="connsiteX0" fmla="*/ 67071 w 5168900"/>
              <a:gd name="connsiteY0" fmla="*/ 752871 h 5794771"/>
              <a:gd name="connsiteX1" fmla="*/ 1086642 w 5168900"/>
              <a:gd name="connsiteY1" fmla="*/ 0 h 5794771"/>
              <a:gd name="connsiteX2" fmla="*/ 5168900 w 5168900"/>
              <a:gd name="connsiteY2" fmla="*/ 2857500 h 5794771"/>
              <a:gd name="connsiteX3" fmla="*/ 1121171 w 5168900"/>
              <a:gd name="connsiteY3" fmla="*/ 5794771 h 5794771"/>
              <a:gd name="connsiteX4" fmla="*/ 3064271 w 5168900"/>
              <a:gd name="connsiteY4" fmla="*/ 3412729 h 5794771"/>
              <a:gd name="connsiteX5" fmla="*/ 0 w 5168900"/>
              <a:gd name="connsiteY5" fmla="*/ 3581400 h 5794771"/>
              <a:gd name="connsiteX6" fmla="*/ 1073942 w 5168900"/>
              <a:gd name="connsiteY6" fmla="*/ 2959100 h 5794771"/>
              <a:gd name="connsiteX7" fmla="*/ 2124471 w 5168900"/>
              <a:gd name="connsiteY7" fmla="*/ 2193529 h 5794771"/>
              <a:gd name="connsiteX8" fmla="*/ 67071 w 5168900"/>
              <a:gd name="connsiteY8" fmla="*/ 752871 h 5794771"/>
              <a:gd name="connsiteX0" fmla="*/ 67071 w 5168900"/>
              <a:gd name="connsiteY0" fmla="*/ 752871 h 5794771"/>
              <a:gd name="connsiteX1" fmla="*/ 1086642 w 5168900"/>
              <a:gd name="connsiteY1" fmla="*/ 0 h 5794771"/>
              <a:gd name="connsiteX2" fmla="*/ 5168900 w 5168900"/>
              <a:gd name="connsiteY2" fmla="*/ 2857500 h 5794771"/>
              <a:gd name="connsiteX3" fmla="*/ 1121171 w 5168900"/>
              <a:gd name="connsiteY3" fmla="*/ 5794771 h 5794771"/>
              <a:gd name="connsiteX4" fmla="*/ 155971 w 5168900"/>
              <a:gd name="connsiteY4" fmla="*/ 5076429 h 5794771"/>
              <a:gd name="connsiteX5" fmla="*/ 0 w 5168900"/>
              <a:gd name="connsiteY5" fmla="*/ 3581400 h 5794771"/>
              <a:gd name="connsiteX6" fmla="*/ 1073942 w 5168900"/>
              <a:gd name="connsiteY6" fmla="*/ 2959100 h 5794771"/>
              <a:gd name="connsiteX7" fmla="*/ 2124471 w 5168900"/>
              <a:gd name="connsiteY7" fmla="*/ 2193529 h 5794771"/>
              <a:gd name="connsiteX8" fmla="*/ 67071 w 5168900"/>
              <a:gd name="connsiteY8" fmla="*/ 752871 h 5794771"/>
              <a:gd name="connsiteX0" fmla="*/ 0 w 5101829"/>
              <a:gd name="connsiteY0" fmla="*/ 752871 h 5794771"/>
              <a:gd name="connsiteX1" fmla="*/ 1019571 w 5101829"/>
              <a:gd name="connsiteY1" fmla="*/ 0 h 5794771"/>
              <a:gd name="connsiteX2" fmla="*/ 5101829 w 5101829"/>
              <a:gd name="connsiteY2" fmla="*/ 2857500 h 5794771"/>
              <a:gd name="connsiteX3" fmla="*/ 1054100 w 5101829"/>
              <a:gd name="connsiteY3" fmla="*/ 5794771 h 5794771"/>
              <a:gd name="connsiteX4" fmla="*/ 88900 w 5101829"/>
              <a:gd name="connsiteY4" fmla="*/ 5076429 h 5794771"/>
              <a:gd name="connsiteX5" fmla="*/ 1964929 w 5101829"/>
              <a:gd name="connsiteY5" fmla="*/ 3670300 h 5794771"/>
              <a:gd name="connsiteX6" fmla="*/ 1006871 w 5101829"/>
              <a:gd name="connsiteY6" fmla="*/ 2959100 h 5794771"/>
              <a:gd name="connsiteX7" fmla="*/ 2057400 w 5101829"/>
              <a:gd name="connsiteY7" fmla="*/ 2193529 h 5794771"/>
              <a:gd name="connsiteX8" fmla="*/ 0 w 5101829"/>
              <a:gd name="connsiteY8" fmla="*/ 752871 h 5794771"/>
              <a:gd name="connsiteX0" fmla="*/ 0 w 5101829"/>
              <a:gd name="connsiteY0" fmla="*/ 752871 h 5794771"/>
              <a:gd name="connsiteX1" fmla="*/ 1019571 w 5101829"/>
              <a:gd name="connsiteY1" fmla="*/ 0 h 5794771"/>
              <a:gd name="connsiteX2" fmla="*/ 5101829 w 5101829"/>
              <a:gd name="connsiteY2" fmla="*/ 2857500 h 5794771"/>
              <a:gd name="connsiteX3" fmla="*/ 1054100 w 5101829"/>
              <a:gd name="connsiteY3" fmla="*/ 5794771 h 5794771"/>
              <a:gd name="connsiteX4" fmla="*/ 50800 w 5101829"/>
              <a:gd name="connsiteY4" fmla="*/ 5038329 h 5794771"/>
              <a:gd name="connsiteX5" fmla="*/ 1964929 w 5101829"/>
              <a:gd name="connsiteY5" fmla="*/ 3670300 h 5794771"/>
              <a:gd name="connsiteX6" fmla="*/ 1006871 w 5101829"/>
              <a:gd name="connsiteY6" fmla="*/ 2959100 h 5794771"/>
              <a:gd name="connsiteX7" fmla="*/ 2057400 w 5101829"/>
              <a:gd name="connsiteY7" fmla="*/ 2193529 h 5794771"/>
              <a:gd name="connsiteX8" fmla="*/ 0 w 5101829"/>
              <a:gd name="connsiteY8" fmla="*/ 752871 h 5794771"/>
              <a:gd name="connsiteX0" fmla="*/ 0 w 5101829"/>
              <a:gd name="connsiteY0" fmla="*/ 752871 h 5794771"/>
              <a:gd name="connsiteX1" fmla="*/ 1019571 w 5101829"/>
              <a:gd name="connsiteY1" fmla="*/ 0 h 5794771"/>
              <a:gd name="connsiteX2" fmla="*/ 5101829 w 5101829"/>
              <a:gd name="connsiteY2" fmla="*/ 2857500 h 5794771"/>
              <a:gd name="connsiteX3" fmla="*/ 1104900 w 5101829"/>
              <a:gd name="connsiteY3" fmla="*/ 5794771 h 5794771"/>
              <a:gd name="connsiteX4" fmla="*/ 50800 w 5101829"/>
              <a:gd name="connsiteY4" fmla="*/ 5038329 h 5794771"/>
              <a:gd name="connsiteX5" fmla="*/ 1964929 w 5101829"/>
              <a:gd name="connsiteY5" fmla="*/ 3670300 h 5794771"/>
              <a:gd name="connsiteX6" fmla="*/ 1006871 w 5101829"/>
              <a:gd name="connsiteY6" fmla="*/ 2959100 h 5794771"/>
              <a:gd name="connsiteX7" fmla="*/ 2057400 w 5101829"/>
              <a:gd name="connsiteY7" fmla="*/ 2193529 h 5794771"/>
              <a:gd name="connsiteX8" fmla="*/ 0 w 5101829"/>
              <a:gd name="connsiteY8" fmla="*/ 752871 h 5794771"/>
              <a:gd name="connsiteX0" fmla="*/ 0 w 5101829"/>
              <a:gd name="connsiteY0" fmla="*/ 752871 h 5794771"/>
              <a:gd name="connsiteX1" fmla="*/ 1019571 w 5101829"/>
              <a:gd name="connsiteY1" fmla="*/ 0 h 5794771"/>
              <a:gd name="connsiteX2" fmla="*/ 5101829 w 5101829"/>
              <a:gd name="connsiteY2" fmla="*/ 2857500 h 5794771"/>
              <a:gd name="connsiteX3" fmla="*/ 1104900 w 5101829"/>
              <a:gd name="connsiteY3" fmla="*/ 5794771 h 5794771"/>
              <a:gd name="connsiteX4" fmla="*/ 50800 w 5101829"/>
              <a:gd name="connsiteY4" fmla="*/ 5038329 h 5794771"/>
              <a:gd name="connsiteX5" fmla="*/ 1964929 w 5101829"/>
              <a:gd name="connsiteY5" fmla="*/ 3670300 h 5794771"/>
              <a:gd name="connsiteX6" fmla="*/ 1006871 w 5101829"/>
              <a:gd name="connsiteY6" fmla="*/ 2997200 h 5794771"/>
              <a:gd name="connsiteX7" fmla="*/ 2057400 w 5101829"/>
              <a:gd name="connsiteY7" fmla="*/ 2193529 h 5794771"/>
              <a:gd name="connsiteX8" fmla="*/ 0 w 5101829"/>
              <a:gd name="connsiteY8" fmla="*/ 752871 h 5794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01829" h="5794771">
                <a:moveTo>
                  <a:pt x="0" y="752871"/>
                </a:moveTo>
                <a:lnTo>
                  <a:pt x="1019571" y="0"/>
                </a:lnTo>
                <a:lnTo>
                  <a:pt x="5101829" y="2857500"/>
                </a:lnTo>
                <a:lnTo>
                  <a:pt x="1104900" y="5794771"/>
                </a:lnTo>
                <a:lnTo>
                  <a:pt x="50800" y="5038329"/>
                </a:lnTo>
                <a:lnTo>
                  <a:pt x="1964929" y="3670300"/>
                </a:lnTo>
                <a:lnTo>
                  <a:pt x="1006871" y="2997200"/>
                </a:lnTo>
                <a:lnTo>
                  <a:pt x="2057400" y="2193529"/>
                </a:lnTo>
                <a:lnTo>
                  <a:pt x="0" y="752871"/>
                </a:lnTo>
                <a:close/>
              </a:path>
            </a:pathLst>
          </a:custGeom>
        </p:spPr>
        <p:txBody>
          <a:bodyPr>
            <a:normAutofit/>
          </a:bodyPr>
          <a:lstStyle>
            <a:lvl1pPr algn="l">
              <a:defRPr sz="3000">
                <a:solidFill>
                  <a:schemeClr val="bg1"/>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                    Click here</a:t>
            </a:r>
          </a:p>
          <a:p>
            <a:r>
              <a:rPr lang="en-US" dirty="0"/>
              <a:t>                 to add photo</a:t>
            </a:r>
          </a:p>
        </p:txBody>
      </p:sp>
      <p:sp>
        <p:nvSpPr>
          <p:cNvPr id="15" name="Text Placeholder 23"/>
          <p:cNvSpPr>
            <a:spLocks noGrp="1"/>
          </p:cNvSpPr>
          <p:nvPr>
            <p:ph type="body" sz="quarter" idx="12" hasCustomPrompt="1"/>
          </p:nvPr>
        </p:nvSpPr>
        <p:spPr>
          <a:xfrm>
            <a:off x="7469651" y="3051307"/>
            <a:ext cx="4354050" cy="1650628"/>
          </a:xfrm>
        </p:spPr>
        <p:txBody>
          <a:bodyPr>
            <a:normAutofit/>
          </a:bodyPr>
          <a:lstStyle>
            <a:lvl1pPr marL="0" indent="0" algn="ctr">
              <a:lnSpc>
                <a:spcPts val="4000"/>
              </a:lnSpc>
              <a:buNone/>
              <a:defRPr sz="3600" b="0" baseline="0">
                <a:solidFill>
                  <a:schemeClr val="bg1"/>
                </a:solidFill>
              </a:defRPr>
            </a:lvl1pPr>
            <a:lvl2pPr marL="457200" indent="0">
              <a:buNone/>
              <a:defRPr b="1">
                <a:solidFill>
                  <a:schemeClr val="bg1"/>
                </a:solidFill>
              </a:defRPr>
            </a:lvl2pPr>
            <a:lvl3pPr marL="914400" indent="0">
              <a:buNone/>
              <a:defRPr b="1">
                <a:solidFill>
                  <a:schemeClr val="bg1"/>
                </a:solidFill>
              </a:defRPr>
            </a:lvl3pPr>
            <a:lvl4pPr marL="1371600" indent="0">
              <a:buNone/>
              <a:defRPr b="1">
                <a:solidFill>
                  <a:schemeClr val="bg1"/>
                </a:solidFill>
              </a:defRPr>
            </a:lvl4pPr>
            <a:lvl5pPr marL="1828800" indent="0">
              <a:buNone/>
              <a:defRPr b="1">
                <a:solidFill>
                  <a:schemeClr val="bg1"/>
                </a:solidFill>
              </a:defRPr>
            </a:lvl5pPr>
          </a:lstStyle>
          <a:p>
            <a:pPr lvl="0"/>
            <a:r>
              <a:rPr lang="en-US" dirty="0"/>
              <a:t>Title</a:t>
            </a: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Laptop slide 2">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7429500" y="740153"/>
            <a:ext cx="4762500" cy="5612853"/>
          </a:xfrm>
          <a:prstGeom prst="rect">
            <a:avLst/>
          </a:prstGeom>
        </p:spPr>
      </p:pic>
      <p:cxnSp>
        <p:nvCxnSpPr>
          <p:cNvPr id="27" name="Straight Connector 26"/>
          <p:cNvCxnSpPr/>
          <p:nvPr userDrawn="1"/>
        </p:nvCxnSpPr>
        <p:spPr>
          <a:xfrm flipH="1">
            <a:off x="378379" y="1908558"/>
            <a:ext cx="6789867"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8" name="Picture Placeholder 7"/>
          <p:cNvSpPr>
            <a:spLocks noGrp="1"/>
          </p:cNvSpPr>
          <p:nvPr>
            <p:ph type="pic" sz="quarter" idx="15" hasCustomPrompt="1"/>
          </p:nvPr>
        </p:nvSpPr>
        <p:spPr>
          <a:xfrm>
            <a:off x="8802435" y="1223694"/>
            <a:ext cx="3389565" cy="4033653"/>
          </a:xfrm>
          <a:prstGeom prst="rect">
            <a:avLst/>
          </a:prstGeom>
        </p:spPr>
        <p:txBody>
          <a:bodyPr anchor="ctr">
            <a:normAutofit/>
          </a:bodyPr>
          <a:lstStyle>
            <a:lvl1pPr marL="0" marR="0" indent="0" algn="ctr" defTabSz="914400" rtl="0" eaLnBrk="1" fontAlgn="auto" latinLnBrk="0" hangingPunct="1">
              <a:lnSpc>
                <a:spcPct val="90000"/>
              </a:lnSpc>
              <a:spcBef>
                <a:spcPts val="1000"/>
              </a:spcBef>
              <a:spcAft>
                <a:spcPts val="0"/>
              </a:spcAft>
              <a:buClrTx/>
              <a:buSzTx/>
              <a:buFont typeface="Arial" charset="0"/>
              <a:buNone/>
              <a:tabLst/>
              <a:defRPr sz="2400" baseline="0">
                <a:solidFill>
                  <a:schemeClr val="bg1">
                    <a:lumMod val="50000"/>
                  </a:schemeClr>
                </a:solidFill>
              </a:defRPr>
            </a:lvl1pPr>
          </a:lstStyle>
          <a:p>
            <a:pPr marL="228600" marR="0" lvl="0" indent="-228600" algn="l" defTabSz="914400" rtl="0" eaLnBrk="1" fontAlgn="auto" latinLnBrk="0" hangingPunct="1">
              <a:lnSpc>
                <a:spcPct val="90000"/>
              </a:lnSpc>
              <a:spcBef>
                <a:spcPts val="1000"/>
              </a:spcBef>
              <a:spcAft>
                <a:spcPts val="0"/>
              </a:spcAft>
              <a:buClrTx/>
              <a:buSzTx/>
              <a:tabLst/>
              <a:defRPr/>
            </a:pPr>
            <a:r>
              <a:rPr lang="en-US" dirty="0"/>
              <a:t>Click here to add photo</a:t>
            </a:r>
          </a:p>
        </p:txBody>
      </p:sp>
      <p:sp>
        <p:nvSpPr>
          <p:cNvPr id="9" name="Text Placeholder 23"/>
          <p:cNvSpPr>
            <a:spLocks noGrp="1"/>
          </p:cNvSpPr>
          <p:nvPr>
            <p:ph type="body" sz="quarter" idx="16" hasCustomPrompt="1"/>
          </p:nvPr>
        </p:nvSpPr>
        <p:spPr>
          <a:xfrm>
            <a:off x="643223" y="1079254"/>
            <a:ext cx="6361734" cy="697353"/>
          </a:xfrm>
        </p:spPr>
        <p:txBody>
          <a:bodyPr>
            <a:normAutofit/>
          </a:bodyPr>
          <a:lstStyle>
            <a:lvl1pPr marL="0" indent="0" algn="l">
              <a:buNone/>
              <a:defRPr sz="3600">
                <a:solidFill>
                  <a:srgbClr val="6D6E6C"/>
                </a:solidFill>
                <a:latin typeface="+mn-lt"/>
              </a:defRPr>
            </a:lvl1pPr>
          </a:lstStyle>
          <a:p>
            <a:pPr lvl="0"/>
            <a:r>
              <a:rPr lang="en-US" dirty="0"/>
              <a:t>TITLE</a:t>
            </a:r>
          </a:p>
        </p:txBody>
      </p:sp>
      <p:sp>
        <p:nvSpPr>
          <p:cNvPr id="10" name="Text Placeholder 25"/>
          <p:cNvSpPr>
            <a:spLocks noGrp="1"/>
          </p:cNvSpPr>
          <p:nvPr>
            <p:ph type="body" sz="quarter" idx="17" hasCustomPrompt="1"/>
          </p:nvPr>
        </p:nvSpPr>
        <p:spPr>
          <a:xfrm>
            <a:off x="643223" y="2087287"/>
            <a:ext cx="6361734" cy="3642009"/>
          </a:xfrm>
        </p:spPr>
        <p:txBody>
          <a:bodyPr>
            <a:noAutofit/>
          </a:bodyPr>
          <a:lstStyle>
            <a:lvl1pPr marL="0" indent="0" algn="l">
              <a:buNone/>
              <a:defRPr sz="30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Sub Title</a:t>
            </a:r>
          </a:p>
        </p:txBody>
      </p:sp>
      <p:sp>
        <p:nvSpPr>
          <p:cNvPr id="13"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14" name="Picture 13"/>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rot="10800000">
            <a:off x="476270" y="6245726"/>
            <a:ext cx="345438" cy="389895"/>
          </a:xfrm>
          <a:prstGeom prst="rect">
            <a:avLst/>
          </a:prstGeom>
        </p:spPr>
      </p:pic>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Phone Slide 1">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screen">
            <a:extLst>
              <a:ext uri="{28A0092B-C50C-407E-A947-70E740481C1C}">
                <a14:useLocalDpi xmlns:a14="http://schemas.microsoft.com/office/drawing/2010/main"/>
              </a:ext>
            </a:extLst>
          </a:blip>
          <a:srcRect l="-3425" t="-1173" r="6562" b="12394"/>
          <a:stretch/>
        </p:blipFill>
        <p:spPr>
          <a:xfrm>
            <a:off x="2449287" y="1355271"/>
            <a:ext cx="9742714" cy="5502729"/>
          </a:xfrm>
          <a:prstGeom prst="rect">
            <a:avLst/>
          </a:prstGeom>
        </p:spPr>
      </p:pic>
      <p:sp>
        <p:nvSpPr>
          <p:cNvPr id="6" name="Picture Placeholder 5"/>
          <p:cNvSpPr>
            <a:spLocks noGrp="1"/>
          </p:cNvSpPr>
          <p:nvPr>
            <p:ph type="pic" sz="quarter" idx="18" hasCustomPrompt="1"/>
          </p:nvPr>
        </p:nvSpPr>
        <p:spPr>
          <a:xfrm>
            <a:off x="3731480" y="2335213"/>
            <a:ext cx="4098925" cy="2628900"/>
          </a:xfrm>
        </p:spPr>
        <p:txBody>
          <a:bodyPr anchor="ctr">
            <a:normAutofit/>
          </a:bodyPr>
          <a:lstStyle>
            <a:lvl1pPr marL="0" marR="0" indent="0" algn="ctr" defTabSz="914400" rtl="0" eaLnBrk="1" fontAlgn="auto" latinLnBrk="0" hangingPunct="1">
              <a:lnSpc>
                <a:spcPct val="90000"/>
              </a:lnSpc>
              <a:spcBef>
                <a:spcPts val="1000"/>
              </a:spcBef>
              <a:spcAft>
                <a:spcPts val="0"/>
              </a:spcAft>
              <a:buClrTx/>
              <a:buSzTx/>
              <a:buFont typeface="Arial" charset="0"/>
              <a:buNone/>
              <a:tabLst/>
              <a:defRPr sz="2400" baseline="0">
                <a:solidFill>
                  <a:schemeClr val="bg1">
                    <a:lumMod val="50000"/>
                  </a:schemeClr>
                </a:solidFill>
              </a:defRPr>
            </a:lvl1pPr>
          </a:lstStyle>
          <a:p>
            <a:r>
              <a:rPr lang="en-US" dirty="0"/>
              <a:t>Click here to add photo</a:t>
            </a:r>
          </a:p>
        </p:txBody>
      </p:sp>
      <p:sp>
        <p:nvSpPr>
          <p:cNvPr id="14" name="Text Placeholder 23"/>
          <p:cNvSpPr>
            <a:spLocks noGrp="1"/>
          </p:cNvSpPr>
          <p:nvPr>
            <p:ph type="body" sz="quarter" idx="13" hasCustomPrompt="1"/>
          </p:nvPr>
        </p:nvSpPr>
        <p:spPr>
          <a:xfrm>
            <a:off x="0" y="213464"/>
            <a:ext cx="12192000" cy="704485"/>
          </a:xfrm>
        </p:spPr>
        <p:txBody>
          <a:bodyPr>
            <a:normAutofit/>
          </a:bodyPr>
          <a:lstStyle>
            <a:lvl1pPr marL="0" indent="0" algn="ctr">
              <a:buNone/>
              <a:defRPr sz="3600">
                <a:solidFill>
                  <a:srgbClr val="6D6E6C"/>
                </a:solidFill>
                <a:latin typeface="+mn-lt"/>
              </a:defRPr>
            </a:lvl1pPr>
          </a:lstStyle>
          <a:p>
            <a:pPr lvl="0"/>
            <a:r>
              <a:rPr lang="en-US" dirty="0"/>
              <a:t>TITLE</a:t>
            </a:r>
          </a:p>
        </p:txBody>
      </p:sp>
      <p:cxnSp>
        <p:nvCxnSpPr>
          <p:cNvPr id="15" name="Straight Connector 14"/>
          <p:cNvCxnSpPr/>
          <p:nvPr userDrawn="1"/>
        </p:nvCxnSpPr>
        <p:spPr>
          <a:xfrm flipH="1">
            <a:off x="280404" y="945173"/>
            <a:ext cx="11623126"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8"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9" name="Picture 8"/>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rot="10800000">
            <a:off x="476270" y="6245726"/>
            <a:ext cx="345438" cy="389895"/>
          </a:xfrm>
          <a:prstGeom prst="rect">
            <a:avLst/>
          </a:prstGeom>
        </p:spPr>
      </p:pic>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Phone Slide 2">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cstate="print">
            <a:extLst>
              <a:ext uri="{28A0092B-C50C-407E-A947-70E740481C1C}">
                <a14:useLocalDpi xmlns:a14="http://schemas.microsoft.com/office/drawing/2010/main"/>
              </a:ext>
            </a:extLst>
          </a:blip>
          <a:srcRect r="3454" b="8248"/>
          <a:stretch/>
        </p:blipFill>
        <p:spPr>
          <a:xfrm>
            <a:off x="6890657" y="550299"/>
            <a:ext cx="5479143" cy="6292294"/>
          </a:xfrm>
          <a:prstGeom prst="rect">
            <a:avLst/>
          </a:prstGeom>
        </p:spPr>
      </p:pic>
      <p:sp>
        <p:nvSpPr>
          <p:cNvPr id="7" name="Picture Placeholder 6"/>
          <p:cNvSpPr>
            <a:spLocks noGrp="1"/>
          </p:cNvSpPr>
          <p:nvPr>
            <p:ph type="pic" sz="quarter" idx="14" hasCustomPrompt="1"/>
          </p:nvPr>
        </p:nvSpPr>
        <p:spPr>
          <a:xfrm>
            <a:off x="7754938" y="1192681"/>
            <a:ext cx="2187575" cy="3886200"/>
          </a:xfrm>
        </p:spPr>
        <p:txBody>
          <a:bodyPr/>
          <a:lstStyle>
            <a:lvl1pPr marL="228600" marR="0" indent="-228600" algn="l" defTabSz="914400" rtl="0" eaLnBrk="1" fontAlgn="auto" latinLnBrk="0" hangingPunct="1">
              <a:lnSpc>
                <a:spcPct val="90000"/>
              </a:lnSpc>
              <a:spcBef>
                <a:spcPts val="1000"/>
              </a:spcBef>
              <a:spcAft>
                <a:spcPts val="0"/>
              </a:spcAft>
              <a:buClrTx/>
              <a:buSzTx/>
              <a:buFont typeface="Arial"/>
              <a:buNone/>
              <a:tabLst/>
              <a:defRPr>
                <a:solidFill>
                  <a:schemeClr val="bg1">
                    <a:lumMod val="50000"/>
                  </a:schemeClr>
                </a:solidFill>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dirty="0"/>
              <a:t>  </a:t>
            </a:r>
          </a:p>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dirty="0"/>
              <a:t> Click here to add photo</a:t>
            </a:r>
          </a:p>
        </p:txBody>
      </p:sp>
      <p:cxnSp>
        <p:nvCxnSpPr>
          <p:cNvPr id="11" name="Straight Connector 10"/>
          <p:cNvCxnSpPr/>
          <p:nvPr userDrawn="1"/>
        </p:nvCxnSpPr>
        <p:spPr>
          <a:xfrm flipH="1">
            <a:off x="378380" y="1908558"/>
            <a:ext cx="6348991"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12" name="Text Placeholder 23"/>
          <p:cNvSpPr>
            <a:spLocks noGrp="1"/>
          </p:cNvSpPr>
          <p:nvPr>
            <p:ph type="body" sz="quarter" idx="16" hasCustomPrompt="1"/>
          </p:nvPr>
        </p:nvSpPr>
        <p:spPr>
          <a:xfrm>
            <a:off x="643223" y="1079254"/>
            <a:ext cx="5839220" cy="697353"/>
          </a:xfrm>
        </p:spPr>
        <p:txBody>
          <a:bodyPr>
            <a:normAutofit/>
          </a:bodyPr>
          <a:lstStyle>
            <a:lvl1pPr marL="0" indent="0" algn="l">
              <a:buNone/>
              <a:defRPr sz="3600">
                <a:solidFill>
                  <a:srgbClr val="6D6E6C"/>
                </a:solidFill>
                <a:latin typeface="+mn-lt"/>
              </a:defRPr>
            </a:lvl1pPr>
          </a:lstStyle>
          <a:p>
            <a:pPr lvl="0"/>
            <a:r>
              <a:rPr lang="en-US" dirty="0"/>
              <a:t>TITLE</a:t>
            </a:r>
          </a:p>
        </p:txBody>
      </p:sp>
      <p:sp>
        <p:nvSpPr>
          <p:cNvPr id="13" name="Text Placeholder 25"/>
          <p:cNvSpPr>
            <a:spLocks noGrp="1"/>
          </p:cNvSpPr>
          <p:nvPr>
            <p:ph type="body" sz="quarter" idx="17" hasCustomPrompt="1"/>
          </p:nvPr>
        </p:nvSpPr>
        <p:spPr>
          <a:xfrm>
            <a:off x="643223" y="2087287"/>
            <a:ext cx="5839220" cy="3642009"/>
          </a:xfrm>
        </p:spPr>
        <p:txBody>
          <a:bodyPr>
            <a:noAutofit/>
          </a:bodyPr>
          <a:lstStyle>
            <a:lvl1pPr marL="0" indent="0" algn="l">
              <a:buNone/>
              <a:defRPr sz="30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Sub Title</a:t>
            </a:r>
          </a:p>
        </p:txBody>
      </p:sp>
      <p:sp>
        <p:nvSpPr>
          <p:cNvPr id="9"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14" name="Picture 13"/>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rot="10800000">
            <a:off x="476270" y="6245726"/>
            <a:ext cx="345438" cy="389895"/>
          </a:xfrm>
          <a:prstGeom prst="rect">
            <a:avLst/>
          </a:prstGeom>
        </p:spPr>
      </p:pic>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hank you slide">
    <p:spTree>
      <p:nvGrpSpPr>
        <p:cNvPr id="1" name=""/>
        <p:cNvGrpSpPr/>
        <p:nvPr/>
      </p:nvGrpSpPr>
      <p:grpSpPr>
        <a:xfrm>
          <a:off x="0" y="0"/>
          <a:ext cx="0" cy="0"/>
          <a:chOff x="0" y="0"/>
          <a:chExt cx="0" cy="0"/>
        </a:xfrm>
      </p:grpSpPr>
      <p:sp>
        <p:nvSpPr>
          <p:cNvPr id="24" name="Text Placeholder 23"/>
          <p:cNvSpPr>
            <a:spLocks noGrp="1"/>
          </p:cNvSpPr>
          <p:nvPr>
            <p:ph type="body" sz="quarter" idx="13" hasCustomPrompt="1"/>
          </p:nvPr>
        </p:nvSpPr>
        <p:spPr>
          <a:xfrm>
            <a:off x="427462" y="853210"/>
            <a:ext cx="2730297" cy="1841017"/>
          </a:xfrm>
        </p:spPr>
        <p:txBody>
          <a:bodyPr anchor="ctr">
            <a:noAutofit/>
          </a:bodyPr>
          <a:lstStyle>
            <a:lvl1pPr marL="0" indent="0" algn="l">
              <a:buNone/>
              <a:defRPr sz="5400" baseline="0">
                <a:solidFill>
                  <a:srgbClr val="6D6E6C"/>
                </a:solidFill>
                <a:latin typeface="+mn-lt"/>
              </a:defRPr>
            </a:lvl1pPr>
          </a:lstStyle>
          <a:p>
            <a:pPr lvl="0"/>
            <a:r>
              <a:rPr lang="en-US" dirty="0"/>
              <a:t>UP NEXT</a:t>
            </a:r>
          </a:p>
        </p:txBody>
      </p:sp>
      <p:sp>
        <p:nvSpPr>
          <p:cNvPr id="25" name="Text Placeholder 25"/>
          <p:cNvSpPr>
            <a:spLocks noGrp="1"/>
          </p:cNvSpPr>
          <p:nvPr>
            <p:ph type="body" sz="quarter" idx="14" hasCustomPrompt="1"/>
          </p:nvPr>
        </p:nvSpPr>
        <p:spPr>
          <a:xfrm>
            <a:off x="3474722" y="858821"/>
            <a:ext cx="4770814" cy="1841017"/>
          </a:xfrm>
        </p:spPr>
        <p:txBody>
          <a:bodyPr anchor="ctr">
            <a:noAutofit/>
          </a:bodyPr>
          <a:lstStyle>
            <a:lvl1pPr marL="0" indent="0" algn="l">
              <a:buNone/>
              <a:defRPr sz="2800" i="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Any Questions?</a:t>
            </a:r>
          </a:p>
        </p:txBody>
      </p:sp>
      <p:cxnSp>
        <p:nvCxnSpPr>
          <p:cNvPr id="26" name="Straight Connector 25"/>
          <p:cNvCxnSpPr>
            <a:cxnSpLocks/>
          </p:cNvCxnSpPr>
          <p:nvPr userDrawn="1"/>
        </p:nvCxnSpPr>
        <p:spPr>
          <a:xfrm>
            <a:off x="3304063" y="834922"/>
            <a:ext cx="0" cy="1999718"/>
          </a:xfrm>
          <a:prstGeom prst="line">
            <a:avLst/>
          </a:prstGeom>
          <a:ln w="19050">
            <a:solidFill>
              <a:srgbClr val="CE1779"/>
            </a:solidFill>
          </a:ln>
        </p:spPr>
        <p:style>
          <a:lnRef idx="1">
            <a:schemeClr val="accent1"/>
          </a:lnRef>
          <a:fillRef idx="0">
            <a:schemeClr val="accent1"/>
          </a:fillRef>
          <a:effectRef idx="0">
            <a:schemeClr val="accent1"/>
          </a:effectRef>
          <a:fontRef idx="minor">
            <a:schemeClr val="tx1"/>
          </a:fontRef>
        </p:style>
      </p:cxnSp>
      <p:sp>
        <p:nvSpPr>
          <p:cNvPr id="2" name="Freeform 1">
            <a:extLst>
              <a:ext uri="{FF2B5EF4-FFF2-40B4-BE49-F238E27FC236}">
                <a16:creationId xmlns:a16="http://schemas.microsoft.com/office/drawing/2014/main" id="{880D545A-B2E4-E04A-9869-68D29DE3E866}"/>
              </a:ext>
            </a:extLst>
          </p:cNvPr>
          <p:cNvSpPr/>
          <p:nvPr userDrawn="1"/>
        </p:nvSpPr>
        <p:spPr>
          <a:xfrm>
            <a:off x="3035808" y="566928"/>
            <a:ext cx="9198864" cy="6309360"/>
          </a:xfrm>
          <a:custGeom>
            <a:avLst/>
            <a:gdLst>
              <a:gd name="connsiteX0" fmla="*/ 9162288 w 9198864"/>
              <a:gd name="connsiteY0" fmla="*/ 0 h 6309360"/>
              <a:gd name="connsiteX1" fmla="*/ 9162288 w 9198864"/>
              <a:gd name="connsiteY1" fmla="*/ 0 h 6309360"/>
              <a:gd name="connsiteX2" fmla="*/ 0 w 9198864"/>
              <a:gd name="connsiteY2" fmla="*/ 6309360 h 6309360"/>
              <a:gd name="connsiteX3" fmla="*/ 9198864 w 9198864"/>
              <a:gd name="connsiteY3" fmla="*/ 6309360 h 6309360"/>
              <a:gd name="connsiteX4" fmla="*/ 9162288 w 9198864"/>
              <a:gd name="connsiteY4" fmla="*/ 0 h 63093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98864" h="6309360">
                <a:moveTo>
                  <a:pt x="9162288" y="0"/>
                </a:moveTo>
                <a:lnTo>
                  <a:pt x="9162288" y="0"/>
                </a:lnTo>
                <a:lnTo>
                  <a:pt x="0" y="6309360"/>
                </a:lnTo>
                <a:lnTo>
                  <a:pt x="9198864" y="6309360"/>
                </a:lnTo>
                <a:lnTo>
                  <a:pt x="9162288" y="0"/>
                </a:lnTo>
                <a:close/>
              </a:path>
            </a:pathLst>
          </a:cu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2E95D2"/>
              </a:solidFill>
            </a:endParaRPr>
          </a:p>
        </p:txBody>
      </p:sp>
      <p:pic>
        <p:nvPicPr>
          <p:cNvPr id="13" name="Picture 12">
            <a:extLst>
              <a:ext uri="{FF2B5EF4-FFF2-40B4-BE49-F238E27FC236}">
                <a16:creationId xmlns:a16="http://schemas.microsoft.com/office/drawing/2014/main" id="{E0F80F4D-8E9D-4E44-8C15-5A389442395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319496" y="4593271"/>
            <a:ext cx="4704093" cy="1273231"/>
          </a:xfrm>
          <a:prstGeom prst="rect">
            <a:avLst/>
          </a:prstGeom>
        </p:spPr>
      </p:pic>
      <p:sp>
        <p:nvSpPr>
          <p:cNvPr id="14" name="Text Placeholder 2">
            <a:extLst>
              <a:ext uri="{FF2B5EF4-FFF2-40B4-BE49-F238E27FC236}">
                <a16:creationId xmlns:a16="http://schemas.microsoft.com/office/drawing/2014/main" id="{EDC3F543-D829-4C4F-8BC0-87126215E886}"/>
              </a:ext>
            </a:extLst>
          </p:cNvPr>
          <p:cNvSpPr>
            <a:spLocks noGrp="1"/>
          </p:cNvSpPr>
          <p:nvPr>
            <p:ph type="body" sz="quarter" idx="18" hasCustomPrompt="1"/>
          </p:nvPr>
        </p:nvSpPr>
        <p:spPr>
          <a:xfrm>
            <a:off x="8173004" y="3523263"/>
            <a:ext cx="2812464" cy="323455"/>
          </a:xfrm>
        </p:spPr>
        <p:txBody>
          <a:bodyPr anchor="t">
            <a:normAutofit/>
          </a:bodyPr>
          <a:lstStyle>
            <a:lvl1pPr marL="0" indent="0">
              <a:buNone/>
              <a:defRPr sz="1600">
                <a:solidFill>
                  <a:schemeClr val="bg1"/>
                </a:solidFill>
              </a:defRPr>
            </a:lvl1pPr>
          </a:lstStyle>
          <a:p>
            <a:pPr lvl="0"/>
            <a:r>
              <a:rPr lang="en-US" dirty="0"/>
              <a:t>Text 1</a:t>
            </a:r>
          </a:p>
        </p:txBody>
      </p:sp>
      <p:sp>
        <p:nvSpPr>
          <p:cNvPr id="15" name="Diamond 14">
            <a:extLst>
              <a:ext uri="{FF2B5EF4-FFF2-40B4-BE49-F238E27FC236}">
                <a16:creationId xmlns:a16="http://schemas.microsoft.com/office/drawing/2014/main" id="{0D6CBF79-4370-F34F-9007-D1AA45DEEDB2}"/>
              </a:ext>
            </a:extLst>
          </p:cNvPr>
          <p:cNvSpPr/>
          <p:nvPr userDrawn="1"/>
        </p:nvSpPr>
        <p:spPr>
          <a:xfrm rot="341170">
            <a:off x="7432937" y="3077610"/>
            <a:ext cx="776064" cy="776064"/>
          </a:xfrm>
          <a:prstGeom prst="diamond">
            <a:avLst/>
          </a:prstGeom>
          <a:solidFill>
            <a:srgbClr val="FDC0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 Placeholder 2">
            <a:extLst>
              <a:ext uri="{FF2B5EF4-FFF2-40B4-BE49-F238E27FC236}">
                <a16:creationId xmlns:a16="http://schemas.microsoft.com/office/drawing/2014/main" id="{D1F57243-0F4E-AA4F-868C-347A56FC0669}"/>
              </a:ext>
            </a:extLst>
          </p:cNvPr>
          <p:cNvSpPr>
            <a:spLocks noGrp="1"/>
          </p:cNvSpPr>
          <p:nvPr>
            <p:ph type="body" sz="quarter" idx="19" hasCustomPrompt="1"/>
          </p:nvPr>
        </p:nvSpPr>
        <p:spPr>
          <a:xfrm>
            <a:off x="7195575" y="4231446"/>
            <a:ext cx="2812464" cy="323455"/>
          </a:xfrm>
        </p:spPr>
        <p:txBody>
          <a:bodyPr anchor="t">
            <a:normAutofit/>
          </a:bodyPr>
          <a:lstStyle>
            <a:lvl1pPr marL="0" indent="0">
              <a:buNone/>
              <a:defRPr sz="1600">
                <a:solidFill>
                  <a:schemeClr val="bg1"/>
                </a:solidFill>
              </a:defRPr>
            </a:lvl1pPr>
          </a:lstStyle>
          <a:p>
            <a:pPr lvl="0"/>
            <a:r>
              <a:rPr lang="en-US" dirty="0"/>
              <a:t>Text 1</a:t>
            </a:r>
          </a:p>
        </p:txBody>
      </p:sp>
      <p:sp>
        <p:nvSpPr>
          <p:cNvPr id="19" name="Diamond 18">
            <a:extLst>
              <a:ext uri="{FF2B5EF4-FFF2-40B4-BE49-F238E27FC236}">
                <a16:creationId xmlns:a16="http://schemas.microsoft.com/office/drawing/2014/main" id="{BA3808A1-2A98-1D4C-90F4-35D474687F46}"/>
              </a:ext>
            </a:extLst>
          </p:cNvPr>
          <p:cNvSpPr/>
          <p:nvPr userDrawn="1"/>
        </p:nvSpPr>
        <p:spPr>
          <a:xfrm rot="341170">
            <a:off x="6355812" y="3967076"/>
            <a:ext cx="776064" cy="776064"/>
          </a:xfrm>
          <a:prstGeom prst="diamond">
            <a:avLst/>
          </a:prstGeom>
          <a:solidFill>
            <a:srgbClr val="FDC0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15"/>
          <p:cNvPicPr>
            <a:picLocks noChangeAspect="1"/>
          </p:cNvPicPr>
          <p:nvPr userDrawn="1"/>
        </p:nvPicPr>
        <p:blipFill rotWithShape="1">
          <a:blip r:embed="rId3" cstate="print">
            <a:extLst>
              <a:ext uri="{28A0092B-C50C-407E-A947-70E740481C1C}">
                <a14:useLocalDpi xmlns:a14="http://schemas.microsoft.com/office/drawing/2010/main"/>
              </a:ext>
            </a:extLst>
          </a:blip>
          <a:srcRect l="-9801" b="-15543"/>
          <a:stretch/>
        </p:blipFill>
        <p:spPr>
          <a:xfrm>
            <a:off x="8906226" y="-36577"/>
            <a:ext cx="3270440" cy="2694227"/>
          </a:xfrm>
          <a:prstGeom prst="rect">
            <a:avLst/>
          </a:prstGeom>
        </p:spPr>
      </p:pic>
    </p:spTree>
    <p:extLst>
      <p:ext uri="{BB962C8B-B14F-4D97-AF65-F5344CB8AC3E}">
        <p14:creationId xmlns:p14="http://schemas.microsoft.com/office/powerpoint/2010/main" val="64295131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ONTENT PAGE">
    <p:spTree>
      <p:nvGrpSpPr>
        <p:cNvPr id="1" name=""/>
        <p:cNvGrpSpPr/>
        <p:nvPr/>
      </p:nvGrpSpPr>
      <p:grpSpPr>
        <a:xfrm>
          <a:off x="0" y="0"/>
          <a:ext cx="0" cy="0"/>
          <a:chOff x="0" y="0"/>
          <a:chExt cx="0" cy="0"/>
        </a:xfrm>
      </p:grpSpPr>
      <p:sp>
        <p:nvSpPr>
          <p:cNvPr id="37" name="Triangle 36">
            <a:extLst>
              <a:ext uri="{FF2B5EF4-FFF2-40B4-BE49-F238E27FC236}">
                <a16:creationId xmlns:a16="http://schemas.microsoft.com/office/drawing/2014/main" id="{38BFE6A4-BBAE-CA4B-839F-DE5C143E8AD3}"/>
              </a:ext>
            </a:extLst>
          </p:cNvPr>
          <p:cNvSpPr/>
          <p:nvPr userDrawn="1"/>
        </p:nvSpPr>
        <p:spPr>
          <a:xfrm rot="5400000" flipV="1">
            <a:off x="6614891" y="723087"/>
            <a:ext cx="6300196" cy="4854022"/>
          </a:xfrm>
          <a:prstGeom prst="triangle">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E7123"/>
              </a:solidFill>
            </a:endParaRPr>
          </a:p>
        </p:txBody>
      </p:sp>
      <p:sp>
        <p:nvSpPr>
          <p:cNvPr id="34" name="テキスト プレースホルダー 36">
            <a:extLst>
              <a:ext uri="{FF2B5EF4-FFF2-40B4-BE49-F238E27FC236}">
                <a16:creationId xmlns:a16="http://schemas.microsoft.com/office/drawing/2014/main" id="{238A4793-5502-844C-9067-4344AA518ED1}"/>
              </a:ext>
            </a:extLst>
          </p:cNvPr>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35" name="Picture 34">
            <a:extLst>
              <a:ext uri="{FF2B5EF4-FFF2-40B4-BE49-F238E27FC236}">
                <a16:creationId xmlns:a16="http://schemas.microsoft.com/office/drawing/2014/main" id="{568B6B40-4FEF-704C-BA00-8092469DEA48}"/>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t="-1782" r="-8732" b="-11970"/>
          <a:stretch/>
        </p:blipFill>
        <p:spPr>
          <a:xfrm flipH="1">
            <a:off x="10047508" y="3557239"/>
            <a:ext cx="2144492" cy="4335476"/>
          </a:xfrm>
          <a:prstGeom prst="rect">
            <a:avLst/>
          </a:prstGeom>
        </p:spPr>
      </p:pic>
      <p:pic>
        <p:nvPicPr>
          <p:cNvPr id="36" name="Picture 35">
            <a:extLst>
              <a:ext uri="{FF2B5EF4-FFF2-40B4-BE49-F238E27FC236}">
                <a16:creationId xmlns:a16="http://schemas.microsoft.com/office/drawing/2014/main" id="{30400D71-66F5-7F4B-9F2F-41E002AB9C86}"/>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rot="10800000">
            <a:off x="476270" y="6245726"/>
            <a:ext cx="345438" cy="389895"/>
          </a:xfrm>
          <a:prstGeom prst="rect">
            <a:avLst/>
          </a:prstGeom>
        </p:spPr>
      </p:pic>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2">
    <p:spTree>
      <p:nvGrpSpPr>
        <p:cNvPr id="1" name=""/>
        <p:cNvGrpSpPr/>
        <p:nvPr/>
      </p:nvGrpSpPr>
      <p:grpSpPr>
        <a:xfrm>
          <a:off x="0" y="0"/>
          <a:ext cx="0" cy="0"/>
          <a:chOff x="0" y="0"/>
          <a:chExt cx="0" cy="0"/>
        </a:xfrm>
      </p:grpSpPr>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3 ">
    <p:spTree>
      <p:nvGrpSpPr>
        <p:cNvPr id="1" name=""/>
        <p:cNvGrpSpPr/>
        <p:nvPr/>
      </p:nvGrpSpPr>
      <p:grpSpPr>
        <a:xfrm>
          <a:off x="0" y="0"/>
          <a:ext cx="0" cy="0"/>
          <a:chOff x="0" y="0"/>
          <a:chExt cx="0" cy="0"/>
        </a:xfrm>
      </p:grpSpPr>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4">
    <p:spTree>
      <p:nvGrpSpPr>
        <p:cNvPr id="1" name=""/>
        <p:cNvGrpSpPr/>
        <p:nvPr/>
      </p:nvGrpSpPr>
      <p:grpSpPr>
        <a:xfrm>
          <a:off x="0" y="0"/>
          <a:ext cx="0" cy="0"/>
          <a:chOff x="0" y="0"/>
          <a:chExt cx="0" cy="0"/>
        </a:xfrm>
      </p:grpSpPr>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5">
    <p:spTree>
      <p:nvGrpSpPr>
        <p:cNvPr id="1" name=""/>
        <p:cNvGrpSpPr/>
        <p:nvPr/>
      </p:nvGrpSpPr>
      <p:grpSpPr>
        <a:xfrm>
          <a:off x="0" y="0"/>
          <a:ext cx="0" cy="0"/>
          <a:chOff x="0" y="0"/>
          <a:chExt cx="0" cy="0"/>
        </a:xfrm>
      </p:grpSpPr>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6">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 Design 3">
    <p:spTree>
      <p:nvGrpSpPr>
        <p:cNvPr id="1" name=""/>
        <p:cNvGrpSpPr/>
        <p:nvPr/>
      </p:nvGrpSpPr>
      <p:grpSpPr>
        <a:xfrm>
          <a:off x="0" y="0"/>
          <a:ext cx="0" cy="0"/>
          <a:chOff x="0" y="0"/>
          <a:chExt cx="0" cy="0"/>
        </a:xfrm>
      </p:grpSpPr>
      <p:pic>
        <p:nvPicPr>
          <p:cNvPr id="13" name="Picture 12"/>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537013" y="603682"/>
            <a:ext cx="4948628" cy="1339418"/>
          </a:xfrm>
          <a:prstGeom prst="rect">
            <a:avLst/>
          </a:prstGeom>
        </p:spPr>
      </p:pic>
      <p:sp>
        <p:nvSpPr>
          <p:cNvPr id="14" name="Footer Placeholder 6"/>
          <p:cNvSpPr txBox="1">
            <a:spLocks noGrp="1"/>
          </p:cNvSpPr>
          <p:nvPr userDrawn="1"/>
        </p:nvSpPr>
        <p:spPr bwMode="auto">
          <a:xfrm>
            <a:off x="2493155" y="6032177"/>
            <a:ext cx="2462212" cy="35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spcBef>
                <a:spcPct val="0"/>
              </a:spcBef>
              <a:buFontTx/>
              <a:buNone/>
            </a:pPr>
            <a:r>
              <a:rPr lang="en-IE" altLang="en-US" sz="1000" dirty="0">
                <a:solidFill>
                  <a:schemeClr val="tx1"/>
                </a:solidFill>
                <a:latin typeface="Calibri" charset="0"/>
              </a:rPr>
              <a:t> This programme has been funded with support from the European Commission </a:t>
            </a:r>
          </a:p>
        </p:txBody>
      </p:sp>
      <p:pic>
        <p:nvPicPr>
          <p:cNvPr id="19" name="Picture 8"/>
          <p:cNvPicPr>
            <a:picLocks noChangeAspect="1" noChangeArrowheads="1"/>
          </p:cNvPicPr>
          <p:nvPr userDrawn="1"/>
        </p:nvPicPr>
        <p:blipFill>
          <a:blip r:embed="rId3" cstate="print">
            <a:extLst>
              <a:ext uri="{28A0092B-C50C-407E-A947-70E740481C1C}">
                <a14:useLocalDpi xmlns:a14="http://schemas.microsoft.com/office/drawing/2010/main"/>
              </a:ext>
            </a:extLst>
          </a:blip>
          <a:srcRect/>
          <a:stretch>
            <a:fillRect/>
          </a:stretch>
        </p:blipFill>
        <p:spPr bwMode="auto">
          <a:xfrm>
            <a:off x="676713" y="5935801"/>
            <a:ext cx="16256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19"/>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rot="10800000">
            <a:off x="4178299" y="1244309"/>
            <a:ext cx="6457791" cy="7288881"/>
          </a:xfrm>
          <a:prstGeom prst="rect">
            <a:avLst/>
          </a:prstGeom>
        </p:spPr>
      </p:pic>
      <p:sp>
        <p:nvSpPr>
          <p:cNvPr id="21" name="Picture Placeholder 7"/>
          <p:cNvSpPr>
            <a:spLocks noGrp="1"/>
          </p:cNvSpPr>
          <p:nvPr>
            <p:ph type="pic" sz="quarter" idx="10"/>
          </p:nvPr>
        </p:nvSpPr>
        <p:spPr>
          <a:xfrm flipH="1">
            <a:off x="5081903" y="-409549"/>
            <a:ext cx="9329451" cy="10596598"/>
          </a:xfrm>
          <a:custGeom>
            <a:avLst/>
            <a:gdLst>
              <a:gd name="connsiteX0" fmla="*/ 0 w 6845300"/>
              <a:gd name="connsiteY0" fmla="*/ 1108471 h 3784600"/>
              <a:gd name="connsiteX1" fmla="*/ 1108471 w 6845300"/>
              <a:gd name="connsiteY1" fmla="*/ 0 h 3784600"/>
              <a:gd name="connsiteX2" fmla="*/ 5736829 w 6845300"/>
              <a:gd name="connsiteY2" fmla="*/ 0 h 3784600"/>
              <a:gd name="connsiteX3" fmla="*/ 6845300 w 6845300"/>
              <a:gd name="connsiteY3" fmla="*/ 1108471 h 3784600"/>
              <a:gd name="connsiteX4" fmla="*/ 6845300 w 6845300"/>
              <a:gd name="connsiteY4" fmla="*/ 2676129 h 3784600"/>
              <a:gd name="connsiteX5" fmla="*/ 5736829 w 6845300"/>
              <a:gd name="connsiteY5" fmla="*/ 3784600 h 3784600"/>
              <a:gd name="connsiteX6" fmla="*/ 1108471 w 6845300"/>
              <a:gd name="connsiteY6" fmla="*/ 3784600 h 3784600"/>
              <a:gd name="connsiteX7" fmla="*/ 0 w 6845300"/>
              <a:gd name="connsiteY7" fmla="*/ 2676129 h 3784600"/>
              <a:gd name="connsiteX8" fmla="*/ 0 w 6845300"/>
              <a:gd name="connsiteY8" fmla="*/ 1108471 h 3784600"/>
              <a:gd name="connsiteX0" fmla="*/ 0 w 6845300"/>
              <a:gd name="connsiteY0" fmla="*/ 1819671 h 4495800"/>
              <a:gd name="connsiteX1" fmla="*/ 4893071 w 6845300"/>
              <a:gd name="connsiteY1" fmla="*/ 0 h 4495800"/>
              <a:gd name="connsiteX2" fmla="*/ 5736829 w 6845300"/>
              <a:gd name="connsiteY2" fmla="*/ 711200 h 4495800"/>
              <a:gd name="connsiteX3" fmla="*/ 6845300 w 6845300"/>
              <a:gd name="connsiteY3" fmla="*/ 1819671 h 4495800"/>
              <a:gd name="connsiteX4" fmla="*/ 6845300 w 6845300"/>
              <a:gd name="connsiteY4" fmla="*/ 3387329 h 4495800"/>
              <a:gd name="connsiteX5" fmla="*/ 5736829 w 6845300"/>
              <a:gd name="connsiteY5" fmla="*/ 4495800 h 4495800"/>
              <a:gd name="connsiteX6" fmla="*/ 1108471 w 6845300"/>
              <a:gd name="connsiteY6" fmla="*/ 4495800 h 4495800"/>
              <a:gd name="connsiteX7" fmla="*/ 0 w 6845300"/>
              <a:gd name="connsiteY7" fmla="*/ 3387329 h 4495800"/>
              <a:gd name="connsiteX8" fmla="*/ 0 w 6845300"/>
              <a:gd name="connsiteY8" fmla="*/ 1819671 h 4495800"/>
              <a:gd name="connsiteX0" fmla="*/ 0 w 7645400"/>
              <a:gd name="connsiteY0" fmla="*/ 1819671 h 4495800"/>
              <a:gd name="connsiteX1" fmla="*/ 4893071 w 7645400"/>
              <a:gd name="connsiteY1" fmla="*/ 0 h 4495800"/>
              <a:gd name="connsiteX2" fmla="*/ 5736829 w 7645400"/>
              <a:gd name="connsiteY2" fmla="*/ 711200 h 4495800"/>
              <a:gd name="connsiteX3" fmla="*/ 7645400 w 7645400"/>
              <a:gd name="connsiteY3" fmla="*/ 3750071 h 4495800"/>
              <a:gd name="connsiteX4" fmla="*/ 6845300 w 7645400"/>
              <a:gd name="connsiteY4" fmla="*/ 3387329 h 4495800"/>
              <a:gd name="connsiteX5" fmla="*/ 5736829 w 7645400"/>
              <a:gd name="connsiteY5" fmla="*/ 4495800 h 4495800"/>
              <a:gd name="connsiteX6" fmla="*/ 1108471 w 7645400"/>
              <a:gd name="connsiteY6" fmla="*/ 4495800 h 4495800"/>
              <a:gd name="connsiteX7" fmla="*/ 0 w 7645400"/>
              <a:gd name="connsiteY7" fmla="*/ 3387329 h 4495800"/>
              <a:gd name="connsiteX8" fmla="*/ 0 w 7645400"/>
              <a:gd name="connsiteY8" fmla="*/ 1819671 h 4495800"/>
              <a:gd name="connsiteX0" fmla="*/ 0 w 8937229"/>
              <a:gd name="connsiteY0" fmla="*/ 1819671 h 4495800"/>
              <a:gd name="connsiteX1" fmla="*/ 4893071 w 8937229"/>
              <a:gd name="connsiteY1" fmla="*/ 0 h 4495800"/>
              <a:gd name="connsiteX2" fmla="*/ 8937229 w 8937229"/>
              <a:gd name="connsiteY2" fmla="*/ 2844800 h 4495800"/>
              <a:gd name="connsiteX3" fmla="*/ 7645400 w 8937229"/>
              <a:gd name="connsiteY3" fmla="*/ 3750071 h 4495800"/>
              <a:gd name="connsiteX4" fmla="*/ 6845300 w 8937229"/>
              <a:gd name="connsiteY4" fmla="*/ 3387329 h 4495800"/>
              <a:gd name="connsiteX5" fmla="*/ 5736829 w 8937229"/>
              <a:gd name="connsiteY5" fmla="*/ 4495800 h 4495800"/>
              <a:gd name="connsiteX6" fmla="*/ 1108471 w 8937229"/>
              <a:gd name="connsiteY6" fmla="*/ 4495800 h 4495800"/>
              <a:gd name="connsiteX7" fmla="*/ 0 w 8937229"/>
              <a:gd name="connsiteY7" fmla="*/ 3387329 h 4495800"/>
              <a:gd name="connsiteX8" fmla="*/ 0 w 8937229"/>
              <a:gd name="connsiteY8" fmla="*/ 1819671 h 4495800"/>
              <a:gd name="connsiteX0" fmla="*/ 3530600 w 8937229"/>
              <a:gd name="connsiteY0" fmla="*/ 879871 h 4495800"/>
              <a:gd name="connsiteX1" fmla="*/ 4893071 w 8937229"/>
              <a:gd name="connsiteY1" fmla="*/ 0 h 4495800"/>
              <a:gd name="connsiteX2" fmla="*/ 8937229 w 8937229"/>
              <a:gd name="connsiteY2" fmla="*/ 2844800 h 4495800"/>
              <a:gd name="connsiteX3" fmla="*/ 7645400 w 8937229"/>
              <a:gd name="connsiteY3" fmla="*/ 3750071 h 4495800"/>
              <a:gd name="connsiteX4" fmla="*/ 6845300 w 8937229"/>
              <a:gd name="connsiteY4" fmla="*/ 3387329 h 4495800"/>
              <a:gd name="connsiteX5" fmla="*/ 5736829 w 8937229"/>
              <a:gd name="connsiteY5" fmla="*/ 4495800 h 4495800"/>
              <a:gd name="connsiteX6" fmla="*/ 1108471 w 8937229"/>
              <a:gd name="connsiteY6" fmla="*/ 4495800 h 4495800"/>
              <a:gd name="connsiteX7" fmla="*/ 0 w 8937229"/>
              <a:gd name="connsiteY7" fmla="*/ 3387329 h 4495800"/>
              <a:gd name="connsiteX8" fmla="*/ 3530600 w 8937229"/>
              <a:gd name="connsiteY8" fmla="*/ 879871 h 4495800"/>
              <a:gd name="connsiteX0" fmla="*/ 3848100 w 8937229"/>
              <a:gd name="connsiteY0" fmla="*/ 727471 h 4495800"/>
              <a:gd name="connsiteX1" fmla="*/ 4893071 w 8937229"/>
              <a:gd name="connsiteY1" fmla="*/ 0 h 4495800"/>
              <a:gd name="connsiteX2" fmla="*/ 8937229 w 8937229"/>
              <a:gd name="connsiteY2" fmla="*/ 2844800 h 4495800"/>
              <a:gd name="connsiteX3" fmla="*/ 7645400 w 8937229"/>
              <a:gd name="connsiteY3" fmla="*/ 3750071 h 4495800"/>
              <a:gd name="connsiteX4" fmla="*/ 6845300 w 8937229"/>
              <a:gd name="connsiteY4" fmla="*/ 3387329 h 4495800"/>
              <a:gd name="connsiteX5" fmla="*/ 5736829 w 8937229"/>
              <a:gd name="connsiteY5" fmla="*/ 4495800 h 4495800"/>
              <a:gd name="connsiteX6" fmla="*/ 1108471 w 8937229"/>
              <a:gd name="connsiteY6" fmla="*/ 4495800 h 4495800"/>
              <a:gd name="connsiteX7" fmla="*/ 0 w 8937229"/>
              <a:gd name="connsiteY7" fmla="*/ 3387329 h 4495800"/>
              <a:gd name="connsiteX8" fmla="*/ 3848100 w 8937229"/>
              <a:gd name="connsiteY8" fmla="*/ 727471 h 4495800"/>
              <a:gd name="connsiteX0" fmla="*/ 3848100 w 8937229"/>
              <a:gd name="connsiteY0" fmla="*/ 727471 h 4495800"/>
              <a:gd name="connsiteX1" fmla="*/ 4893071 w 8937229"/>
              <a:gd name="connsiteY1" fmla="*/ 0 h 4495800"/>
              <a:gd name="connsiteX2" fmla="*/ 8937229 w 8937229"/>
              <a:gd name="connsiteY2" fmla="*/ 2844800 h 4495800"/>
              <a:gd name="connsiteX3" fmla="*/ 7645400 w 8937229"/>
              <a:gd name="connsiteY3" fmla="*/ 3750071 h 4495800"/>
              <a:gd name="connsiteX4" fmla="*/ 6845300 w 8937229"/>
              <a:gd name="connsiteY4" fmla="*/ 3387329 h 4495800"/>
              <a:gd name="connsiteX5" fmla="*/ 3781029 w 8937229"/>
              <a:gd name="connsiteY5" fmla="*/ 3556000 h 4495800"/>
              <a:gd name="connsiteX6" fmla="*/ 1108471 w 8937229"/>
              <a:gd name="connsiteY6" fmla="*/ 4495800 h 4495800"/>
              <a:gd name="connsiteX7" fmla="*/ 0 w 8937229"/>
              <a:gd name="connsiteY7" fmla="*/ 3387329 h 4495800"/>
              <a:gd name="connsiteX8" fmla="*/ 3848100 w 8937229"/>
              <a:gd name="connsiteY8" fmla="*/ 727471 h 4495800"/>
              <a:gd name="connsiteX0" fmla="*/ 3848100 w 8937229"/>
              <a:gd name="connsiteY0" fmla="*/ 727471 h 5743971"/>
              <a:gd name="connsiteX1" fmla="*/ 4893071 w 8937229"/>
              <a:gd name="connsiteY1" fmla="*/ 0 h 5743971"/>
              <a:gd name="connsiteX2" fmla="*/ 8937229 w 8937229"/>
              <a:gd name="connsiteY2" fmla="*/ 2844800 h 5743971"/>
              <a:gd name="connsiteX3" fmla="*/ 4876800 w 8937229"/>
              <a:gd name="connsiteY3" fmla="*/ 5743971 h 5743971"/>
              <a:gd name="connsiteX4" fmla="*/ 6845300 w 8937229"/>
              <a:gd name="connsiteY4" fmla="*/ 3387329 h 5743971"/>
              <a:gd name="connsiteX5" fmla="*/ 3781029 w 8937229"/>
              <a:gd name="connsiteY5" fmla="*/ 3556000 h 5743971"/>
              <a:gd name="connsiteX6" fmla="*/ 1108471 w 8937229"/>
              <a:gd name="connsiteY6" fmla="*/ 4495800 h 5743971"/>
              <a:gd name="connsiteX7" fmla="*/ 0 w 8937229"/>
              <a:gd name="connsiteY7" fmla="*/ 3387329 h 5743971"/>
              <a:gd name="connsiteX8" fmla="*/ 3848100 w 8937229"/>
              <a:gd name="connsiteY8" fmla="*/ 727471 h 5743971"/>
              <a:gd name="connsiteX0" fmla="*/ 3848100 w 8937229"/>
              <a:gd name="connsiteY0" fmla="*/ 727471 h 5769371"/>
              <a:gd name="connsiteX1" fmla="*/ 4893071 w 8937229"/>
              <a:gd name="connsiteY1" fmla="*/ 0 h 5769371"/>
              <a:gd name="connsiteX2" fmla="*/ 8937229 w 8937229"/>
              <a:gd name="connsiteY2" fmla="*/ 2844800 h 5769371"/>
              <a:gd name="connsiteX3" fmla="*/ 4902200 w 8937229"/>
              <a:gd name="connsiteY3" fmla="*/ 5769371 h 5769371"/>
              <a:gd name="connsiteX4" fmla="*/ 6845300 w 8937229"/>
              <a:gd name="connsiteY4" fmla="*/ 3387329 h 5769371"/>
              <a:gd name="connsiteX5" fmla="*/ 3781029 w 8937229"/>
              <a:gd name="connsiteY5" fmla="*/ 3556000 h 5769371"/>
              <a:gd name="connsiteX6" fmla="*/ 1108471 w 8937229"/>
              <a:gd name="connsiteY6" fmla="*/ 4495800 h 5769371"/>
              <a:gd name="connsiteX7" fmla="*/ 0 w 8937229"/>
              <a:gd name="connsiteY7" fmla="*/ 3387329 h 5769371"/>
              <a:gd name="connsiteX8" fmla="*/ 3848100 w 8937229"/>
              <a:gd name="connsiteY8" fmla="*/ 727471 h 5769371"/>
              <a:gd name="connsiteX0" fmla="*/ 3848100 w 8949929"/>
              <a:gd name="connsiteY0" fmla="*/ 727471 h 5769371"/>
              <a:gd name="connsiteX1" fmla="*/ 4893071 w 8949929"/>
              <a:gd name="connsiteY1" fmla="*/ 0 h 5769371"/>
              <a:gd name="connsiteX2" fmla="*/ 8949929 w 8949929"/>
              <a:gd name="connsiteY2" fmla="*/ 2832100 h 5769371"/>
              <a:gd name="connsiteX3" fmla="*/ 4902200 w 8949929"/>
              <a:gd name="connsiteY3" fmla="*/ 5769371 h 5769371"/>
              <a:gd name="connsiteX4" fmla="*/ 6845300 w 8949929"/>
              <a:gd name="connsiteY4" fmla="*/ 3387329 h 5769371"/>
              <a:gd name="connsiteX5" fmla="*/ 3781029 w 8949929"/>
              <a:gd name="connsiteY5" fmla="*/ 3556000 h 5769371"/>
              <a:gd name="connsiteX6" fmla="*/ 1108471 w 8949929"/>
              <a:gd name="connsiteY6" fmla="*/ 4495800 h 5769371"/>
              <a:gd name="connsiteX7" fmla="*/ 0 w 8949929"/>
              <a:gd name="connsiteY7" fmla="*/ 3387329 h 5769371"/>
              <a:gd name="connsiteX8" fmla="*/ 3848100 w 8949929"/>
              <a:gd name="connsiteY8" fmla="*/ 727471 h 5769371"/>
              <a:gd name="connsiteX0" fmla="*/ 3848100 w 8949929"/>
              <a:gd name="connsiteY0" fmla="*/ 752871 h 5794771"/>
              <a:gd name="connsiteX1" fmla="*/ 4867671 w 8949929"/>
              <a:gd name="connsiteY1" fmla="*/ 0 h 5794771"/>
              <a:gd name="connsiteX2" fmla="*/ 8949929 w 8949929"/>
              <a:gd name="connsiteY2" fmla="*/ 2857500 h 5794771"/>
              <a:gd name="connsiteX3" fmla="*/ 4902200 w 8949929"/>
              <a:gd name="connsiteY3" fmla="*/ 5794771 h 5794771"/>
              <a:gd name="connsiteX4" fmla="*/ 6845300 w 8949929"/>
              <a:gd name="connsiteY4" fmla="*/ 3412729 h 5794771"/>
              <a:gd name="connsiteX5" fmla="*/ 3781029 w 8949929"/>
              <a:gd name="connsiteY5" fmla="*/ 3581400 h 5794771"/>
              <a:gd name="connsiteX6" fmla="*/ 1108471 w 8949929"/>
              <a:gd name="connsiteY6" fmla="*/ 4521200 h 5794771"/>
              <a:gd name="connsiteX7" fmla="*/ 0 w 8949929"/>
              <a:gd name="connsiteY7" fmla="*/ 3412729 h 5794771"/>
              <a:gd name="connsiteX8" fmla="*/ 3848100 w 8949929"/>
              <a:gd name="connsiteY8" fmla="*/ 752871 h 5794771"/>
              <a:gd name="connsiteX0" fmla="*/ 2739629 w 7841458"/>
              <a:gd name="connsiteY0" fmla="*/ 752871 h 5794771"/>
              <a:gd name="connsiteX1" fmla="*/ 3759200 w 7841458"/>
              <a:gd name="connsiteY1" fmla="*/ 0 h 5794771"/>
              <a:gd name="connsiteX2" fmla="*/ 7841458 w 7841458"/>
              <a:gd name="connsiteY2" fmla="*/ 2857500 h 5794771"/>
              <a:gd name="connsiteX3" fmla="*/ 3793729 w 7841458"/>
              <a:gd name="connsiteY3" fmla="*/ 5794771 h 5794771"/>
              <a:gd name="connsiteX4" fmla="*/ 5736829 w 7841458"/>
              <a:gd name="connsiteY4" fmla="*/ 3412729 h 5794771"/>
              <a:gd name="connsiteX5" fmla="*/ 2672558 w 7841458"/>
              <a:gd name="connsiteY5" fmla="*/ 3581400 h 5794771"/>
              <a:gd name="connsiteX6" fmla="*/ 0 w 7841458"/>
              <a:gd name="connsiteY6" fmla="*/ 4521200 h 5794771"/>
              <a:gd name="connsiteX7" fmla="*/ 4797029 w 7841458"/>
              <a:gd name="connsiteY7" fmla="*/ 2193529 h 5794771"/>
              <a:gd name="connsiteX8" fmla="*/ 2739629 w 7841458"/>
              <a:gd name="connsiteY8" fmla="*/ 752871 h 5794771"/>
              <a:gd name="connsiteX0" fmla="*/ 67071 w 5168900"/>
              <a:gd name="connsiteY0" fmla="*/ 752871 h 5794771"/>
              <a:gd name="connsiteX1" fmla="*/ 1086642 w 5168900"/>
              <a:gd name="connsiteY1" fmla="*/ 0 h 5794771"/>
              <a:gd name="connsiteX2" fmla="*/ 5168900 w 5168900"/>
              <a:gd name="connsiteY2" fmla="*/ 2857500 h 5794771"/>
              <a:gd name="connsiteX3" fmla="*/ 1121171 w 5168900"/>
              <a:gd name="connsiteY3" fmla="*/ 5794771 h 5794771"/>
              <a:gd name="connsiteX4" fmla="*/ 3064271 w 5168900"/>
              <a:gd name="connsiteY4" fmla="*/ 3412729 h 5794771"/>
              <a:gd name="connsiteX5" fmla="*/ 0 w 5168900"/>
              <a:gd name="connsiteY5" fmla="*/ 3581400 h 5794771"/>
              <a:gd name="connsiteX6" fmla="*/ 1073942 w 5168900"/>
              <a:gd name="connsiteY6" fmla="*/ 2959100 h 5794771"/>
              <a:gd name="connsiteX7" fmla="*/ 2124471 w 5168900"/>
              <a:gd name="connsiteY7" fmla="*/ 2193529 h 5794771"/>
              <a:gd name="connsiteX8" fmla="*/ 67071 w 5168900"/>
              <a:gd name="connsiteY8" fmla="*/ 752871 h 5794771"/>
              <a:gd name="connsiteX0" fmla="*/ 67071 w 5168900"/>
              <a:gd name="connsiteY0" fmla="*/ 752871 h 5794771"/>
              <a:gd name="connsiteX1" fmla="*/ 1086642 w 5168900"/>
              <a:gd name="connsiteY1" fmla="*/ 0 h 5794771"/>
              <a:gd name="connsiteX2" fmla="*/ 5168900 w 5168900"/>
              <a:gd name="connsiteY2" fmla="*/ 2857500 h 5794771"/>
              <a:gd name="connsiteX3" fmla="*/ 1121171 w 5168900"/>
              <a:gd name="connsiteY3" fmla="*/ 5794771 h 5794771"/>
              <a:gd name="connsiteX4" fmla="*/ 155971 w 5168900"/>
              <a:gd name="connsiteY4" fmla="*/ 5076429 h 5794771"/>
              <a:gd name="connsiteX5" fmla="*/ 0 w 5168900"/>
              <a:gd name="connsiteY5" fmla="*/ 3581400 h 5794771"/>
              <a:gd name="connsiteX6" fmla="*/ 1073942 w 5168900"/>
              <a:gd name="connsiteY6" fmla="*/ 2959100 h 5794771"/>
              <a:gd name="connsiteX7" fmla="*/ 2124471 w 5168900"/>
              <a:gd name="connsiteY7" fmla="*/ 2193529 h 5794771"/>
              <a:gd name="connsiteX8" fmla="*/ 67071 w 5168900"/>
              <a:gd name="connsiteY8" fmla="*/ 752871 h 5794771"/>
              <a:gd name="connsiteX0" fmla="*/ 0 w 5101829"/>
              <a:gd name="connsiteY0" fmla="*/ 752871 h 5794771"/>
              <a:gd name="connsiteX1" fmla="*/ 1019571 w 5101829"/>
              <a:gd name="connsiteY1" fmla="*/ 0 h 5794771"/>
              <a:gd name="connsiteX2" fmla="*/ 5101829 w 5101829"/>
              <a:gd name="connsiteY2" fmla="*/ 2857500 h 5794771"/>
              <a:gd name="connsiteX3" fmla="*/ 1054100 w 5101829"/>
              <a:gd name="connsiteY3" fmla="*/ 5794771 h 5794771"/>
              <a:gd name="connsiteX4" fmla="*/ 88900 w 5101829"/>
              <a:gd name="connsiteY4" fmla="*/ 5076429 h 5794771"/>
              <a:gd name="connsiteX5" fmla="*/ 1964929 w 5101829"/>
              <a:gd name="connsiteY5" fmla="*/ 3670300 h 5794771"/>
              <a:gd name="connsiteX6" fmla="*/ 1006871 w 5101829"/>
              <a:gd name="connsiteY6" fmla="*/ 2959100 h 5794771"/>
              <a:gd name="connsiteX7" fmla="*/ 2057400 w 5101829"/>
              <a:gd name="connsiteY7" fmla="*/ 2193529 h 5794771"/>
              <a:gd name="connsiteX8" fmla="*/ 0 w 5101829"/>
              <a:gd name="connsiteY8" fmla="*/ 752871 h 5794771"/>
              <a:gd name="connsiteX0" fmla="*/ 0 w 5101829"/>
              <a:gd name="connsiteY0" fmla="*/ 752871 h 5794771"/>
              <a:gd name="connsiteX1" fmla="*/ 1019571 w 5101829"/>
              <a:gd name="connsiteY1" fmla="*/ 0 h 5794771"/>
              <a:gd name="connsiteX2" fmla="*/ 5101829 w 5101829"/>
              <a:gd name="connsiteY2" fmla="*/ 2857500 h 5794771"/>
              <a:gd name="connsiteX3" fmla="*/ 1054100 w 5101829"/>
              <a:gd name="connsiteY3" fmla="*/ 5794771 h 5794771"/>
              <a:gd name="connsiteX4" fmla="*/ 50800 w 5101829"/>
              <a:gd name="connsiteY4" fmla="*/ 5038329 h 5794771"/>
              <a:gd name="connsiteX5" fmla="*/ 1964929 w 5101829"/>
              <a:gd name="connsiteY5" fmla="*/ 3670300 h 5794771"/>
              <a:gd name="connsiteX6" fmla="*/ 1006871 w 5101829"/>
              <a:gd name="connsiteY6" fmla="*/ 2959100 h 5794771"/>
              <a:gd name="connsiteX7" fmla="*/ 2057400 w 5101829"/>
              <a:gd name="connsiteY7" fmla="*/ 2193529 h 5794771"/>
              <a:gd name="connsiteX8" fmla="*/ 0 w 5101829"/>
              <a:gd name="connsiteY8" fmla="*/ 752871 h 5794771"/>
              <a:gd name="connsiteX0" fmla="*/ 0 w 5101829"/>
              <a:gd name="connsiteY0" fmla="*/ 752871 h 5794771"/>
              <a:gd name="connsiteX1" fmla="*/ 1019571 w 5101829"/>
              <a:gd name="connsiteY1" fmla="*/ 0 h 5794771"/>
              <a:gd name="connsiteX2" fmla="*/ 5101829 w 5101829"/>
              <a:gd name="connsiteY2" fmla="*/ 2857500 h 5794771"/>
              <a:gd name="connsiteX3" fmla="*/ 1104900 w 5101829"/>
              <a:gd name="connsiteY3" fmla="*/ 5794771 h 5794771"/>
              <a:gd name="connsiteX4" fmla="*/ 50800 w 5101829"/>
              <a:gd name="connsiteY4" fmla="*/ 5038329 h 5794771"/>
              <a:gd name="connsiteX5" fmla="*/ 1964929 w 5101829"/>
              <a:gd name="connsiteY5" fmla="*/ 3670300 h 5794771"/>
              <a:gd name="connsiteX6" fmla="*/ 1006871 w 5101829"/>
              <a:gd name="connsiteY6" fmla="*/ 2959100 h 5794771"/>
              <a:gd name="connsiteX7" fmla="*/ 2057400 w 5101829"/>
              <a:gd name="connsiteY7" fmla="*/ 2193529 h 5794771"/>
              <a:gd name="connsiteX8" fmla="*/ 0 w 5101829"/>
              <a:gd name="connsiteY8" fmla="*/ 752871 h 5794771"/>
              <a:gd name="connsiteX0" fmla="*/ 0 w 5101829"/>
              <a:gd name="connsiteY0" fmla="*/ 752871 h 5794771"/>
              <a:gd name="connsiteX1" fmla="*/ 1019571 w 5101829"/>
              <a:gd name="connsiteY1" fmla="*/ 0 h 5794771"/>
              <a:gd name="connsiteX2" fmla="*/ 5101829 w 5101829"/>
              <a:gd name="connsiteY2" fmla="*/ 2857500 h 5794771"/>
              <a:gd name="connsiteX3" fmla="*/ 1104900 w 5101829"/>
              <a:gd name="connsiteY3" fmla="*/ 5794771 h 5794771"/>
              <a:gd name="connsiteX4" fmla="*/ 50800 w 5101829"/>
              <a:gd name="connsiteY4" fmla="*/ 5038329 h 5794771"/>
              <a:gd name="connsiteX5" fmla="*/ 1964929 w 5101829"/>
              <a:gd name="connsiteY5" fmla="*/ 3670300 h 5794771"/>
              <a:gd name="connsiteX6" fmla="*/ 1006871 w 5101829"/>
              <a:gd name="connsiteY6" fmla="*/ 2997200 h 5794771"/>
              <a:gd name="connsiteX7" fmla="*/ 2057400 w 5101829"/>
              <a:gd name="connsiteY7" fmla="*/ 2193529 h 5794771"/>
              <a:gd name="connsiteX8" fmla="*/ 0 w 5101829"/>
              <a:gd name="connsiteY8" fmla="*/ 752871 h 5794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01829" h="5794771">
                <a:moveTo>
                  <a:pt x="0" y="752871"/>
                </a:moveTo>
                <a:lnTo>
                  <a:pt x="1019571" y="0"/>
                </a:lnTo>
                <a:lnTo>
                  <a:pt x="5101829" y="2857500"/>
                </a:lnTo>
                <a:lnTo>
                  <a:pt x="1104900" y="5794771"/>
                </a:lnTo>
                <a:lnTo>
                  <a:pt x="50800" y="5038329"/>
                </a:lnTo>
                <a:lnTo>
                  <a:pt x="1964929" y="3670300"/>
                </a:lnTo>
                <a:lnTo>
                  <a:pt x="1006871" y="2997200"/>
                </a:lnTo>
                <a:lnTo>
                  <a:pt x="2057400" y="2193529"/>
                </a:lnTo>
                <a:lnTo>
                  <a:pt x="0" y="752871"/>
                </a:lnTo>
                <a:close/>
              </a:path>
            </a:pathLst>
          </a:custGeom>
          <a:noFill/>
          <a:ln>
            <a:noFill/>
          </a:ln>
        </p:spPr>
        <p:txBody>
          <a:bodyPr>
            <a:normAutofit/>
          </a:bodyPr>
          <a:lstStyle>
            <a:lvl1pPr algn="l">
              <a:defRPr sz="3000">
                <a:solidFill>
                  <a:schemeClr val="bg1"/>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                    Click here</a:t>
            </a:r>
          </a:p>
          <a:p>
            <a:r>
              <a:rPr lang="en-US" dirty="0"/>
              <a:t>                 to add photo</a:t>
            </a:r>
          </a:p>
        </p:txBody>
      </p:sp>
      <p:sp>
        <p:nvSpPr>
          <p:cNvPr id="22" name="Text Placeholder 23"/>
          <p:cNvSpPr>
            <a:spLocks noGrp="1"/>
          </p:cNvSpPr>
          <p:nvPr>
            <p:ph type="body" sz="quarter" idx="12" hasCustomPrompt="1"/>
          </p:nvPr>
        </p:nvSpPr>
        <p:spPr>
          <a:xfrm>
            <a:off x="404782" y="2765791"/>
            <a:ext cx="4354050" cy="1650628"/>
          </a:xfrm>
        </p:spPr>
        <p:txBody>
          <a:bodyPr>
            <a:normAutofit/>
          </a:bodyPr>
          <a:lstStyle>
            <a:lvl1pPr marL="0" indent="0" algn="l">
              <a:lnSpc>
                <a:spcPts val="4000"/>
              </a:lnSpc>
              <a:buNone/>
              <a:defRPr sz="3600" b="0" baseline="0">
                <a:solidFill>
                  <a:srgbClr val="6D6E6C"/>
                </a:solidFill>
              </a:defRPr>
            </a:lvl1pPr>
            <a:lvl2pPr marL="457200" indent="0">
              <a:buNone/>
              <a:defRPr b="1">
                <a:solidFill>
                  <a:schemeClr val="bg1"/>
                </a:solidFill>
              </a:defRPr>
            </a:lvl2pPr>
            <a:lvl3pPr marL="914400" indent="0">
              <a:buNone/>
              <a:defRPr b="1">
                <a:solidFill>
                  <a:schemeClr val="bg1"/>
                </a:solidFill>
              </a:defRPr>
            </a:lvl3pPr>
            <a:lvl4pPr marL="1371600" indent="0">
              <a:buNone/>
              <a:defRPr b="1">
                <a:solidFill>
                  <a:schemeClr val="bg1"/>
                </a:solidFill>
              </a:defRPr>
            </a:lvl4pPr>
            <a:lvl5pPr marL="1828800" indent="0">
              <a:buNone/>
              <a:defRPr b="1">
                <a:solidFill>
                  <a:schemeClr val="bg1"/>
                </a:solidFill>
              </a:defRPr>
            </a:lvl5pPr>
          </a:lstStyle>
          <a:p>
            <a:pPr lvl="0"/>
            <a:r>
              <a:rPr lang="en-US" dirty="0"/>
              <a:t>Title</a:t>
            </a: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7">
    <p:spTree>
      <p:nvGrpSpPr>
        <p:cNvPr id="1" name=""/>
        <p:cNvGrpSpPr/>
        <p:nvPr/>
      </p:nvGrpSpPr>
      <p:grpSpPr>
        <a:xfrm>
          <a:off x="0" y="0"/>
          <a:ext cx="0" cy="0"/>
          <a:chOff x="0" y="0"/>
          <a:chExt cx="0" cy="0"/>
        </a:xfrm>
      </p:grpSpPr>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8">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26807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 only with 1 colum - RIGHT">
    <p:spTree>
      <p:nvGrpSpPr>
        <p:cNvPr id="1" name=""/>
        <p:cNvGrpSpPr/>
        <p:nvPr/>
      </p:nvGrpSpPr>
      <p:grpSpPr>
        <a:xfrm>
          <a:off x="0" y="0"/>
          <a:ext cx="0" cy="0"/>
          <a:chOff x="0" y="0"/>
          <a:chExt cx="0" cy="0"/>
        </a:xfrm>
      </p:grpSpPr>
      <p:sp>
        <p:nvSpPr>
          <p:cNvPr id="15" name="Text Placeholder 23"/>
          <p:cNvSpPr>
            <a:spLocks noGrp="1"/>
          </p:cNvSpPr>
          <p:nvPr>
            <p:ph type="body" sz="quarter" idx="13" hasCustomPrompt="1"/>
          </p:nvPr>
        </p:nvSpPr>
        <p:spPr>
          <a:xfrm>
            <a:off x="4161984" y="1007773"/>
            <a:ext cx="7407087" cy="697353"/>
          </a:xfrm>
        </p:spPr>
        <p:txBody>
          <a:bodyPr>
            <a:normAutofit/>
          </a:bodyPr>
          <a:lstStyle>
            <a:lvl1pPr marL="0" indent="0" algn="l">
              <a:buNone/>
              <a:defRPr sz="3600">
                <a:solidFill>
                  <a:srgbClr val="6D6E6C"/>
                </a:solidFill>
                <a:latin typeface="+mn-lt"/>
              </a:defRPr>
            </a:lvl1pPr>
          </a:lstStyle>
          <a:p>
            <a:pPr lvl="0"/>
            <a:r>
              <a:rPr lang="en-US" dirty="0"/>
              <a:t>TITLE</a:t>
            </a:r>
          </a:p>
        </p:txBody>
      </p:sp>
      <p:sp>
        <p:nvSpPr>
          <p:cNvPr id="17" name="Text Placeholder 25"/>
          <p:cNvSpPr>
            <a:spLocks noGrp="1"/>
          </p:cNvSpPr>
          <p:nvPr>
            <p:ph type="body" sz="quarter" idx="14" hasCustomPrompt="1"/>
          </p:nvPr>
        </p:nvSpPr>
        <p:spPr>
          <a:xfrm>
            <a:off x="4161985" y="2117448"/>
            <a:ext cx="7407087" cy="3975101"/>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cxnSp>
        <p:nvCxnSpPr>
          <p:cNvPr id="18" name="Straight Connector 17"/>
          <p:cNvCxnSpPr/>
          <p:nvPr userDrawn="1"/>
        </p:nvCxnSpPr>
        <p:spPr>
          <a:xfrm flipH="1">
            <a:off x="3764072" y="1901746"/>
            <a:ext cx="8178914"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10"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11" name="Picture 10"/>
          <p:cNvPicPr>
            <a:picLocks noChangeAspect="1"/>
          </p:cNvPicPr>
          <p:nvPr userDrawn="1"/>
        </p:nvPicPr>
        <p:blipFill rotWithShape="1">
          <a:blip r:embed="rId2" cstate="print">
            <a:extLst>
              <a:ext uri="{28A0092B-C50C-407E-A947-70E740481C1C}">
                <a14:useLocalDpi xmlns:a14="http://schemas.microsoft.com/office/drawing/2010/main"/>
              </a:ext>
            </a:extLst>
          </a:blip>
          <a:srcRect t="-1782" r="-8732" b="-11970"/>
          <a:stretch/>
        </p:blipFill>
        <p:spPr>
          <a:xfrm>
            <a:off x="10040" y="-676466"/>
            <a:ext cx="2863971" cy="5790031"/>
          </a:xfrm>
          <a:prstGeom prst="rect">
            <a:avLst/>
          </a:prstGeom>
        </p:spPr>
      </p:pic>
      <p:pic>
        <p:nvPicPr>
          <p:cNvPr id="12" name="Picture 11"/>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only with 2 colums - RIGHT">
    <p:spTree>
      <p:nvGrpSpPr>
        <p:cNvPr id="1" name=""/>
        <p:cNvGrpSpPr/>
        <p:nvPr/>
      </p:nvGrpSpPr>
      <p:grpSpPr>
        <a:xfrm>
          <a:off x="0" y="0"/>
          <a:ext cx="0" cy="0"/>
          <a:chOff x="0" y="0"/>
          <a:chExt cx="0" cy="0"/>
        </a:xfrm>
      </p:grpSpPr>
      <p:sp>
        <p:nvSpPr>
          <p:cNvPr id="15" name="Text Placeholder 23"/>
          <p:cNvSpPr>
            <a:spLocks noGrp="1"/>
          </p:cNvSpPr>
          <p:nvPr>
            <p:ph type="body" sz="quarter" idx="13" hasCustomPrompt="1"/>
          </p:nvPr>
        </p:nvSpPr>
        <p:spPr>
          <a:xfrm>
            <a:off x="4161984" y="1007773"/>
            <a:ext cx="7407087" cy="697353"/>
          </a:xfrm>
        </p:spPr>
        <p:txBody>
          <a:bodyPr>
            <a:normAutofit/>
          </a:bodyPr>
          <a:lstStyle>
            <a:lvl1pPr marL="0" indent="0" algn="l">
              <a:buNone/>
              <a:defRPr sz="3600">
                <a:solidFill>
                  <a:srgbClr val="6D6E6C"/>
                </a:solidFill>
                <a:latin typeface="+mn-lt"/>
              </a:defRPr>
            </a:lvl1pPr>
          </a:lstStyle>
          <a:p>
            <a:pPr lvl="0"/>
            <a:r>
              <a:rPr lang="en-US" dirty="0"/>
              <a:t>TITLE</a:t>
            </a:r>
          </a:p>
        </p:txBody>
      </p:sp>
      <p:cxnSp>
        <p:nvCxnSpPr>
          <p:cNvPr id="18" name="Straight Connector 17"/>
          <p:cNvCxnSpPr/>
          <p:nvPr userDrawn="1"/>
        </p:nvCxnSpPr>
        <p:spPr>
          <a:xfrm flipH="1">
            <a:off x="3764072" y="1901746"/>
            <a:ext cx="8178914"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24" name="Text Placeholder 25"/>
          <p:cNvSpPr>
            <a:spLocks noGrp="1"/>
          </p:cNvSpPr>
          <p:nvPr>
            <p:ph type="body" sz="quarter" idx="15" hasCustomPrompt="1"/>
          </p:nvPr>
        </p:nvSpPr>
        <p:spPr>
          <a:xfrm>
            <a:off x="4161986" y="2127058"/>
            <a:ext cx="3600000" cy="3960000"/>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5" name="Text Placeholder 25"/>
          <p:cNvSpPr>
            <a:spLocks noGrp="1"/>
          </p:cNvSpPr>
          <p:nvPr>
            <p:ph type="body" sz="quarter" idx="16" hasCustomPrompt="1"/>
          </p:nvPr>
        </p:nvSpPr>
        <p:spPr>
          <a:xfrm>
            <a:off x="7969071" y="2107839"/>
            <a:ext cx="3600000" cy="3975101"/>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9"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10" name="Picture 9"/>
          <p:cNvPicPr>
            <a:picLocks noChangeAspect="1"/>
          </p:cNvPicPr>
          <p:nvPr userDrawn="1"/>
        </p:nvPicPr>
        <p:blipFill rotWithShape="1">
          <a:blip r:embed="rId2" cstate="print">
            <a:extLst>
              <a:ext uri="{28A0092B-C50C-407E-A947-70E740481C1C}">
                <a14:useLocalDpi xmlns:a14="http://schemas.microsoft.com/office/drawing/2010/main"/>
              </a:ext>
            </a:extLst>
          </a:blip>
          <a:srcRect t="-1782" r="-8732" b="-11970"/>
          <a:stretch/>
        </p:blipFill>
        <p:spPr>
          <a:xfrm>
            <a:off x="10040" y="-676466"/>
            <a:ext cx="2863971" cy="5790031"/>
          </a:xfrm>
          <a:prstGeom prst="rect">
            <a:avLst/>
          </a:prstGeom>
        </p:spPr>
      </p:pic>
      <p:pic>
        <p:nvPicPr>
          <p:cNvPr id="11" name="Picture 10"/>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only with 3 colums - RIGHT">
    <p:spTree>
      <p:nvGrpSpPr>
        <p:cNvPr id="1" name=""/>
        <p:cNvGrpSpPr/>
        <p:nvPr/>
      </p:nvGrpSpPr>
      <p:grpSpPr>
        <a:xfrm>
          <a:off x="0" y="0"/>
          <a:ext cx="0" cy="0"/>
          <a:chOff x="0" y="0"/>
          <a:chExt cx="0" cy="0"/>
        </a:xfrm>
      </p:grpSpPr>
      <p:sp>
        <p:nvSpPr>
          <p:cNvPr id="14" name="Text Placeholder 23"/>
          <p:cNvSpPr>
            <a:spLocks noGrp="1"/>
          </p:cNvSpPr>
          <p:nvPr>
            <p:ph type="body" sz="quarter" idx="13" hasCustomPrompt="1"/>
          </p:nvPr>
        </p:nvSpPr>
        <p:spPr>
          <a:xfrm>
            <a:off x="4161984" y="1007773"/>
            <a:ext cx="7407087" cy="697353"/>
          </a:xfrm>
        </p:spPr>
        <p:txBody>
          <a:bodyPr>
            <a:normAutofit/>
          </a:bodyPr>
          <a:lstStyle>
            <a:lvl1pPr marL="0" indent="0" algn="l">
              <a:buNone/>
              <a:defRPr sz="3600">
                <a:solidFill>
                  <a:srgbClr val="6D6E6C"/>
                </a:solidFill>
                <a:latin typeface="+mn-lt"/>
              </a:defRPr>
            </a:lvl1pPr>
          </a:lstStyle>
          <a:p>
            <a:pPr lvl="0"/>
            <a:r>
              <a:rPr lang="en-US" dirty="0"/>
              <a:t>TITLE</a:t>
            </a:r>
          </a:p>
        </p:txBody>
      </p:sp>
      <p:cxnSp>
        <p:nvCxnSpPr>
          <p:cNvPr id="16" name="Straight Connector 15"/>
          <p:cNvCxnSpPr>
            <a:cxnSpLocks/>
          </p:cNvCxnSpPr>
          <p:nvPr userDrawn="1"/>
        </p:nvCxnSpPr>
        <p:spPr>
          <a:xfrm flipH="1">
            <a:off x="3764072" y="1901746"/>
            <a:ext cx="8178914"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33" name="Text Placeholder 25"/>
          <p:cNvSpPr>
            <a:spLocks noGrp="1"/>
          </p:cNvSpPr>
          <p:nvPr>
            <p:ph type="body" sz="quarter" idx="15" hasCustomPrompt="1"/>
          </p:nvPr>
        </p:nvSpPr>
        <p:spPr>
          <a:xfrm>
            <a:off x="4175360" y="2128494"/>
            <a:ext cx="2340000" cy="3960000"/>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34" name="Text Placeholder 25"/>
          <p:cNvSpPr>
            <a:spLocks noGrp="1"/>
          </p:cNvSpPr>
          <p:nvPr>
            <p:ph type="body" sz="quarter" idx="16" hasCustomPrompt="1"/>
          </p:nvPr>
        </p:nvSpPr>
        <p:spPr>
          <a:xfrm>
            <a:off x="9228157" y="2123341"/>
            <a:ext cx="2340000" cy="3960000"/>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35" name="Text Placeholder 25"/>
          <p:cNvSpPr>
            <a:spLocks noGrp="1"/>
          </p:cNvSpPr>
          <p:nvPr>
            <p:ph type="body" sz="quarter" idx="17" hasCustomPrompt="1"/>
          </p:nvPr>
        </p:nvSpPr>
        <p:spPr>
          <a:xfrm>
            <a:off x="6723190" y="2123341"/>
            <a:ext cx="2340000" cy="3960000"/>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10"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11" name="Picture 10"/>
          <p:cNvPicPr>
            <a:picLocks noChangeAspect="1"/>
          </p:cNvPicPr>
          <p:nvPr userDrawn="1"/>
        </p:nvPicPr>
        <p:blipFill rotWithShape="1">
          <a:blip r:embed="rId2" cstate="print">
            <a:extLst>
              <a:ext uri="{28A0092B-C50C-407E-A947-70E740481C1C}">
                <a14:useLocalDpi xmlns:a14="http://schemas.microsoft.com/office/drawing/2010/main"/>
              </a:ext>
            </a:extLst>
          </a:blip>
          <a:srcRect t="-1782" r="-8732" b="-11970"/>
          <a:stretch/>
        </p:blipFill>
        <p:spPr>
          <a:xfrm>
            <a:off x="10040" y="-676466"/>
            <a:ext cx="2863971" cy="5790031"/>
          </a:xfrm>
          <a:prstGeom prst="rect">
            <a:avLst/>
          </a:prstGeom>
        </p:spPr>
      </p:pic>
      <p:pic>
        <p:nvPicPr>
          <p:cNvPr id="12" name="Picture 11"/>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61" Type="http://schemas.openxmlformats.org/officeDocument/2006/relationships/slideLayout" Target="../slideLayouts/slideLayout6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B587680-F485-A944-B74B-98B26E054E49}" type="datetimeFigureOut">
              <a:rPr lang="en-US" smtClean="0"/>
              <a:t>5/12/2020</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E004C27-DD68-9D4F-8D80-21602C2A289B}" type="slidenum">
              <a:rPr lang="en-US" smtClean="0"/>
              <a:t>‹Nº›</a:t>
            </a:fld>
            <a:endParaRPr lang="en-US" dirty="0"/>
          </a:p>
        </p:txBody>
      </p:sp>
    </p:spTree>
    <p:extLst>
      <p:ext uri="{BB962C8B-B14F-4D97-AF65-F5344CB8AC3E}">
        <p14:creationId xmlns:p14="http://schemas.microsoft.com/office/powerpoint/2010/main" val="1233805520"/>
      </p:ext>
    </p:extLst>
  </p:cSld>
  <p:clrMap bg1="lt1" tx1="dk1" bg2="lt2" tx2="dk2" accent1="accent1" accent2="accent2" accent3="accent3" accent4="accent4" accent5="accent5" accent6="accent6" hlink="hlink" folHlink="folHlink"/>
  <p:sldLayoutIdLst>
    <p:sldLayoutId id="2147483722" r:id="rId1"/>
    <p:sldLayoutId id="2147483760" r:id="rId2"/>
    <p:sldLayoutId id="2147483714" r:id="rId3"/>
    <p:sldLayoutId id="2147483700" r:id="rId4"/>
    <p:sldLayoutId id="2147483766" r:id="rId5"/>
    <p:sldLayoutId id="2147483762" r:id="rId6"/>
    <p:sldLayoutId id="2147483742" r:id="rId7"/>
    <p:sldLayoutId id="2147483743" r:id="rId8"/>
    <p:sldLayoutId id="2147483710" r:id="rId9"/>
    <p:sldLayoutId id="2147483771" r:id="rId10"/>
    <p:sldLayoutId id="2147483745" r:id="rId11"/>
    <p:sldLayoutId id="2147483707" r:id="rId12"/>
    <p:sldLayoutId id="2147483744" r:id="rId13"/>
    <p:sldLayoutId id="2147483720" r:id="rId14"/>
    <p:sldLayoutId id="2147483701" r:id="rId15"/>
    <p:sldLayoutId id="2147483698" r:id="rId16"/>
    <p:sldLayoutId id="2147483716" r:id="rId17"/>
    <p:sldLayoutId id="2147483715" r:id="rId18"/>
    <p:sldLayoutId id="2147483708" r:id="rId19"/>
    <p:sldLayoutId id="2147483719" r:id="rId20"/>
    <p:sldLayoutId id="2147483718" r:id="rId21"/>
    <p:sldLayoutId id="2147483723" r:id="rId22"/>
    <p:sldLayoutId id="2147483725" r:id="rId23"/>
    <p:sldLayoutId id="2147483721" r:id="rId24"/>
    <p:sldLayoutId id="2147483706" r:id="rId25"/>
    <p:sldLayoutId id="2147483765" r:id="rId26"/>
    <p:sldLayoutId id="2147483764" r:id="rId27"/>
    <p:sldLayoutId id="2147483736" r:id="rId28"/>
    <p:sldLayoutId id="2147483703" r:id="rId29"/>
    <p:sldLayoutId id="2147483699" r:id="rId30"/>
    <p:sldLayoutId id="2147483711" r:id="rId31"/>
    <p:sldLayoutId id="2147483768" r:id="rId32"/>
    <p:sldLayoutId id="2147483769" r:id="rId33"/>
    <p:sldLayoutId id="2147483770" r:id="rId34"/>
    <p:sldLayoutId id="2147483704" r:id="rId35"/>
    <p:sldLayoutId id="2147483738" r:id="rId36"/>
    <p:sldLayoutId id="2147483739" r:id="rId37"/>
    <p:sldLayoutId id="2147483741" r:id="rId38"/>
    <p:sldLayoutId id="2147483686" r:id="rId39"/>
    <p:sldLayoutId id="2147483755" r:id="rId40"/>
    <p:sldLayoutId id="2147483756" r:id="rId41"/>
    <p:sldLayoutId id="2147483753" r:id="rId42"/>
    <p:sldLayoutId id="2147483746" r:id="rId43"/>
    <p:sldLayoutId id="2147483772" r:id="rId44"/>
    <p:sldLayoutId id="2147483734" r:id="rId45"/>
    <p:sldLayoutId id="2147483747" r:id="rId46"/>
    <p:sldLayoutId id="2147483767" r:id="rId47"/>
    <p:sldLayoutId id="2147483748" r:id="rId48"/>
    <p:sldLayoutId id="2147483749" r:id="rId49"/>
    <p:sldLayoutId id="2147483750" r:id="rId50"/>
    <p:sldLayoutId id="2147483751" r:id="rId51"/>
    <p:sldLayoutId id="2147483752" r:id="rId52"/>
    <p:sldLayoutId id="2147483687" r:id="rId53"/>
    <p:sldLayoutId id="2147483754" r:id="rId54"/>
    <p:sldLayoutId id="2147483740" r:id="rId55"/>
    <p:sldLayoutId id="2147483705" r:id="rId56"/>
    <p:sldLayoutId id="2147483737" r:id="rId57"/>
    <p:sldLayoutId id="2147483735" r:id="rId58"/>
    <p:sldLayoutId id="2147483709" r:id="rId59"/>
    <p:sldLayoutId id="2147483717" r:id="rId60"/>
    <p:sldLayoutId id="2147483654" r:id="rId61"/>
  </p:sldLayoutIdLst>
  <p:txStyles>
    <p:titleStyle>
      <a:lvl1pPr algn="l" defTabSz="914400" rtl="0" eaLnBrk="1" latinLnBrk="0" hangingPunct="1">
        <a:lnSpc>
          <a:spcPct val="90000"/>
        </a:lnSpc>
        <a:spcBef>
          <a:spcPct val="0"/>
        </a:spcBef>
        <a:buNone/>
        <a:defRPr sz="48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a:buNone/>
        <a:defRPr sz="3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8.xml"/></Relationships>
</file>

<file path=ppt/slides/_rels/slide11.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3.xml"/></Relationships>
</file>

<file path=ppt/slides/_rels/slide1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47.xml"/></Relationships>
</file>

<file path=ppt/slides/_rels/slide1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11.xml"/><Relationship Id="rId5" Type="http://schemas.openxmlformats.org/officeDocument/2006/relationships/hyperlink" Target="http://stephaniededhar.wordpress.com/category/instructional-design" TargetMode="External"/><Relationship Id="rId4" Type="http://schemas.openxmlformats.org/officeDocument/2006/relationships/image" Target="../media/image33.jpg"/></Relationships>
</file>

<file path=ppt/slides/_rels/slide14.xml.rels><?xml version="1.0" encoding="UTF-8" standalone="yes"?>
<Relationships xmlns="http://schemas.openxmlformats.org/package/2006/relationships"><Relationship Id="rId3" Type="http://schemas.openxmlformats.org/officeDocument/2006/relationships/hyperlink" Target="https://commons.wikimedia.org/wiki/File:Corporate_Woman_Shaking_Hands_With_a_Corporate_Man.svg" TargetMode="External"/><Relationship Id="rId2" Type="http://schemas.openxmlformats.org/officeDocument/2006/relationships/image" Target="../media/image34.png"/><Relationship Id="rId1" Type="http://schemas.openxmlformats.org/officeDocument/2006/relationships/slideLayout" Target="../slideLayouts/slideLayout4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16.xml.rels><?xml version="1.0" encoding="UTF-8" standalone="yes"?>
<Relationships xmlns="http://schemas.openxmlformats.org/package/2006/relationships"><Relationship Id="rId3" Type="http://schemas.openxmlformats.org/officeDocument/2006/relationships/hyperlink" Target="https://www.peoplematters.in/article/strategic-hr/decoding-employee-experience-15052" TargetMode="External"/><Relationship Id="rId2" Type="http://schemas.openxmlformats.org/officeDocument/2006/relationships/image" Target="../media/image35.jpeg"/><Relationship Id="rId1" Type="http://schemas.openxmlformats.org/officeDocument/2006/relationships/slideLayout" Target="../slideLayouts/slideLayout9.xml"/><Relationship Id="rId4" Type="http://schemas.openxmlformats.org/officeDocument/2006/relationships/hyperlink" Target="https://www.americanexpress.com/us/small-business/openforum/articles/10-simple-ways-to-cut-business-costs/" TargetMode="External"/></Relationships>
</file>

<file path=ppt/slides/_rels/slide17.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3" Type="http://schemas.openxmlformats.org/officeDocument/2006/relationships/hyperlink" Target="https://bimblog.house/2016/06/06/plq2-1-existing-information/" TargetMode="External"/><Relationship Id="rId2" Type="http://schemas.openxmlformats.org/officeDocument/2006/relationships/image" Target="../media/image37.jpeg"/><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20.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3" Type="http://schemas.openxmlformats.org/officeDocument/2006/relationships/hyperlink" Target="https://medium.com/swlh/3-things-that-are-stopping-your-business-growing-ede2424f680c" TargetMode="External"/><Relationship Id="rId2" Type="http://schemas.openxmlformats.org/officeDocument/2006/relationships/hyperlink" Target="https://medium.com/@stewartstanbra?source=post_page-----ede2424f680c----------------------" TargetMode="External"/><Relationship Id="rId1" Type="http://schemas.openxmlformats.org/officeDocument/2006/relationships/slideLayout" Target="../slideLayouts/slideLayout12.xml"/><Relationship Id="rId5" Type="http://schemas.openxmlformats.org/officeDocument/2006/relationships/hyperlink" Target="https://pixabay.com/en/think-about-salaried-worker-1184858/" TargetMode="External"/><Relationship Id="rId4" Type="http://schemas.openxmlformats.org/officeDocument/2006/relationships/image" Target="../media/image39.png"/></Relationships>
</file>

<file path=ppt/slides/_rels/slide22.xml.rels><?xml version="1.0" encoding="UTF-8" standalone="yes"?>
<Relationships xmlns="http://schemas.openxmlformats.org/package/2006/relationships"><Relationship Id="rId3" Type="http://schemas.openxmlformats.org/officeDocument/2006/relationships/hyperlink" Target="https://psutafalumnigolf.blogspot.com/2011/10/is-penn-state-number-14-most-powerful.html" TargetMode="External"/><Relationship Id="rId2" Type="http://schemas.openxmlformats.org/officeDocument/2006/relationships/image" Target="../media/image40.jpg"/><Relationship Id="rId1" Type="http://schemas.openxmlformats.org/officeDocument/2006/relationships/slideLayout" Target="../slideLayouts/slideLayout32.xml"/></Relationships>
</file>

<file path=ppt/slides/_rels/slide23.xml.rels><?xml version="1.0" encoding="UTF-8" standalone="yes"?>
<Relationships xmlns="http://schemas.openxmlformats.org/package/2006/relationships"><Relationship Id="rId3" Type="http://schemas.openxmlformats.org/officeDocument/2006/relationships/hyperlink" Target="https://psutafalumnigolf.blogspot.com/2011/10/is-penn-state-number-14-most-powerful.html" TargetMode="External"/><Relationship Id="rId2" Type="http://schemas.openxmlformats.org/officeDocument/2006/relationships/image" Target="../media/image40.jpg"/><Relationship Id="rId1" Type="http://schemas.openxmlformats.org/officeDocument/2006/relationships/slideLayout" Target="../slideLayouts/slideLayout33.xml"/></Relationships>
</file>

<file path=ppt/slides/_rels/slide24.xml.rels><?xml version="1.0" encoding="UTF-8" standalone="yes"?>
<Relationships xmlns="http://schemas.openxmlformats.org/package/2006/relationships"><Relationship Id="rId3" Type="http://schemas.openxmlformats.org/officeDocument/2006/relationships/hyperlink" Target="https://psutafalumnigolf.blogspot.com/2011/10/is-penn-state-number-14-most-powerful.html" TargetMode="External"/><Relationship Id="rId2" Type="http://schemas.openxmlformats.org/officeDocument/2006/relationships/image" Target="../media/image40.jpg"/><Relationship Id="rId1" Type="http://schemas.openxmlformats.org/officeDocument/2006/relationships/slideLayout" Target="../slideLayouts/slideLayout3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15.xml"/></Relationships>
</file>

<file path=ppt/slides/_rels/slide28.xml.rels><?xml version="1.0" encoding="UTF-8" standalone="yes"?>
<Relationships xmlns="http://schemas.openxmlformats.org/package/2006/relationships"><Relationship Id="rId3" Type="http://schemas.openxmlformats.org/officeDocument/2006/relationships/hyperlink" Target="https://www.choosehelp.com/topics/addiction-treatment/quitting-cannabis-avoid-boredom-relapse-with-50-fun-alternatives-to-getting-high" TargetMode="External"/><Relationship Id="rId2" Type="http://schemas.openxmlformats.org/officeDocument/2006/relationships/image" Target="../media/image42.jpeg"/><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1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hyperlink" Target="http://realbusiness.co.uk/hr-and-management/2013/08/13/entrepreneurs-work-63-longer-than-average-workers/" TargetMode="External"/><Relationship Id="rId1" Type="http://schemas.openxmlformats.org/officeDocument/2006/relationships/slideLayout" Target="../slideLayouts/slideLayout50.xml"/></Relationships>
</file>

<file path=ppt/slides/_rels/slide3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hyperlink" Target="https://www.amazon.com/Chained-Desk-Third-Workaholics-Clinicians/dp/0814789234" TargetMode="Externa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3" Type="http://schemas.openxmlformats.org/officeDocument/2006/relationships/hyperlink" Target="http://people-equation.com/develop-leaders-by-loaning-your-belief/" TargetMode="External"/><Relationship Id="rId2" Type="http://schemas.openxmlformats.org/officeDocument/2006/relationships/image" Target="../media/image46.jpeg"/><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3" Type="http://schemas.openxmlformats.org/officeDocument/2006/relationships/hyperlink" Target="https://www.maxpixel.net/Stressed-Desperate-Problem-Man-Stress-Worried-2676555" TargetMode="External"/><Relationship Id="rId2" Type="http://schemas.openxmlformats.org/officeDocument/2006/relationships/image" Target="../media/image47.png"/><Relationship Id="rId1" Type="http://schemas.openxmlformats.org/officeDocument/2006/relationships/slideLayout" Target="../slideLayouts/slideLayout27.xml"/></Relationships>
</file>

<file path=ppt/slides/_rels/slide37.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15.xml"/></Relationships>
</file>

<file path=ppt/slides/_rels/slide38.xml.rels><?xml version="1.0" encoding="UTF-8" standalone="yes"?>
<Relationships xmlns="http://schemas.openxmlformats.org/package/2006/relationships"><Relationship Id="rId8" Type="http://schemas.openxmlformats.org/officeDocument/2006/relationships/image" Target="../media/image52.png"/><Relationship Id="rId13" Type="http://schemas.microsoft.com/office/2007/relationships/hdphoto" Target="../media/hdphoto6.wdp"/><Relationship Id="rId3" Type="http://schemas.microsoft.com/office/2007/relationships/hdphoto" Target="../media/hdphoto1.wdp"/><Relationship Id="rId7" Type="http://schemas.microsoft.com/office/2007/relationships/hdphoto" Target="../media/hdphoto3.wdp"/><Relationship Id="rId12" Type="http://schemas.openxmlformats.org/officeDocument/2006/relationships/image" Target="../media/image54.png"/><Relationship Id="rId2" Type="http://schemas.openxmlformats.org/officeDocument/2006/relationships/image" Target="../media/image49.png"/><Relationship Id="rId1" Type="http://schemas.openxmlformats.org/officeDocument/2006/relationships/slideLayout" Target="../slideLayouts/slideLayout44.xml"/><Relationship Id="rId6" Type="http://schemas.openxmlformats.org/officeDocument/2006/relationships/image" Target="../media/image51.png"/><Relationship Id="rId11" Type="http://schemas.microsoft.com/office/2007/relationships/hdphoto" Target="../media/hdphoto5.wdp"/><Relationship Id="rId5" Type="http://schemas.microsoft.com/office/2007/relationships/hdphoto" Target="../media/hdphoto2.wdp"/><Relationship Id="rId10" Type="http://schemas.openxmlformats.org/officeDocument/2006/relationships/image" Target="../media/image53.png"/><Relationship Id="rId4" Type="http://schemas.openxmlformats.org/officeDocument/2006/relationships/image" Target="../media/image50.png"/><Relationship Id="rId9" Type="http://schemas.microsoft.com/office/2007/relationships/hdphoto" Target="../media/hdphoto4.wdp"/></Relationships>
</file>

<file path=ppt/slides/_rels/slide39.xml.rels><?xml version="1.0" encoding="UTF-8" standalone="yes"?>
<Relationships xmlns="http://schemas.openxmlformats.org/package/2006/relationships"><Relationship Id="rId3" Type="http://schemas.openxmlformats.org/officeDocument/2006/relationships/hyperlink" Target="https://researchleap.com/product/data-collection-2/" TargetMode="External"/><Relationship Id="rId2" Type="http://schemas.openxmlformats.org/officeDocument/2006/relationships/image" Target="../media/image55.png"/><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hyperlink" Target="https://organisatieontwerp.nl/leapsecond/" TargetMode="External"/><Relationship Id="rId2" Type="http://schemas.openxmlformats.org/officeDocument/2006/relationships/image" Target="../media/image24.jpeg"/><Relationship Id="rId1" Type="http://schemas.openxmlformats.org/officeDocument/2006/relationships/slideLayout" Target="../slideLayouts/slideLayout25.xml"/></Relationships>
</file>

<file path=ppt/slides/_rels/slide40.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56.png"/><Relationship Id="rId1" Type="http://schemas.openxmlformats.org/officeDocument/2006/relationships/slideLayout" Target="../slideLayouts/slideLayout53.xml"/></Relationships>
</file>

<file path=ppt/slides/_rels/slide5.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3" Type="http://schemas.openxmlformats.org/officeDocument/2006/relationships/hyperlink" Target="http://technofaq.org/posts/2017/03/why-social-media-for-the-growth-and-success-of-your-business/" TargetMode="External"/><Relationship Id="rId2" Type="http://schemas.openxmlformats.org/officeDocument/2006/relationships/image" Target="../media/image26.jpeg"/><Relationship Id="rId1" Type="http://schemas.openxmlformats.org/officeDocument/2006/relationships/slideLayout" Target="../slideLayouts/slideLayout7.xml"/><Relationship Id="rId4" Type="http://schemas.openxmlformats.org/officeDocument/2006/relationships/hyperlink" Target="https://creativecommons.org/licenses/by-nc-sa/3.0/"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s://en.wikipedia.org/wiki/Occupational_stress" TargetMode="External"/><Relationship Id="rId2" Type="http://schemas.openxmlformats.org/officeDocument/2006/relationships/image" Target="../media/image27.png"/><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person sitting at a table&#10;&#10;Description automatically generated">
            <a:extLst>
              <a:ext uri="{FF2B5EF4-FFF2-40B4-BE49-F238E27FC236}">
                <a16:creationId xmlns:a16="http://schemas.microsoft.com/office/drawing/2014/main" id="{0D7F4CA9-0CB3-BF46-BAB4-F6840307CBE1}"/>
              </a:ext>
            </a:extLst>
          </p:cNvPr>
          <p:cNvPicPr>
            <a:picLocks noGrp="1" noChangeAspect="1"/>
          </p:cNvPicPr>
          <p:nvPr>
            <p:ph type="pic" sz="quarter" idx="10"/>
          </p:nvPr>
        </p:nvPicPr>
        <p:blipFill rotWithShape="1">
          <a:blip r:embed="rId2" cstate="print">
            <a:extLst>
              <a:ext uri="{28A0092B-C50C-407E-A947-70E740481C1C}">
                <a14:useLocalDpi xmlns:a14="http://schemas.microsoft.com/office/drawing/2010/main"/>
              </a:ext>
            </a:extLst>
          </a:blip>
          <a:srcRect b="-83"/>
          <a:stretch/>
        </p:blipFill>
        <p:spPr>
          <a:xfrm>
            <a:off x="5466248" y="38783"/>
            <a:ext cx="6723803" cy="6824907"/>
          </a:xfrm>
        </p:spPr>
      </p:pic>
      <p:sp>
        <p:nvSpPr>
          <p:cNvPr id="10" name="Text Placeholder 9"/>
          <p:cNvSpPr>
            <a:spLocks noGrp="1"/>
          </p:cNvSpPr>
          <p:nvPr>
            <p:ph type="body" sz="quarter" idx="12"/>
          </p:nvPr>
        </p:nvSpPr>
        <p:spPr>
          <a:xfrm>
            <a:off x="348782" y="2022869"/>
            <a:ext cx="5584657" cy="2812261"/>
          </a:xfrm>
        </p:spPr>
        <p:txBody>
          <a:bodyPr>
            <a:normAutofit/>
          </a:bodyPr>
          <a:lstStyle/>
          <a:p>
            <a:r>
              <a:rPr lang="es-ES" sz="2800" b="1" dirty="0">
                <a:solidFill>
                  <a:srgbClr val="CE1779"/>
                </a:solidFill>
              </a:rPr>
              <a:t>MÓDULO 1: </a:t>
            </a:r>
            <a:r>
              <a:rPr lang="es-ES" b="1" dirty="0"/>
              <a:t>	</a:t>
            </a:r>
          </a:p>
          <a:p>
            <a:pPr>
              <a:lnSpc>
                <a:spcPct val="100000"/>
              </a:lnSpc>
            </a:pPr>
            <a:endParaRPr lang="en-US" sz="300" b="1" dirty="0"/>
          </a:p>
          <a:p>
            <a:pPr>
              <a:lnSpc>
                <a:spcPct val="100000"/>
              </a:lnSpc>
              <a:spcBef>
                <a:spcPts val="0"/>
              </a:spcBef>
            </a:pPr>
            <a:r>
              <a:rPr lang="es-ES" b="1" dirty="0"/>
              <a:t>CONTRATAR A UNA PERSONA: CUÁNDO ES EL MOMENTO ADECUADO</a:t>
            </a:r>
          </a:p>
          <a:p>
            <a:endParaRPr lang="en-US" dirty="0"/>
          </a:p>
        </p:txBody>
      </p:sp>
    </p:spTree>
    <p:extLst>
      <p:ext uri="{BB962C8B-B14F-4D97-AF65-F5344CB8AC3E}">
        <p14:creationId xmlns:p14="http://schemas.microsoft.com/office/powerpoint/2010/main" val="11125506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4">
            <a:extLst>
              <a:ext uri="{FF2B5EF4-FFF2-40B4-BE49-F238E27FC236}">
                <a16:creationId xmlns:a16="http://schemas.microsoft.com/office/drawing/2014/main" id="{33665D56-4317-6D44-865D-D169479B0BEE}"/>
              </a:ext>
            </a:extLst>
          </p:cNvPr>
          <p:cNvSpPr>
            <a:spLocks noGrp="1"/>
          </p:cNvSpPr>
          <p:nvPr>
            <p:ph type="body" sz="quarter" idx="22"/>
          </p:nvPr>
        </p:nvSpPr>
        <p:spPr>
          <a:xfrm>
            <a:off x="1384609" y="2263698"/>
            <a:ext cx="9422781" cy="3635297"/>
          </a:xfrm>
        </p:spPr>
        <p:txBody>
          <a:bodyPr>
            <a:normAutofit/>
          </a:bodyPr>
          <a:lstStyle/>
          <a:p>
            <a:r>
              <a:rPr lang="es-ES" sz="2400" dirty="0"/>
              <a:t>«En mi caso fue porque no conseguía ponerme al día aun trabajando todos los días hasta pasada la medianoche y fines de semana durante cinco semanas. Supe que necesitaba ayuda porque la calidad del servicio empezó a decaer y los clientes tenían que esperar cada vez más por los proyectos». </a:t>
            </a:r>
          </a:p>
          <a:p>
            <a:endParaRPr lang="en-IE" sz="2400" dirty="0"/>
          </a:p>
          <a:p>
            <a:r>
              <a:rPr lang="es-ES" sz="2400" b="1" i="0" dirty="0">
                <a:solidFill>
                  <a:srgbClr val="CE1779"/>
                </a:solidFill>
              </a:rPr>
              <a:t>John, empresa de software de seguridad (Reino Unido) </a:t>
            </a:r>
          </a:p>
        </p:txBody>
      </p:sp>
      <p:sp>
        <p:nvSpPr>
          <p:cNvPr id="16" name="Text Placeholder 1">
            <a:extLst>
              <a:ext uri="{FF2B5EF4-FFF2-40B4-BE49-F238E27FC236}">
                <a16:creationId xmlns:a16="http://schemas.microsoft.com/office/drawing/2014/main" id="{28A2E25A-B5E8-7842-B085-F74F88CFB88A}"/>
              </a:ext>
            </a:extLst>
          </p:cNvPr>
          <p:cNvSpPr>
            <a:spLocks noGrp="1"/>
          </p:cNvSpPr>
          <p:nvPr>
            <p:ph type="body" sz="quarter" idx="14"/>
          </p:nvPr>
        </p:nvSpPr>
        <p:spPr>
          <a:xfrm>
            <a:off x="5703336" y="852823"/>
            <a:ext cx="785328" cy="964819"/>
          </a:xfrm>
        </p:spPr>
        <p:txBody>
          <a:bodyPr>
            <a:normAutofit fontScale="77500" lnSpcReduction="20000"/>
          </a:bodyPr>
          <a:lstStyle/>
          <a:p>
            <a:r>
              <a:rPr lang="es-ES" dirty="0"/>
              <a:t>”</a:t>
            </a:r>
          </a:p>
        </p:txBody>
      </p:sp>
    </p:spTree>
    <p:extLst>
      <p:ext uri="{BB962C8B-B14F-4D97-AF65-F5344CB8AC3E}">
        <p14:creationId xmlns:p14="http://schemas.microsoft.com/office/powerpoint/2010/main" val="20167737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25"/>
          </p:nvPr>
        </p:nvSpPr>
        <p:spPr>
          <a:xfrm>
            <a:off x="313974" y="4368371"/>
            <a:ext cx="11878026" cy="633861"/>
          </a:xfrm>
          <a:solidFill>
            <a:schemeClr val="bg1"/>
          </a:solidFill>
        </p:spPr>
        <p:txBody>
          <a:bodyPr/>
          <a:lstStyle/>
          <a:p>
            <a:r>
              <a:rPr lang="es-ES" dirty="0"/>
              <a:t>K</a:t>
            </a:r>
          </a:p>
        </p:txBody>
      </p:sp>
      <p:sp>
        <p:nvSpPr>
          <p:cNvPr id="2" name="Text Placeholder 1"/>
          <p:cNvSpPr>
            <a:spLocks noGrp="1"/>
          </p:cNvSpPr>
          <p:nvPr>
            <p:ph type="body" sz="quarter" idx="20"/>
          </p:nvPr>
        </p:nvSpPr>
        <p:spPr>
          <a:xfrm>
            <a:off x="457293" y="4097348"/>
            <a:ext cx="11420733" cy="1809768"/>
          </a:xfrm>
          <a:solidFill>
            <a:schemeClr val="bg1"/>
          </a:solidFill>
        </p:spPr>
        <p:txBody>
          <a:bodyPr/>
          <a:lstStyle/>
          <a:p>
            <a:r>
              <a:rPr lang="es-ES" sz="2600" dirty="0"/>
              <a:t>Aun así, para muchas </a:t>
            </a:r>
            <a:r>
              <a:rPr lang="es-ES" sz="2600" b="1" dirty="0">
                <a:solidFill>
                  <a:srgbClr val="CE1779"/>
                </a:solidFill>
              </a:rPr>
              <a:t>personas autónomas, como Maria y John,</a:t>
            </a:r>
            <a:r>
              <a:rPr lang="es-ES" sz="2600" dirty="0"/>
              <a:t> contratar a una persona por primera vez no es en absoluto sencillo. Muchas veces, no sabemos si hemos tomado la decisión correcta hasta después. En muchos casos se trata de la </a:t>
            </a:r>
            <a:r>
              <a:rPr lang="es-ES" sz="2600" b="1" dirty="0">
                <a:solidFill>
                  <a:srgbClr val="CE1779"/>
                </a:solidFill>
              </a:rPr>
              <a:t>mayor inversión</a:t>
            </a:r>
            <a:r>
              <a:rPr lang="es-ES" sz="2600" dirty="0"/>
              <a:t> y es importante no cometer errores que cuesten mucho dinero. </a:t>
            </a:r>
          </a:p>
        </p:txBody>
      </p:sp>
      <p:pic>
        <p:nvPicPr>
          <p:cNvPr id="6" name="Picture Placeholder 5" descr="Two people standing in front of a computer&#10;&#10;Description automatically generated">
            <a:extLst>
              <a:ext uri="{FF2B5EF4-FFF2-40B4-BE49-F238E27FC236}">
                <a16:creationId xmlns:a16="http://schemas.microsoft.com/office/drawing/2014/main" id="{0D8C72FB-89DE-9740-BD54-0DD3F7B1C6AC}"/>
              </a:ext>
            </a:extLst>
          </p:cNvPr>
          <p:cNvPicPr>
            <a:picLocks noGrp="1" noChangeAspect="1"/>
          </p:cNvPicPr>
          <p:nvPr>
            <p:ph type="pic" sz="quarter" idx="27"/>
          </p:nvPr>
        </p:nvPicPr>
        <p:blipFill>
          <a:blip r:embed="rId2" cstate="print">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5744991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0" y="475256"/>
            <a:ext cx="12192000" cy="1390880"/>
          </a:xfrm>
        </p:spPr>
        <p:txBody>
          <a:bodyPr>
            <a:normAutofit/>
          </a:bodyPr>
          <a:lstStyle/>
          <a:p>
            <a:r>
              <a:rPr lang="es-ES" dirty="0"/>
              <a:t>EN PRIMER LUGAR, SE HA DICHO QUE LAS </a:t>
            </a:r>
          </a:p>
          <a:p>
            <a:r>
              <a:rPr lang="es-ES" b="1" dirty="0"/>
              <a:t>DOS ÚNICAS FINALIDADES DE LA PLANTILLA</a:t>
            </a:r>
            <a:r>
              <a:rPr lang="es-ES" dirty="0"/>
              <a:t> SON: </a:t>
            </a:r>
          </a:p>
          <a:p>
            <a:endParaRPr lang="en-US" dirty="0"/>
          </a:p>
        </p:txBody>
      </p:sp>
      <p:sp>
        <p:nvSpPr>
          <p:cNvPr id="5" name="Text Placeholder 4">
            <a:extLst>
              <a:ext uri="{FF2B5EF4-FFF2-40B4-BE49-F238E27FC236}">
                <a16:creationId xmlns:a16="http://schemas.microsoft.com/office/drawing/2014/main" id="{40AB45D6-956D-CF45-8A11-C3E7871D0819}"/>
              </a:ext>
            </a:extLst>
          </p:cNvPr>
          <p:cNvSpPr>
            <a:spLocks noGrp="1"/>
          </p:cNvSpPr>
          <p:nvPr>
            <p:ph type="body" sz="quarter" idx="14"/>
          </p:nvPr>
        </p:nvSpPr>
        <p:spPr>
          <a:xfrm>
            <a:off x="1115429" y="4867992"/>
            <a:ext cx="3565293" cy="1045795"/>
          </a:xfrm>
        </p:spPr>
        <p:txBody>
          <a:bodyPr/>
          <a:lstStyle/>
          <a:p>
            <a:r>
              <a:rPr lang="es-ES" b="1" dirty="0">
                <a:solidFill>
                  <a:srgbClr val="EE7123"/>
                </a:solidFill>
              </a:rPr>
              <a:t>GANAR DINERO PARA LA EMPRESA</a:t>
            </a:r>
            <a:r>
              <a:rPr lang="es-ES" dirty="0">
                <a:solidFill>
                  <a:srgbClr val="EE7123"/>
                </a:solidFill>
              </a:rPr>
              <a:t> </a:t>
            </a:r>
          </a:p>
        </p:txBody>
      </p:sp>
      <p:sp>
        <p:nvSpPr>
          <p:cNvPr id="6" name="Text Placeholder 5">
            <a:extLst>
              <a:ext uri="{FF2B5EF4-FFF2-40B4-BE49-F238E27FC236}">
                <a16:creationId xmlns:a16="http://schemas.microsoft.com/office/drawing/2014/main" id="{4EE17DAE-6A83-F94E-BDD6-811DF0C02ECC}"/>
              </a:ext>
            </a:extLst>
          </p:cNvPr>
          <p:cNvSpPr>
            <a:spLocks noGrp="1"/>
          </p:cNvSpPr>
          <p:nvPr>
            <p:ph type="body" sz="quarter" idx="16"/>
          </p:nvPr>
        </p:nvSpPr>
        <p:spPr>
          <a:xfrm>
            <a:off x="7511279" y="4898953"/>
            <a:ext cx="3411611" cy="1045795"/>
          </a:xfrm>
        </p:spPr>
        <p:txBody>
          <a:bodyPr/>
          <a:lstStyle/>
          <a:p>
            <a:r>
              <a:rPr lang="es-ES" b="1" dirty="0">
                <a:solidFill>
                  <a:srgbClr val="CE1779"/>
                </a:solidFill>
              </a:rPr>
              <a:t>AHORRAR DINERO A LA EMPRESA</a:t>
            </a:r>
            <a:r>
              <a:rPr lang="es-ES" dirty="0">
                <a:solidFill>
                  <a:srgbClr val="CE1779"/>
                </a:solidFill>
              </a:rPr>
              <a:t> </a:t>
            </a:r>
          </a:p>
        </p:txBody>
      </p:sp>
      <p:grpSp>
        <p:nvGrpSpPr>
          <p:cNvPr id="22" name="Google Shape;674;p39"/>
          <p:cNvGrpSpPr/>
          <p:nvPr/>
        </p:nvGrpSpPr>
        <p:grpSpPr>
          <a:xfrm>
            <a:off x="9501016" y="2153346"/>
            <a:ext cx="539899" cy="539869"/>
            <a:chOff x="576250" y="4319400"/>
            <a:chExt cx="442075" cy="442050"/>
          </a:xfrm>
        </p:grpSpPr>
        <p:sp>
          <p:nvSpPr>
            <p:cNvPr id="23" name="Google Shape;675;p39"/>
            <p:cNvSpPr/>
            <p:nvPr/>
          </p:nvSpPr>
          <p:spPr>
            <a:xfrm>
              <a:off x="576250" y="4319400"/>
              <a:ext cx="442075" cy="442050"/>
            </a:xfrm>
            <a:custGeom>
              <a:avLst/>
              <a:gdLst/>
              <a:ahLst/>
              <a:cxnLst/>
              <a:rect l="l" t="t" r="r" b="b"/>
              <a:pathLst>
                <a:path w="17683" h="17682" fill="none" extrusionOk="0">
                  <a:moveTo>
                    <a:pt x="11472" y="17292"/>
                  </a:moveTo>
                  <a:lnTo>
                    <a:pt x="11472" y="12153"/>
                  </a:lnTo>
                  <a:lnTo>
                    <a:pt x="16416" y="7209"/>
                  </a:lnTo>
                  <a:lnTo>
                    <a:pt x="16416" y="7209"/>
                  </a:lnTo>
                  <a:lnTo>
                    <a:pt x="16562" y="7063"/>
                  </a:lnTo>
                  <a:lnTo>
                    <a:pt x="16684" y="6868"/>
                  </a:lnTo>
                  <a:lnTo>
                    <a:pt x="16830" y="6674"/>
                  </a:lnTo>
                  <a:lnTo>
                    <a:pt x="16927" y="6479"/>
                  </a:lnTo>
                  <a:lnTo>
                    <a:pt x="17146" y="6040"/>
                  </a:lnTo>
                  <a:lnTo>
                    <a:pt x="17317" y="5553"/>
                  </a:lnTo>
                  <a:lnTo>
                    <a:pt x="17439" y="5042"/>
                  </a:lnTo>
                  <a:lnTo>
                    <a:pt x="17560" y="4506"/>
                  </a:lnTo>
                  <a:lnTo>
                    <a:pt x="17633" y="3970"/>
                  </a:lnTo>
                  <a:lnTo>
                    <a:pt x="17658" y="3434"/>
                  </a:lnTo>
                  <a:lnTo>
                    <a:pt x="17682" y="2898"/>
                  </a:lnTo>
                  <a:lnTo>
                    <a:pt x="17682" y="2411"/>
                  </a:lnTo>
                  <a:lnTo>
                    <a:pt x="17658" y="1949"/>
                  </a:lnTo>
                  <a:lnTo>
                    <a:pt x="17609" y="1510"/>
                  </a:lnTo>
                  <a:lnTo>
                    <a:pt x="17536" y="1145"/>
                  </a:lnTo>
                  <a:lnTo>
                    <a:pt x="17463" y="828"/>
                  </a:lnTo>
                  <a:lnTo>
                    <a:pt x="17366" y="585"/>
                  </a:lnTo>
                  <a:lnTo>
                    <a:pt x="17292" y="487"/>
                  </a:lnTo>
                  <a:lnTo>
                    <a:pt x="17244" y="439"/>
                  </a:lnTo>
                  <a:lnTo>
                    <a:pt x="17244" y="439"/>
                  </a:lnTo>
                  <a:lnTo>
                    <a:pt x="17195" y="390"/>
                  </a:lnTo>
                  <a:lnTo>
                    <a:pt x="17098" y="317"/>
                  </a:lnTo>
                  <a:lnTo>
                    <a:pt x="16854" y="219"/>
                  </a:lnTo>
                  <a:lnTo>
                    <a:pt x="16537" y="146"/>
                  </a:lnTo>
                  <a:lnTo>
                    <a:pt x="16172" y="73"/>
                  </a:lnTo>
                  <a:lnTo>
                    <a:pt x="15734" y="25"/>
                  </a:lnTo>
                  <a:lnTo>
                    <a:pt x="15271" y="0"/>
                  </a:lnTo>
                  <a:lnTo>
                    <a:pt x="14784" y="0"/>
                  </a:lnTo>
                  <a:lnTo>
                    <a:pt x="14248" y="25"/>
                  </a:lnTo>
                  <a:lnTo>
                    <a:pt x="13712" y="49"/>
                  </a:lnTo>
                  <a:lnTo>
                    <a:pt x="13176" y="122"/>
                  </a:lnTo>
                  <a:lnTo>
                    <a:pt x="12641" y="244"/>
                  </a:lnTo>
                  <a:lnTo>
                    <a:pt x="12129" y="366"/>
                  </a:lnTo>
                  <a:lnTo>
                    <a:pt x="11642" y="536"/>
                  </a:lnTo>
                  <a:lnTo>
                    <a:pt x="11204" y="755"/>
                  </a:lnTo>
                  <a:lnTo>
                    <a:pt x="10985" y="853"/>
                  </a:lnTo>
                  <a:lnTo>
                    <a:pt x="10814" y="999"/>
                  </a:lnTo>
                  <a:lnTo>
                    <a:pt x="10619" y="1121"/>
                  </a:lnTo>
                  <a:lnTo>
                    <a:pt x="10473" y="1267"/>
                  </a:lnTo>
                  <a:lnTo>
                    <a:pt x="5529" y="6211"/>
                  </a:lnTo>
                  <a:lnTo>
                    <a:pt x="390" y="6211"/>
                  </a:lnTo>
                  <a:lnTo>
                    <a:pt x="390" y="6211"/>
                  </a:lnTo>
                  <a:lnTo>
                    <a:pt x="244" y="6235"/>
                  </a:lnTo>
                  <a:lnTo>
                    <a:pt x="147" y="6259"/>
                  </a:lnTo>
                  <a:lnTo>
                    <a:pt x="49" y="6308"/>
                  </a:lnTo>
                  <a:lnTo>
                    <a:pt x="0" y="6381"/>
                  </a:lnTo>
                  <a:lnTo>
                    <a:pt x="0" y="6454"/>
                  </a:lnTo>
                  <a:lnTo>
                    <a:pt x="25" y="6552"/>
                  </a:lnTo>
                  <a:lnTo>
                    <a:pt x="74" y="6649"/>
                  </a:lnTo>
                  <a:lnTo>
                    <a:pt x="171" y="6771"/>
                  </a:lnTo>
                  <a:lnTo>
                    <a:pt x="2582" y="9158"/>
                  </a:lnTo>
                  <a:lnTo>
                    <a:pt x="2265" y="9474"/>
                  </a:lnTo>
                  <a:lnTo>
                    <a:pt x="950" y="9718"/>
                  </a:lnTo>
                  <a:lnTo>
                    <a:pt x="950" y="9718"/>
                  </a:lnTo>
                  <a:lnTo>
                    <a:pt x="804" y="9767"/>
                  </a:lnTo>
                  <a:lnTo>
                    <a:pt x="682" y="9815"/>
                  </a:lnTo>
                  <a:lnTo>
                    <a:pt x="609" y="9913"/>
                  </a:lnTo>
                  <a:lnTo>
                    <a:pt x="561" y="9986"/>
                  </a:lnTo>
                  <a:lnTo>
                    <a:pt x="561" y="10083"/>
                  </a:lnTo>
                  <a:lnTo>
                    <a:pt x="585" y="10205"/>
                  </a:lnTo>
                  <a:lnTo>
                    <a:pt x="634" y="10302"/>
                  </a:lnTo>
                  <a:lnTo>
                    <a:pt x="731" y="10424"/>
                  </a:lnTo>
                  <a:lnTo>
                    <a:pt x="7258" y="16951"/>
                  </a:lnTo>
                  <a:lnTo>
                    <a:pt x="7258" y="16951"/>
                  </a:lnTo>
                  <a:lnTo>
                    <a:pt x="7380" y="17049"/>
                  </a:lnTo>
                  <a:lnTo>
                    <a:pt x="7477" y="17097"/>
                  </a:lnTo>
                  <a:lnTo>
                    <a:pt x="7599" y="17122"/>
                  </a:lnTo>
                  <a:lnTo>
                    <a:pt x="7697" y="17122"/>
                  </a:lnTo>
                  <a:lnTo>
                    <a:pt x="7770" y="17073"/>
                  </a:lnTo>
                  <a:lnTo>
                    <a:pt x="7867" y="17000"/>
                  </a:lnTo>
                  <a:lnTo>
                    <a:pt x="7916" y="16878"/>
                  </a:lnTo>
                  <a:lnTo>
                    <a:pt x="7965" y="16732"/>
                  </a:lnTo>
                  <a:lnTo>
                    <a:pt x="8208" y="15417"/>
                  </a:lnTo>
                  <a:lnTo>
                    <a:pt x="8525" y="15100"/>
                  </a:lnTo>
                  <a:lnTo>
                    <a:pt x="10911" y="17511"/>
                  </a:lnTo>
                  <a:lnTo>
                    <a:pt x="10911" y="17511"/>
                  </a:lnTo>
                  <a:lnTo>
                    <a:pt x="11033" y="17609"/>
                  </a:lnTo>
                  <a:lnTo>
                    <a:pt x="11131" y="17658"/>
                  </a:lnTo>
                  <a:lnTo>
                    <a:pt x="11228" y="17682"/>
                  </a:lnTo>
                  <a:lnTo>
                    <a:pt x="11301" y="17682"/>
                  </a:lnTo>
                  <a:lnTo>
                    <a:pt x="11374" y="17633"/>
                  </a:lnTo>
                  <a:lnTo>
                    <a:pt x="11423" y="17536"/>
                  </a:lnTo>
                  <a:lnTo>
                    <a:pt x="11447" y="17438"/>
                  </a:lnTo>
                  <a:lnTo>
                    <a:pt x="11472" y="17292"/>
                  </a:lnTo>
                  <a:lnTo>
                    <a:pt x="11472" y="17292"/>
                  </a:lnTo>
                  <a:close/>
                  <a:moveTo>
                    <a:pt x="6162" y="12202"/>
                  </a:moveTo>
                  <a:lnTo>
                    <a:pt x="6162" y="12202"/>
                  </a:lnTo>
                  <a:lnTo>
                    <a:pt x="6089" y="12275"/>
                  </a:lnTo>
                  <a:lnTo>
                    <a:pt x="6016" y="12324"/>
                  </a:lnTo>
                  <a:lnTo>
                    <a:pt x="5919" y="12348"/>
                  </a:lnTo>
                  <a:lnTo>
                    <a:pt x="5821" y="12348"/>
                  </a:lnTo>
                  <a:lnTo>
                    <a:pt x="5724" y="12348"/>
                  </a:lnTo>
                  <a:lnTo>
                    <a:pt x="5626" y="12324"/>
                  </a:lnTo>
                  <a:lnTo>
                    <a:pt x="5553" y="12275"/>
                  </a:lnTo>
                  <a:lnTo>
                    <a:pt x="5480" y="12202"/>
                  </a:lnTo>
                  <a:lnTo>
                    <a:pt x="5480" y="12202"/>
                  </a:lnTo>
                  <a:lnTo>
                    <a:pt x="5407" y="12129"/>
                  </a:lnTo>
                  <a:lnTo>
                    <a:pt x="5359" y="12056"/>
                  </a:lnTo>
                  <a:lnTo>
                    <a:pt x="5334" y="11959"/>
                  </a:lnTo>
                  <a:lnTo>
                    <a:pt x="5334" y="11861"/>
                  </a:lnTo>
                  <a:lnTo>
                    <a:pt x="5334" y="11764"/>
                  </a:lnTo>
                  <a:lnTo>
                    <a:pt x="5359" y="11666"/>
                  </a:lnTo>
                  <a:lnTo>
                    <a:pt x="5407" y="11593"/>
                  </a:lnTo>
                  <a:lnTo>
                    <a:pt x="5480" y="11520"/>
                  </a:lnTo>
                  <a:lnTo>
                    <a:pt x="8013" y="8987"/>
                  </a:lnTo>
                  <a:lnTo>
                    <a:pt x="8013" y="8987"/>
                  </a:lnTo>
                  <a:lnTo>
                    <a:pt x="8086" y="8939"/>
                  </a:lnTo>
                  <a:lnTo>
                    <a:pt x="8159" y="8890"/>
                  </a:lnTo>
                  <a:lnTo>
                    <a:pt x="8257" y="8865"/>
                  </a:lnTo>
                  <a:lnTo>
                    <a:pt x="8354" y="8841"/>
                  </a:lnTo>
                  <a:lnTo>
                    <a:pt x="8452" y="8865"/>
                  </a:lnTo>
                  <a:lnTo>
                    <a:pt x="8525" y="8890"/>
                  </a:lnTo>
                  <a:lnTo>
                    <a:pt x="8622" y="8939"/>
                  </a:lnTo>
                  <a:lnTo>
                    <a:pt x="8695" y="8987"/>
                  </a:lnTo>
                  <a:lnTo>
                    <a:pt x="8695" y="8987"/>
                  </a:lnTo>
                  <a:lnTo>
                    <a:pt x="8744" y="9060"/>
                  </a:lnTo>
                  <a:lnTo>
                    <a:pt x="8793" y="9158"/>
                  </a:lnTo>
                  <a:lnTo>
                    <a:pt x="8817" y="9231"/>
                  </a:lnTo>
                  <a:lnTo>
                    <a:pt x="8841" y="9328"/>
                  </a:lnTo>
                  <a:lnTo>
                    <a:pt x="8817" y="9426"/>
                  </a:lnTo>
                  <a:lnTo>
                    <a:pt x="8793" y="9523"/>
                  </a:lnTo>
                  <a:lnTo>
                    <a:pt x="8744" y="9596"/>
                  </a:lnTo>
                  <a:lnTo>
                    <a:pt x="8695" y="9669"/>
                  </a:lnTo>
                  <a:lnTo>
                    <a:pt x="6162" y="12202"/>
                  </a:lnTo>
                  <a:close/>
                  <a:moveTo>
                    <a:pt x="13396" y="7307"/>
                  </a:moveTo>
                  <a:lnTo>
                    <a:pt x="13396" y="7307"/>
                  </a:lnTo>
                  <a:lnTo>
                    <a:pt x="13274" y="7404"/>
                  </a:lnTo>
                  <a:lnTo>
                    <a:pt x="13152" y="7477"/>
                  </a:lnTo>
                  <a:lnTo>
                    <a:pt x="13006" y="7526"/>
                  </a:lnTo>
                  <a:lnTo>
                    <a:pt x="12836" y="7550"/>
                  </a:lnTo>
                  <a:lnTo>
                    <a:pt x="12689" y="7526"/>
                  </a:lnTo>
                  <a:lnTo>
                    <a:pt x="12543" y="7477"/>
                  </a:lnTo>
                  <a:lnTo>
                    <a:pt x="12421" y="7404"/>
                  </a:lnTo>
                  <a:lnTo>
                    <a:pt x="12300" y="7307"/>
                  </a:lnTo>
                  <a:lnTo>
                    <a:pt x="10376" y="5383"/>
                  </a:lnTo>
                  <a:lnTo>
                    <a:pt x="10376" y="5383"/>
                  </a:lnTo>
                  <a:lnTo>
                    <a:pt x="10278" y="5261"/>
                  </a:lnTo>
                  <a:lnTo>
                    <a:pt x="10205" y="5139"/>
                  </a:lnTo>
                  <a:lnTo>
                    <a:pt x="10156" y="4993"/>
                  </a:lnTo>
                  <a:lnTo>
                    <a:pt x="10132" y="4847"/>
                  </a:lnTo>
                  <a:lnTo>
                    <a:pt x="10156" y="4676"/>
                  </a:lnTo>
                  <a:lnTo>
                    <a:pt x="10205" y="4530"/>
                  </a:lnTo>
                  <a:lnTo>
                    <a:pt x="10278" y="4408"/>
                  </a:lnTo>
                  <a:lnTo>
                    <a:pt x="10376" y="4287"/>
                  </a:lnTo>
                  <a:lnTo>
                    <a:pt x="10376" y="4287"/>
                  </a:lnTo>
                  <a:lnTo>
                    <a:pt x="11326" y="3313"/>
                  </a:lnTo>
                  <a:lnTo>
                    <a:pt x="11326" y="3313"/>
                  </a:lnTo>
                  <a:lnTo>
                    <a:pt x="11496" y="3166"/>
                  </a:lnTo>
                  <a:lnTo>
                    <a:pt x="11666" y="3045"/>
                  </a:lnTo>
                  <a:lnTo>
                    <a:pt x="11861" y="2947"/>
                  </a:lnTo>
                  <a:lnTo>
                    <a:pt x="12032" y="2850"/>
                  </a:lnTo>
                  <a:lnTo>
                    <a:pt x="12227" y="2777"/>
                  </a:lnTo>
                  <a:lnTo>
                    <a:pt x="12446" y="2728"/>
                  </a:lnTo>
                  <a:lnTo>
                    <a:pt x="12641" y="2704"/>
                  </a:lnTo>
                  <a:lnTo>
                    <a:pt x="12836" y="2704"/>
                  </a:lnTo>
                  <a:lnTo>
                    <a:pt x="13055" y="2704"/>
                  </a:lnTo>
                  <a:lnTo>
                    <a:pt x="13250" y="2728"/>
                  </a:lnTo>
                  <a:lnTo>
                    <a:pt x="13469" y="2777"/>
                  </a:lnTo>
                  <a:lnTo>
                    <a:pt x="13664" y="2850"/>
                  </a:lnTo>
                  <a:lnTo>
                    <a:pt x="13834" y="2947"/>
                  </a:lnTo>
                  <a:lnTo>
                    <a:pt x="14029" y="3045"/>
                  </a:lnTo>
                  <a:lnTo>
                    <a:pt x="14199" y="3166"/>
                  </a:lnTo>
                  <a:lnTo>
                    <a:pt x="14370" y="3313"/>
                  </a:lnTo>
                  <a:lnTo>
                    <a:pt x="14370" y="3313"/>
                  </a:lnTo>
                  <a:lnTo>
                    <a:pt x="14516" y="3483"/>
                  </a:lnTo>
                  <a:lnTo>
                    <a:pt x="14638" y="3653"/>
                  </a:lnTo>
                  <a:lnTo>
                    <a:pt x="14735" y="3848"/>
                  </a:lnTo>
                  <a:lnTo>
                    <a:pt x="14833" y="4019"/>
                  </a:lnTo>
                  <a:lnTo>
                    <a:pt x="14906" y="4214"/>
                  </a:lnTo>
                  <a:lnTo>
                    <a:pt x="14954" y="4433"/>
                  </a:lnTo>
                  <a:lnTo>
                    <a:pt x="14979" y="4628"/>
                  </a:lnTo>
                  <a:lnTo>
                    <a:pt x="14979" y="4847"/>
                  </a:lnTo>
                  <a:lnTo>
                    <a:pt x="14979" y="5042"/>
                  </a:lnTo>
                  <a:lnTo>
                    <a:pt x="14954" y="5237"/>
                  </a:lnTo>
                  <a:lnTo>
                    <a:pt x="14906" y="5456"/>
                  </a:lnTo>
                  <a:lnTo>
                    <a:pt x="14833" y="5651"/>
                  </a:lnTo>
                  <a:lnTo>
                    <a:pt x="14735" y="5821"/>
                  </a:lnTo>
                  <a:lnTo>
                    <a:pt x="14638" y="6016"/>
                  </a:lnTo>
                  <a:lnTo>
                    <a:pt x="14516" y="6186"/>
                  </a:lnTo>
                  <a:lnTo>
                    <a:pt x="14370" y="6357"/>
                  </a:lnTo>
                  <a:lnTo>
                    <a:pt x="14370" y="6357"/>
                  </a:lnTo>
                  <a:lnTo>
                    <a:pt x="13396" y="7307"/>
                  </a:lnTo>
                  <a:lnTo>
                    <a:pt x="13396" y="7307"/>
                  </a:lnTo>
                  <a:close/>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4" name="Google Shape;676;p39"/>
            <p:cNvSpPr/>
            <p:nvPr/>
          </p:nvSpPr>
          <p:spPr>
            <a:xfrm>
              <a:off x="595725" y="4668875"/>
              <a:ext cx="73100" cy="73100"/>
            </a:xfrm>
            <a:custGeom>
              <a:avLst/>
              <a:gdLst/>
              <a:ahLst/>
              <a:cxnLst/>
              <a:rect l="l" t="t" r="r" b="b"/>
              <a:pathLst>
                <a:path w="2924" h="2924" fill="none" extrusionOk="0">
                  <a:moveTo>
                    <a:pt x="2656" y="269"/>
                  </a:moveTo>
                  <a:lnTo>
                    <a:pt x="2656" y="269"/>
                  </a:lnTo>
                  <a:lnTo>
                    <a:pt x="2509" y="147"/>
                  </a:lnTo>
                  <a:lnTo>
                    <a:pt x="2363" y="74"/>
                  </a:lnTo>
                  <a:lnTo>
                    <a:pt x="2193" y="25"/>
                  </a:lnTo>
                  <a:lnTo>
                    <a:pt x="2022" y="1"/>
                  </a:lnTo>
                  <a:lnTo>
                    <a:pt x="1852" y="25"/>
                  </a:lnTo>
                  <a:lnTo>
                    <a:pt x="1681" y="74"/>
                  </a:lnTo>
                  <a:lnTo>
                    <a:pt x="1511" y="147"/>
                  </a:lnTo>
                  <a:lnTo>
                    <a:pt x="1365" y="269"/>
                  </a:lnTo>
                  <a:lnTo>
                    <a:pt x="1365" y="269"/>
                  </a:lnTo>
                  <a:lnTo>
                    <a:pt x="1219" y="488"/>
                  </a:lnTo>
                  <a:lnTo>
                    <a:pt x="999" y="829"/>
                  </a:lnTo>
                  <a:lnTo>
                    <a:pt x="561" y="1730"/>
                  </a:lnTo>
                  <a:lnTo>
                    <a:pt x="171" y="2558"/>
                  </a:lnTo>
                  <a:lnTo>
                    <a:pt x="1" y="2924"/>
                  </a:lnTo>
                  <a:lnTo>
                    <a:pt x="1" y="2924"/>
                  </a:lnTo>
                  <a:lnTo>
                    <a:pt x="366" y="2753"/>
                  </a:lnTo>
                  <a:lnTo>
                    <a:pt x="1194" y="2363"/>
                  </a:lnTo>
                  <a:lnTo>
                    <a:pt x="2095" y="1925"/>
                  </a:lnTo>
                  <a:lnTo>
                    <a:pt x="2436" y="1706"/>
                  </a:lnTo>
                  <a:lnTo>
                    <a:pt x="2656" y="1560"/>
                  </a:lnTo>
                  <a:lnTo>
                    <a:pt x="2656" y="1560"/>
                  </a:lnTo>
                  <a:lnTo>
                    <a:pt x="2777" y="1414"/>
                  </a:lnTo>
                  <a:lnTo>
                    <a:pt x="2850" y="1243"/>
                  </a:lnTo>
                  <a:lnTo>
                    <a:pt x="2899" y="1073"/>
                  </a:lnTo>
                  <a:lnTo>
                    <a:pt x="2923" y="902"/>
                  </a:lnTo>
                  <a:lnTo>
                    <a:pt x="2899" y="732"/>
                  </a:lnTo>
                  <a:lnTo>
                    <a:pt x="2850" y="561"/>
                  </a:lnTo>
                  <a:lnTo>
                    <a:pt x="2777" y="415"/>
                  </a:lnTo>
                  <a:lnTo>
                    <a:pt x="2656" y="269"/>
                  </a:lnTo>
                  <a:lnTo>
                    <a:pt x="2656" y="269"/>
                  </a:lnTo>
                  <a:close/>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5" name="Google Shape;677;p39"/>
            <p:cNvSpPr/>
            <p:nvPr/>
          </p:nvSpPr>
          <p:spPr>
            <a:xfrm>
              <a:off x="652350" y="4711500"/>
              <a:ext cx="46925" cy="46925"/>
            </a:xfrm>
            <a:custGeom>
              <a:avLst/>
              <a:gdLst/>
              <a:ahLst/>
              <a:cxnLst/>
              <a:rect l="l" t="t" r="r" b="b"/>
              <a:pathLst>
                <a:path w="1877" h="1877" fill="none" extrusionOk="0">
                  <a:moveTo>
                    <a:pt x="1657" y="244"/>
                  </a:moveTo>
                  <a:lnTo>
                    <a:pt x="1657" y="244"/>
                  </a:lnTo>
                  <a:lnTo>
                    <a:pt x="1535" y="147"/>
                  </a:lnTo>
                  <a:lnTo>
                    <a:pt x="1413" y="74"/>
                  </a:lnTo>
                  <a:lnTo>
                    <a:pt x="1267" y="25"/>
                  </a:lnTo>
                  <a:lnTo>
                    <a:pt x="1121" y="1"/>
                  </a:lnTo>
                  <a:lnTo>
                    <a:pt x="975" y="25"/>
                  </a:lnTo>
                  <a:lnTo>
                    <a:pt x="829" y="74"/>
                  </a:lnTo>
                  <a:lnTo>
                    <a:pt x="707" y="147"/>
                  </a:lnTo>
                  <a:lnTo>
                    <a:pt x="585" y="244"/>
                  </a:lnTo>
                  <a:lnTo>
                    <a:pt x="585" y="244"/>
                  </a:lnTo>
                  <a:lnTo>
                    <a:pt x="464" y="391"/>
                  </a:lnTo>
                  <a:lnTo>
                    <a:pt x="366" y="610"/>
                  </a:lnTo>
                  <a:lnTo>
                    <a:pt x="269" y="878"/>
                  </a:lnTo>
                  <a:lnTo>
                    <a:pt x="171" y="1170"/>
                  </a:lnTo>
                  <a:lnTo>
                    <a:pt x="50" y="1681"/>
                  </a:lnTo>
                  <a:lnTo>
                    <a:pt x="1" y="1876"/>
                  </a:lnTo>
                  <a:lnTo>
                    <a:pt x="1" y="1876"/>
                  </a:lnTo>
                  <a:lnTo>
                    <a:pt x="220" y="1852"/>
                  </a:lnTo>
                  <a:lnTo>
                    <a:pt x="731" y="1706"/>
                  </a:lnTo>
                  <a:lnTo>
                    <a:pt x="999" y="1633"/>
                  </a:lnTo>
                  <a:lnTo>
                    <a:pt x="1267" y="1535"/>
                  </a:lnTo>
                  <a:lnTo>
                    <a:pt x="1511" y="1413"/>
                  </a:lnTo>
                  <a:lnTo>
                    <a:pt x="1657" y="1316"/>
                  </a:lnTo>
                  <a:lnTo>
                    <a:pt x="1657" y="1316"/>
                  </a:lnTo>
                  <a:lnTo>
                    <a:pt x="1754" y="1194"/>
                  </a:lnTo>
                  <a:lnTo>
                    <a:pt x="1827" y="1048"/>
                  </a:lnTo>
                  <a:lnTo>
                    <a:pt x="1876" y="926"/>
                  </a:lnTo>
                  <a:lnTo>
                    <a:pt x="1876" y="780"/>
                  </a:lnTo>
                  <a:lnTo>
                    <a:pt x="1876" y="634"/>
                  </a:lnTo>
                  <a:lnTo>
                    <a:pt x="1827" y="488"/>
                  </a:lnTo>
                  <a:lnTo>
                    <a:pt x="1754" y="366"/>
                  </a:lnTo>
                  <a:lnTo>
                    <a:pt x="1657" y="244"/>
                  </a:lnTo>
                  <a:lnTo>
                    <a:pt x="1657" y="244"/>
                  </a:lnTo>
                  <a:close/>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6" name="Google Shape;678;p39"/>
            <p:cNvSpPr/>
            <p:nvPr/>
          </p:nvSpPr>
          <p:spPr>
            <a:xfrm>
              <a:off x="579300" y="4638450"/>
              <a:ext cx="46900" cy="46900"/>
            </a:xfrm>
            <a:custGeom>
              <a:avLst/>
              <a:gdLst/>
              <a:ahLst/>
              <a:cxnLst/>
              <a:rect l="l" t="t" r="r" b="b"/>
              <a:pathLst>
                <a:path w="1876" h="1876" fill="none" extrusionOk="0">
                  <a:moveTo>
                    <a:pt x="1632" y="219"/>
                  </a:moveTo>
                  <a:lnTo>
                    <a:pt x="1632" y="219"/>
                  </a:lnTo>
                  <a:lnTo>
                    <a:pt x="1510" y="122"/>
                  </a:lnTo>
                  <a:lnTo>
                    <a:pt x="1388" y="49"/>
                  </a:lnTo>
                  <a:lnTo>
                    <a:pt x="1242" y="0"/>
                  </a:lnTo>
                  <a:lnTo>
                    <a:pt x="1096" y="0"/>
                  </a:lnTo>
                  <a:lnTo>
                    <a:pt x="950" y="0"/>
                  </a:lnTo>
                  <a:lnTo>
                    <a:pt x="828" y="49"/>
                  </a:lnTo>
                  <a:lnTo>
                    <a:pt x="682" y="122"/>
                  </a:lnTo>
                  <a:lnTo>
                    <a:pt x="560" y="219"/>
                  </a:lnTo>
                  <a:lnTo>
                    <a:pt x="560" y="219"/>
                  </a:lnTo>
                  <a:lnTo>
                    <a:pt x="463" y="366"/>
                  </a:lnTo>
                  <a:lnTo>
                    <a:pt x="341" y="609"/>
                  </a:lnTo>
                  <a:lnTo>
                    <a:pt x="244" y="877"/>
                  </a:lnTo>
                  <a:lnTo>
                    <a:pt x="171" y="1145"/>
                  </a:lnTo>
                  <a:lnTo>
                    <a:pt x="25" y="1656"/>
                  </a:lnTo>
                  <a:lnTo>
                    <a:pt x="0" y="1876"/>
                  </a:lnTo>
                  <a:lnTo>
                    <a:pt x="0" y="1876"/>
                  </a:lnTo>
                  <a:lnTo>
                    <a:pt x="195" y="1827"/>
                  </a:lnTo>
                  <a:lnTo>
                    <a:pt x="707" y="1705"/>
                  </a:lnTo>
                  <a:lnTo>
                    <a:pt x="999" y="1608"/>
                  </a:lnTo>
                  <a:lnTo>
                    <a:pt x="1267" y="1510"/>
                  </a:lnTo>
                  <a:lnTo>
                    <a:pt x="1486" y="1413"/>
                  </a:lnTo>
                  <a:lnTo>
                    <a:pt x="1632" y="1291"/>
                  </a:lnTo>
                  <a:lnTo>
                    <a:pt x="1632" y="1291"/>
                  </a:lnTo>
                  <a:lnTo>
                    <a:pt x="1729" y="1169"/>
                  </a:lnTo>
                  <a:lnTo>
                    <a:pt x="1802" y="1048"/>
                  </a:lnTo>
                  <a:lnTo>
                    <a:pt x="1851" y="901"/>
                  </a:lnTo>
                  <a:lnTo>
                    <a:pt x="1876" y="755"/>
                  </a:lnTo>
                  <a:lnTo>
                    <a:pt x="1851" y="609"/>
                  </a:lnTo>
                  <a:lnTo>
                    <a:pt x="1802" y="463"/>
                  </a:lnTo>
                  <a:lnTo>
                    <a:pt x="1729" y="341"/>
                  </a:lnTo>
                  <a:lnTo>
                    <a:pt x="1632" y="219"/>
                  </a:lnTo>
                  <a:lnTo>
                    <a:pt x="1632" y="219"/>
                  </a:lnTo>
                  <a:close/>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pic>
        <p:nvPicPr>
          <p:cNvPr id="8" name="Picture 7" descr="A picture containing object, drawing, plate&#10;&#10;Description automatically generated">
            <a:extLst>
              <a:ext uri="{FF2B5EF4-FFF2-40B4-BE49-F238E27FC236}">
                <a16:creationId xmlns:a16="http://schemas.microsoft.com/office/drawing/2014/main" id="{2BA72EDC-D439-7F4D-89B4-0BCF83F465AC}"/>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957870" y="2542997"/>
            <a:ext cx="1880409" cy="2125299"/>
          </a:xfrm>
          <a:prstGeom prst="rect">
            <a:avLst/>
          </a:prstGeom>
        </p:spPr>
      </p:pic>
      <p:pic>
        <p:nvPicPr>
          <p:cNvPr id="10" name="Picture 9" descr="A picture containing drawing&#10;&#10;Description automatically generated">
            <a:extLst>
              <a:ext uri="{FF2B5EF4-FFF2-40B4-BE49-F238E27FC236}">
                <a16:creationId xmlns:a16="http://schemas.microsoft.com/office/drawing/2014/main" id="{45D2050A-BC23-BD44-8661-1F3E61E4FF1C}"/>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111944" y="2477400"/>
            <a:ext cx="2234626" cy="2190896"/>
          </a:xfrm>
          <a:prstGeom prst="rect">
            <a:avLst/>
          </a:prstGeom>
        </p:spPr>
      </p:pic>
      <p:cxnSp>
        <p:nvCxnSpPr>
          <p:cNvPr id="27" name="Straight Connector 26">
            <a:extLst>
              <a:ext uri="{FF2B5EF4-FFF2-40B4-BE49-F238E27FC236}">
                <a16:creationId xmlns:a16="http://schemas.microsoft.com/office/drawing/2014/main" id="{D1EC4AF4-6E34-7E4F-94E9-1E4A2D519B42}"/>
              </a:ext>
            </a:extLst>
          </p:cNvPr>
          <p:cNvCxnSpPr>
            <a:cxnSpLocks/>
          </p:cNvCxnSpPr>
          <p:nvPr/>
        </p:nvCxnSpPr>
        <p:spPr>
          <a:xfrm>
            <a:off x="6096000" y="2091702"/>
            <a:ext cx="0" cy="3822085"/>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30" name="Oval 29">
            <a:extLst>
              <a:ext uri="{FF2B5EF4-FFF2-40B4-BE49-F238E27FC236}">
                <a16:creationId xmlns:a16="http://schemas.microsoft.com/office/drawing/2014/main" id="{5F3A6387-8161-444D-9612-55E19F1C3025}"/>
              </a:ext>
            </a:extLst>
          </p:cNvPr>
          <p:cNvSpPr/>
          <p:nvPr/>
        </p:nvSpPr>
        <p:spPr>
          <a:xfrm>
            <a:off x="5671335" y="3267182"/>
            <a:ext cx="863029" cy="863029"/>
          </a:xfrm>
          <a:prstGeom prst="ellipse">
            <a:avLst/>
          </a:prstGeom>
          <a:solidFill>
            <a:srgbClr val="6D6E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Text Placeholder 5">
            <a:extLst>
              <a:ext uri="{FF2B5EF4-FFF2-40B4-BE49-F238E27FC236}">
                <a16:creationId xmlns:a16="http://schemas.microsoft.com/office/drawing/2014/main" id="{B0FF0320-5A87-274B-BED6-F5F98657849A}"/>
              </a:ext>
            </a:extLst>
          </p:cNvPr>
          <p:cNvSpPr txBox="1">
            <a:spLocks/>
          </p:cNvSpPr>
          <p:nvPr/>
        </p:nvSpPr>
        <p:spPr>
          <a:xfrm>
            <a:off x="5664485" y="3175798"/>
            <a:ext cx="863029" cy="1045795"/>
          </a:xfrm>
          <a:prstGeom prst="rect">
            <a:avLst/>
          </a:prstGeom>
        </p:spPr>
        <p:txBody>
          <a:bodyPr vert="horz" lIns="91440" tIns="45720" rIns="91440" bIns="45720" rtlCol="0" anchor="ctr">
            <a:normAutofit/>
          </a:bodyPr>
          <a:lstStyle>
            <a:lvl1pPr marL="0" indent="0" algn="ctr" defTabSz="914400" rtl="0" eaLnBrk="1" latinLnBrk="0" hangingPunct="1">
              <a:lnSpc>
                <a:spcPct val="90000"/>
              </a:lnSpc>
              <a:spcBef>
                <a:spcPts val="1000"/>
              </a:spcBef>
              <a:buFont typeface="Arial"/>
              <a:buNone/>
              <a:defRPr sz="3000" kern="1200">
                <a:solidFill>
                  <a:srgbClr val="6D6E6C"/>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s-ES" b="1" dirty="0">
                <a:solidFill>
                  <a:schemeClr val="bg1"/>
                </a:solidFill>
              </a:rPr>
              <a:t>o</a:t>
            </a:r>
          </a:p>
        </p:txBody>
      </p:sp>
    </p:spTree>
    <p:extLst>
      <p:ext uri="{BB962C8B-B14F-4D97-AF65-F5344CB8AC3E}">
        <p14:creationId xmlns:p14="http://schemas.microsoft.com/office/powerpoint/2010/main" val="19744892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3"/>
          </p:nvPr>
        </p:nvSpPr>
        <p:spPr>
          <a:xfrm>
            <a:off x="464394" y="1569172"/>
            <a:ext cx="8260506" cy="697353"/>
          </a:xfrm>
          <a:solidFill>
            <a:schemeClr val="bg1"/>
          </a:solidFill>
        </p:spPr>
        <p:txBody>
          <a:bodyPr/>
          <a:lstStyle/>
          <a:p>
            <a:r>
              <a:rPr lang="es-ES" dirty="0">
                <a:solidFill>
                  <a:schemeClr val="bg1"/>
                </a:solidFill>
              </a:rPr>
              <a:t>K</a:t>
            </a:r>
          </a:p>
        </p:txBody>
      </p:sp>
      <p:sp>
        <p:nvSpPr>
          <p:cNvPr id="6" name="Text Placeholder 5"/>
          <p:cNvSpPr>
            <a:spLocks noGrp="1"/>
          </p:cNvSpPr>
          <p:nvPr>
            <p:ph type="body" sz="quarter" idx="14"/>
          </p:nvPr>
        </p:nvSpPr>
        <p:spPr>
          <a:xfrm>
            <a:off x="292101" y="907077"/>
            <a:ext cx="8585199" cy="3975101"/>
          </a:xfrm>
        </p:spPr>
        <p:txBody>
          <a:bodyPr/>
          <a:lstStyle/>
          <a:p>
            <a:pPr algn="ctr"/>
            <a:r>
              <a:rPr lang="es-ES" sz="3200" dirty="0"/>
              <a:t>Si tiene un grado razonable de seguridad de que su nueva contratación </a:t>
            </a:r>
            <a:r>
              <a:rPr lang="es-ES" sz="3200" b="1" dirty="0"/>
              <a:t>va a cumplir alguno de estos objetivos, adelante.</a:t>
            </a:r>
            <a:r>
              <a:rPr lang="es-ES" sz="3200" dirty="0"/>
              <a:t> </a:t>
            </a:r>
          </a:p>
          <a:p>
            <a:pPr algn="ctr"/>
            <a:endParaRPr lang="en-US" sz="1200" dirty="0"/>
          </a:p>
          <a:p>
            <a:pPr algn="ctr"/>
            <a:r>
              <a:rPr lang="es-ES" sz="3200" dirty="0"/>
              <a:t>Equivocarse es una parte esencial del crecimiento, la mejora y la expansión de cualquier negocio. </a:t>
            </a:r>
          </a:p>
          <a:p>
            <a:pPr algn="ctr"/>
            <a:endParaRPr lang="en-US" sz="1800" dirty="0"/>
          </a:p>
          <a:p>
            <a:pPr algn="ctr"/>
            <a:r>
              <a:rPr lang="es-ES" sz="3200" dirty="0"/>
              <a:t>Lo importante es aprender de los errores, actuar con rapidez y seguir adelante.</a:t>
            </a:r>
          </a:p>
          <a:p>
            <a:endParaRPr lang="en-US" dirty="0"/>
          </a:p>
        </p:txBody>
      </p:sp>
      <p:pic>
        <p:nvPicPr>
          <p:cNvPr id="10" name="Picture 9" descr="A picture containing object, drawing, plate&#10;&#10;Description automatically generated">
            <a:extLst>
              <a:ext uri="{FF2B5EF4-FFF2-40B4-BE49-F238E27FC236}">
                <a16:creationId xmlns:a16="http://schemas.microsoft.com/office/drawing/2014/main" id="{EF4014B9-DD1D-DC46-B63D-D45447C8A22A}"/>
              </a:ext>
            </a:extLst>
          </p:cNvPr>
          <p:cNvPicPr>
            <a:picLocks noChangeAspect="1"/>
          </p:cNvPicPr>
          <p:nvPr/>
        </p:nvPicPr>
        <p:blipFill>
          <a:blip r:embed="rId2" cstate="print">
            <a:biLevel thresh="25000"/>
            <a:extLst>
              <a:ext uri="{28A0092B-C50C-407E-A947-70E740481C1C}">
                <a14:useLocalDpi xmlns:a14="http://schemas.microsoft.com/office/drawing/2010/main"/>
              </a:ext>
            </a:extLst>
          </a:blip>
          <a:stretch>
            <a:fillRect/>
          </a:stretch>
        </p:blipFill>
        <p:spPr>
          <a:xfrm>
            <a:off x="10962757" y="907077"/>
            <a:ext cx="705884" cy="797813"/>
          </a:xfrm>
          <a:prstGeom prst="rect">
            <a:avLst/>
          </a:prstGeom>
        </p:spPr>
      </p:pic>
      <p:pic>
        <p:nvPicPr>
          <p:cNvPr id="11" name="Picture 10" descr="A picture containing drawing&#10;&#10;Description automatically generated">
            <a:extLst>
              <a:ext uri="{FF2B5EF4-FFF2-40B4-BE49-F238E27FC236}">
                <a16:creationId xmlns:a16="http://schemas.microsoft.com/office/drawing/2014/main" id="{9FFAB4C9-E9CD-4141-B27D-C011BB99E669}"/>
              </a:ext>
            </a:extLst>
          </p:cNvPr>
          <p:cNvPicPr>
            <a:picLocks noChangeAspect="1"/>
          </p:cNvPicPr>
          <p:nvPr/>
        </p:nvPicPr>
        <p:blipFill>
          <a:blip r:embed="rId3" cstate="print">
            <a:biLevel thresh="25000"/>
            <a:extLst>
              <a:ext uri="{28A0092B-C50C-407E-A947-70E740481C1C}">
                <a14:useLocalDpi xmlns:a14="http://schemas.microsoft.com/office/drawing/2010/main"/>
              </a:ext>
            </a:extLst>
          </a:blip>
          <a:stretch>
            <a:fillRect/>
          </a:stretch>
        </p:blipFill>
        <p:spPr>
          <a:xfrm>
            <a:off x="10888753" y="2266525"/>
            <a:ext cx="838853" cy="822437"/>
          </a:xfrm>
          <a:prstGeom prst="rect">
            <a:avLst/>
          </a:prstGeom>
        </p:spPr>
      </p:pic>
      <p:pic>
        <p:nvPicPr>
          <p:cNvPr id="3" name="Picture 2" descr="A close up of a persons hand&#10;&#10;Description automatically generated">
            <a:extLst>
              <a:ext uri="{FF2B5EF4-FFF2-40B4-BE49-F238E27FC236}">
                <a16:creationId xmlns:a16="http://schemas.microsoft.com/office/drawing/2014/main" id="{93BF1DE9-E2E1-4F4A-B74C-68B34647DA77}"/>
              </a:ext>
            </a:extLst>
          </p:cNvPr>
          <p:cNvPicPr>
            <a:picLocks noChangeAspect="1"/>
          </p:cNvPicPr>
          <p:nvPr/>
        </p:nvPicPr>
        <p:blipFill>
          <a:blip r:embed="rId4">
            <a:extLst>
              <a:ext uri="{837473B0-CC2E-450A-ABE3-18F120FF3D39}">
                <a1611:picAttrSrcUrl xmlns:a1611="http://schemas.microsoft.com/office/drawing/2016/11/main" r:id="rId5"/>
              </a:ext>
            </a:extLst>
          </a:blip>
          <a:stretch>
            <a:fillRect/>
          </a:stretch>
        </p:blipFill>
        <p:spPr>
          <a:xfrm>
            <a:off x="8705782" y="3918857"/>
            <a:ext cx="3486217" cy="2788974"/>
          </a:xfrm>
          <a:prstGeom prst="rect">
            <a:avLst/>
          </a:prstGeom>
        </p:spPr>
      </p:pic>
    </p:spTree>
    <p:extLst>
      <p:ext uri="{BB962C8B-B14F-4D97-AF65-F5344CB8AC3E}">
        <p14:creationId xmlns:p14="http://schemas.microsoft.com/office/powerpoint/2010/main" val="209349748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411614" y="3831771"/>
            <a:ext cx="6903586" cy="2427362"/>
          </a:xfrm>
        </p:spPr>
        <p:txBody>
          <a:bodyPr>
            <a:normAutofit/>
          </a:bodyPr>
          <a:lstStyle/>
          <a:p>
            <a:r>
              <a:rPr lang="es-ES" sz="4000" dirty="0"/>
              <a:t>Al fin y al cabo, contratar a una persona es el primer paso para crecer y mejorar el negocio.</a:t>
            </a:r>
          </a:p>
        </p:txBody>
      </p:sp>
      <p:pic>
        <p:nvPicPr>
          <p:cNvPr id="12" name="Picture 11" descr="A close up of a womans face&#10;&#10;Description automatically generated">
            <a:extLst>
              <a:ext uri="{FF2B5EF4-FFF2-40B4-BE49-F238E27FC236}">
                <a16:creationId xmlns:a16="http://schemas.microsoft.com/office/drawing/2014/main" id="{D416AF5D-9EF2-4BF4-AC06-8224A5FB63B9}"/>
              </a:ext>
            </a:extLst>
          </p:cNvPr>
          <p:cNvPicPr>
            <a:picLocks noChangeAspect="1"/>
          </p:cNvPicPr>
          <p:nvPr/>
        </p:nvPicPr>
        <p:blipFill>
          <a:blip r:embed="rId2">
            <a:extLst>
              <a:ext uri="{837473B0-CC2E-450A-ABE3-18F120FF3D39}">
                <a1611:picAttrSrcUrl xmlns:a1611="http://schemas.microsoft.com/office/drawing/2016/11/main" r:id="rId3"/>
              </a:ext>
            </a:extLst>
          </a:blip>
          <a:stretch>
            <a:fillRect/>
          </a:stretch>
        </p:blipFill>
        <p:spPr>
          <a:xfrm>
            <a:off x="-986973" y="-250219"/>
            <a:ext cx="8456720" cy="4756905"/>
          </a:xfrm>
          <a:prstGeom prst="rect">
            <a:avLst/>
          </a:prstGeom>
        </p:spPr>
      </p:pic>
    </p:spTree>
    <p:extLst>
      <p:ext uri="{BB962C8B-B14F-4D97-AF65-F5344CB8AC3E}">
        <p14:creationId xmlns:p14="http://schemas.microsoft.com/office/powerpoint/2010/main" val="53504624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0"/>
          </p:nvPr>
        </p:nvSpPr>
        <p:spPr>
          <a:xfrm>
            <a:off x="963937" y="1821677"/>
            <a:ext cx="4778495" cy="3872188"/>
          </a:xfrm>
        </p:spPr>
        <p:txBody>
          <a:bodyPr/>
          <a:lstStyle/>
          <a:p>
            <a:pPr lvl="0"/>
            <a:r>
              <a:rPr lang="es-ES" dirty="0"/>
              <a:t>Está rechazando clientes nuevos o proyectos de clientes actuales.</a:t>
            </a:r>
          </a:p>
          <a:p>
            <a:pPr lvl="0"/>
            <a:r>
              <a:rPr lang="es-ES" dirty="0"/>
              <a:t>Su servicio al cliente se ve perjudicado.</a:t>
            </a:r>
          </a:p>
          <a:p>
            <a:pPr lvl="0"/>
            <a:r>
              <a:rPr lang="es-ES" dirty="0"/>
              <a:t>¿Cuántas horas de media trabaja a la semana? ¿Cuántas le gustaría trabajar?</a:t>
            </a:r>
          </a:p>
          <a:p>
            <a:pPr lvl="0"/>
            <a:r>
              <a:rPr lang="es-ES" dirty="0"/>
              <a:t>Piense en el valor de su tiempo (volveremos a este punto más adelante). </a:t>
            </a:r>
          </a:p>
        </p:txBody>
      </p:sp>
      <p:sp>
        <p:nvSpPr>
          <p:cNvPr id="3" name="Text Placeholder 2"/>
          <p:cNvSpPr>
            <a:spLocks noGrp="1"/>
          </p:cNvSpPr>
          <p:nvPr>
            <p:ph type="body" sz="quarter" idx="21"/>
          </p:nvPr>
        </p:nvSpPr>
        <p:spPr>
          <a:xfrm>
            <a:off x="1545336" y="602391"/>
            <a:ext cx="9381743" cy="1281274"/>
          </a:xfrm>
        </p:spPr>
        <p:txBody>
          <a:bodyPr>
            <a:normAutofit fontScale="92500" lnSpcReduction="20000"/>
          </a:bodyPr>
          <a:lstStyle/>
          <a:p>
            <a:r>
              <a:rPr lang="es-ES" dirty="0"/>
              <a:t>FACTORES A TENER EN CUENTA A LA HORA DE VALORAR SI ES </a:t>
            </a:r>
            <a:r>
              <a:rPr lang="es-ES" b="1" dirty="0"/>
              <a:t>EL MOMENTO ADECUADO PARA CONTRATAR A UNA PERSONA</a:t>
            </a:r>
          </a:p>
        </p:txBody>
      </p:sp>
      <p:grpSp>
        <p:nvGrpSpPr>
          <p:cNvPr id="11" name="Google Shape;612;p39"/>
          <p:cNvGrpSpPr/>
          <p:nvPr/>
        </p:nvGrpSpPr>
        <p:grpSpPr>
          <a:xfrm>
            <a:off x="125954" y="886227"/>
            <a:ext cx="481919" cy="492019"/>
            <a:chOff x="3951850" y="2985350"/>
            <a:chExt cx="407950" cy="416500"/>
          </a:xfrm>
        </p:grpSpPr>
        <p:sp>
          <p:nvSpPr>
            <p:cNvPr id="12" name="Google Shape;613;p39"/>
            <p:cNvSpPr/>
            <p:nvPr/>
          </p:nvSpPr>
          <p:spPr>
            <a:xfrm>
              <a:off x="3951850" y="2985350"/>
              <a:ext cx="314800" cy="314825"/>
            </a:xfrm>
            <a:custGeom>
              <a:avLst/>
              <a:gdLst/>
              <a:ahLst/>
              <a:cxnLst/>
              <a:rect l="l" t="t" r="r" b="b"/>
              <a:pathLst>
                <a:path w="12592" h="12593" fill="none" extrusionOk="0">
                  <a:moveTo>
                    <a:pt x="6284" y="1"/>
                  </a:moveTo>
                  <a:lnTo>
                    <a:pt x="6284" y="1"/>
                  </a:lnTo>
                  <a:lnTo>
                    <a:pt x="5967" y="25"/>
                  </a:lnTo>
                  <a:lnTo>
                    <a:pt x="5651" y="49"/>
                  </a:lnTo>
                  <a:lnTo>
                    <a:pt x="5334" y="74"/>
                  </a:lnTo>
                  <a:lnTo>
                    <a:pt x="5017" y="147"/>
                  </a:lnTo>
                  <a:lnTo>
                    <a:pt x="4725" y="220"/>
                  </a:lnTo>
                  <a:lnTo>
                    <a:pt x="4433" y="293"/>
                  </a:lnTo>
                  <a:lnTo>
                    <a:pt x="4141" y="390"/>
                  </a:lnTo>
                  <a:lnTo>
                    <a:pt x="3848" y="512"/>
                  </a:lnTo>
                  <a:lnTo>
                    <a:pt x="3556" y="634"/>
                  </a:lnTo>
                  <a:lnTo>
                    <a:pt x="3288" y="780"/>
                  </a:lnTo>
                  <a:lnTo>
                    <a:pt x="3020" y="926"/>
                  </a:lnTo>
                  <a:lnTo>
                    <a:pt x="2777" y="1072"/>
                  </a:lnTo>
                  <a:lnTo>
                    <a:pt x="2290" y="1437"/>
                  </a:lnTo>
                  <a:lnTo>
                    <a:pt x="1851" y="1852"/>
                  </a:lnTo>
                  <a:lnTo>
                    <a:pt x="1437" y="2290"/>
                  </a:lnTo>
                  <a:lnTo>
                    <a:pt x="1072" y="2777"/>
                  </a:lnTo>
                  <a:lnTo>
                    <a:pt x="901" y="3045"/>
                  </a:lnTo>
                  <a:lnTo>
                    <a:pt x="755" y="3313"/>
                  </a:lnTo>
                  <a:lnTo>
                    <a:pt x="609" y="3581"/>
                  </a:lnTo>
                  <a:lnTo>
                    <a:pt x="487" y="3849"/>
                  </a:lnTo>
                  <a:lnTo>
                    <a:pt x="390" y="4141"/>
                  </a:lnTo>
                  <a:lnTo>
                    <a:pt x="292" y="4433"/>
                  </a:lnTo>
                  <a:lnTo>
                    <a:pt x="195" y="4725"/>
                  </a:lnTo>
                  <a:lnTo>
                    <a:pt x="122" y="5042"/>
                  </a:lnTo>
                  <a:lnTo>
                    <a:pt x="73" y="5334"/>
                  </a:lnTo>
                  <a:lnTo>
                    <a:pt x="25" y="5651"/>
                  </a:lnTo>
                  <a:lnTo>
                    <a:pt x="0" y="5968"/>
                  </a:lnTo>
                  <a:lnTo>
                    <a:pt x="0" y="6308"/>
                  </a:lnTo>
                  <a:lnTo>
                    <a:pt x="0" y="6308"/>
                  </a:lnTo>
                  <a:lnTo>
                    <a:pt x="0" y="6625"/>
                  </a:lnTo>
                  <a:lnTo>
                    <a:pt x="25" y="6942"/>
                  </a:lnTo>
                  <a:lnTo>
                    <a:pt x="73" y="7258"/>
                  </a:lnTo>
                  <a:lnTo>
                    <a:pt x="122" y="7575"/>
                  </a:lnTo>
                  <a:lnTo>
                    <a:pt x="195" y="7867"/>
                  </a:lnTo>
                  <a:lnTo>
                    <a:pt x="292" y="8184"/>
                  </a:lnTo>
                  <a:lnTo>
                    <a:pt x="390" y="8476"/>
                  </a:lnTo>
                  <a:lnTo>
                    <a:pt x="487" y="8744"/>
                  </a:lnTo>
                  <a:lnTo>
                    <a:pt x="609" y="9036"/>
                  </a:lnTo>
                  <a:lnTo>
                    <a:pt x="755" y="9304"/>
                  </a:lnTo>
                  <a:lnTo>
                    <a:pt x="901" y="9572"/>
                  </a:lnTo>
                  <a:lnTo>
                    <a:pt x="1072" y="9816"/>
                  </a:lnTo>
                  <a:lnTo>
                    <a:pt x="1437" y="10303"/>
                  </a:lnTo>
                  <a:lnTo>
                    <a:pt x="1851" y="10741"/>
                  </a:lnTo>
                  <a:lnTo>
                    <a:pt x="2290" y="11155"/>
                  </a:lnTo>
                  <a:lnTo>
                    <a:pt x="2777" y="11520"/>
                  </a:lnTo>
                  <a:lnTo>
                    <a:pt x="3020" y="11691"/>
                  </a:lnTo>
                  <a:lnTo>
                    <a:pt x="3288" y="11837"/>
                  </a:lnTo>
                  <a:lnTo>
                    <a:pt x="3556" y="11983"/>
                  </a:lnTo>
                  <a:lnTo>
                    <a:pt x="3848" y="12105"/>
                  </a:lnTo>
                  <a:lnTo>
                    <a:pt x="4141" y="12202"/>
                  </a:lnTo>
                  <a:lnTo>
                    <a:pt x="4433" y="12300"/>
                  </a:lnTo>
                  <a:lnTo>
                    <a:pt x="4725" y="12397"/>
                  </a:lnTo>
                  <a:lnTo>
                    <a:pt x="5017" y="12470"/>
                  </a:lnTo>
                  <a:lnTo>
                    <a:pt x="5334" y="12519"/>
                  </a:lnTo>
                  <a:lnTo>
                    <a:pt x="5651" y="12568"/>
                  </a:lnTo>
                  <a:lnTo>
                    <a:pt x="5967" y="12592"/>
                  </a:lnTo>
                  <a:lnTo>
                    <a:pt x="6284" y="12592"/>
                  </a:lnTo>
                  <a:lnTo>
                    <a:pt x="6284" y="12592"/>
                  </a:lnTo>
                  <a:lnTo>
                    <a:pt x="6625" y="12592"/>
                  </a:lnTo>
                  <a:lnTo>
                    <a:pt x="6941" y="12568"/>
                  </a:lnTo>
                  <a:lnTo>
                    <a:pt x="7258" y="12519"/>
                  </a:lnTo>
                  <a:lnTo>
                    <a:pt x="7550" y="12470"/>
                  </a:lnTo>
                  <a:lnTo>
                    <a:pt x="7867" y="12397"/>
                  </a:lnTo>
                  <a:lnTo>
                    <a:pt x="8159" y="12300"/>
                  </a:lnTo>
                  <a:lnTo>
                    <a:pt x="8451" y="12202"/>
                  </a:lnTo>
                  <a:lnTo>
                    <a:pt x="8744" y="12105"/>
                  </a:lnTo>
                  <a:lnTo>
                    <a:pt x="9012" y="11983"/>
                  </a:lnTo>
                  <a:lnTo>
                    <a:pt x="9279" y="11837"/>
                  </a:lnTo>
                  <a:lnTo>
                    <a:pt x="9547" y="11691"/>
                  </a:lnTo>
                  <a:lnTo>
                    <a:pt x="9815" y="11520"/>
                  </a:lnTo>
                  <a:lnTo>
                    <a:pt x="10302" y="11155"/>
                  </a:lnTo>
                  <a:lnTo>
                    <a:pt x="10741" y="10741"/>
                  </a:lnTo>
                  <a:lnTo>
                    <a:pt x="11155" y="10303"/>
                  </a:lnTo>
                  <a:lnTo>
                    <a:pt x="11520" y="9816"/>
                  </a:lnTo>
                  <a:lnTo>
                    <a:pt x="11666" y="9572"/>
                  </a:lnTo>
                  <a:lnTo>
                    <a:pt x="11812" y="9304"/>
                  </a:lnTo>
                  <a:lnTo>
                    <a:pt x="11958" y="9036"/>
                  </a:lnTo>
                  <a:lnTo>
                    <a:pt x="12080" y="8744"/>
                  </a:lnTo>
                  <a:lnTo>
                    <a:pt x="12202" y="8476"/>
                  </a:lnTo>
                  <a:lnTo>
                    <a:pt x="12299" y="8184"/>
                  </a:lnTo>
                  <a:lnTo>
                    <a:pt x="12397" y="7867"/>
                  </a:lnTo>
                  <a:lnTo>
                    <a:pt x="12446" y="7575"/>
                  </a:lnTo>
                  <a:lnTo>
                    <a:pt x="12519" y="7258"/>
                  </a:lnTo>
                  <a:lnTo>
                    <a:pt x="12543" y="6942"/>
                  </a:lnTo>
                  <a:lnTo>
                    <a:pt x="12567" y="6625"/>
                  </a:lnTo>
                  <a:lnTo>
                    <a:pt x="12592" y="6308"/>
                  </a:lnTo>
                  <a:lnTo>
                    <a:pt x="12592" y="6308"/>
                  </a:lnTo>
                  <a:lnTo>
                    <a:pt x="12567" y="5968"/>
                  </a:lnTo>
                  <a:lnTo>
                    <a:pt x="12543" y="5651"/>
                  </a:lnTo>
                  <a:lnTo>
                    <a:pt x="12519" y="5334"/>
                  </a:lnTo>
                  <a:lnTo>
                    <a:pt x="12446" y="5042"/>
                  </a:lnTo>
                  <a:lnTo>
                    <a:pt x="12397" y="4725"/>
                  </a:lnTo>
                  <a:lnTo>
                    <a:pt x="12299" y="4433"/>
                  </a:lnTo>
                  <a:lnTo>
                    <a:pt x="12202" y="4141"/>
                  </a:lnTo>
                  <a:lnTo>
                    <a:pt x="12080" y="3849"/>
                  </a:lnTo>
                  <a:lnTo>
                    <a:pt x="11958" y="3581"/>
                  </a:lnTo>
                  <a:lnTo>
                    <a:pt x="11812" y="3313"/>
                  </a:lnTo>
                  <a:lnTo>
                    <a:pt x="11666" y="3045"/>
                  </a:lnTo>
                  <a:lnTo>
                    <a:pt x="11520" y="2777"/>
                  </a:lnTo>
                  <a:lnTo>
                    <a:pt x="11155" y="2290"/>
                  </a:lnTo>
                  <a:lnTo>
                    <a:pt x="10741" y="1852"/>
                  </a:lnTo>
                  <a:lnTo>
                    <a:pt x="10302" y="1437"/>
                  </a:lnTo>
                  <a:lnTo>
                    <a:pt x="9815" y="1072"/>
                  </a:lnTo>
                  <a:lnTo>
                    <a:pt x="9547" y="926"/>
                  </a:lnTo>
                  <a:lnTo>
                    <a:pt x="9279" y="780"/>
                  </a:lnTo>
                  <a:lnTo>
                    <a:pt x="9012" y="634"/>
                  </a:lnTo>
                  <a:lnTo>
                    <a:pt x="8744" y="512"/>
                  </a:lnTo>
                  <a:lnTo>
                    <a:pt x="8451" y="390"/>
                  </a:lnTo>
                  <a:lnTo>
                    <a:pt x="8159" y="293"/>
                  </a:lnTo>
                  <a:lnTo>
                    <a:pt x="7867" y="220"/>
                  </a:lnTo>
                  <a:lnTo>
                    <a:pt x="7550" y="147"/>
                  </a:lnTo>
                  <a:lnTo>
                    <a:pt x="7258" y="74"/>
                  </a:lnTo>
                  <a:lnTo>
                    <a:pt x="6941" y="49"/>
                  </a:lnTo>
                  <a:lnTo>
                    <a:pt x="6625" y="25"/>
                  </a:lnTo>
                  <a:lnTo>
                    <a:pt x="6284" y="1"/>
                  </a:lnTo>
                  <a:lnTo>
                    <a:pt x="6284" y="1"/>
                  </a:lnTo>
                  <a:close/>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3" name="Google Shape;614;p39"/>
            <p:cNvSpPr/>
            <p:nvPr/>
          </p:nvSpPr>
          <p:spPr>
            <a:xfrm>
              <a:off x="3988375" y="3021875"/>
              <a:ext cx="241750" cy="241750"/>
            </a:xfrm>
            <a:custGeom>
              <a:avLst/>
              <a:gdLst/>
              <a:ahLst/>
              <a:cxnLst/>
              <a:rect l="l" t="t" r="r" b="b"/>
              <a:pathLst>
                <a:path w="9670" h="9670" fill="none" extrusionOk="0">
                  <a:moveTo>
                    <a:pt x="4823" y="1"/>
                  </a:moveTo>
                  <a:lnTo>
                    <a:pt x="4823" y="1"/>
                  </a:lnTo>
                  <a:lnTo>
                    <a:pt x="4336" y="25"/>
                  </a:lnTo>
                  <a:lnTo>
                    <a:pt x="3849" y="98"/>
                  </a:lnTo>
                  <a:lnTo>
                    <a:pt x="3386" y="220"/>
                  </a:lnTo>
                  <a:lnTo>
                    <a:pt x="2947" y="391"/>
                  </a:lnTo>
                  <a:lnTo>
                    <a:pt x="2533" y="585"/>
                  </a:lnTo>
                  <a:lnTo>
                    <a:pt x="2144" y="829"/>
                  </a:lnTo>
                  <a:lnTo>
                    <a:pt x="1754" y="1121"/>
                  </a:lnTo>
                  <a:lnTo>
                    <a:pt x="1413" y="1438"/>
                  </a:lnTo>
                  <a:lnTo>
                    <a:pt x="1096" y="1779"/>
                  </a:lnTo>
                  <a:lnTo>
                    <a:pt x="829" y="2144"/>
                  </a:lnTo>
                  <a:lnTo>
                    <a:pt x="585" y="2534"/>
                  </a:lnTo>
                  <a:lnTo>
                    <a:pt x="390" y="2972"/>
                  </a:lnTo>
                  <a:lnTo>
                    <a:pt x="220" y="3411"/>
                  </a:lnTo>
                  <a:lnTo>
                    <a:pt x="98" y="3873"/>
                  </a:lnTo>
                  <a:lnTo>
                    <a:pt x="25" y="4336"/>
                  </a:lnTo>
                  <a:lnTo>
                    <a:pt x="1" y="4847"/>
                  </a:lnTo>
                  <a:lnTo>
                    <a:pt x="1" y="4847"/>
                  </a:lnTo>
                  <a:lnTo>
                    <a:pt x="25" y="5335"/>
                  </a:lnTo>
                  <a:lnTo>
                    <a:pt x="98" y="5822"/>
                  </a:lnTo>
                  <a:lnTo>
                    <a:pt x="220" y="6284"/>
                  </a:lnTo>
                  <a:lnTo>
                    <a:pt x="390" y="6723"/>
                  </a:lnTo>
                  <a:lnTo>
                    <a:pt x="585" y="7137"/>
                  </a:lnTo>
                  <a:lnTo>
                    <a:pt x="829" y="7527"/>
                  </a:lnTo>
                  <a:lnTo>
                    <a:pt x="1096" y="7916"/>
                  </a:lnTo>
                  <a:lnTo>
                    <a:pt x="1413" y="8257"/>
                  </a:lnTo>
                  <a:lnTo>
                    <a:pt x="1754" y="8574"/>
                  </a:lnTo>
                  <a:lnTo>
                    <a:pt x="2144" y="8842"/>
                  </a:lnTo>
                  <a:lnTo>
                    <a:pt x="2533" y="9085"/>
                  </a:lnTo>
                  <a:lnTo>
                    <a:pt x="2947" y="9280"/>
                  </a:lnTo>
                  <a:lnTo>
                    <a:pt x="3386" y="9451"/>
                  </a:lnTo>
                  <a:lnTo>
                    <a:pt x="3849" y="9572"/>
                  </a:lnTo>
                  <a:lnTo>
                    <a:pt x="4336" y="9645"/>
                  </a:lnTo>
                  <a:lnTo>
                    <a:pt x="4823" y="9670"/>
                  </a:lnTo>
                  <a:lnTo>
                    <a:pt x="4823" y="9670"/>
                  </a:lnTo>
                  <a:lnTo>
                    <a:pt x="5334" y="9645"/>
                  </a:lnTo>
                  <a:lnTo>
                    <a:pt x="5797" y="9572"/>
                  </a:lnTo>
                  <a:lnTo>
                    <a:pt x="6260" y="9451"/>
                  </a:lnTo>
                  <a:lnTo>
                    <a:pt x="6698" y="9280"/>
                  </a:lnTo>
                  <a:lnTo>
                    <a:pt x="7136" y="9085"/>
                  </a:lnTo>
                  <a:lnTo>
                    <a:pt x="7526" y="8842"/>
                  </a:lnTo>
                  <a:lnTo>
                    <a:pt x="7892" y="8574"/>
                  </a:lnTo>
                  <a:lnTo>
                    <a:pt x="8232" y="8257"/>
                  </a:lnTo>
                  <a:lnTo>
                    <a:pt x="8549" y="7916"/>
                  </a:lnTo>
                  <a:lnTo>
                    <a:pt x="8841" y="7527"/>
                  </a:lnTo>
                  <a:lnTo>
                    <a:pt x="9085" y="7137"/>
                  </a:lnTo>
                  <a:lnTo>
                    <a:pt x="9280" y="6723"/>
                  </a:lnTo>
                  <a:lnTo>
                    <a:pt x="9450" y="6284"/>
                  </a:lnTo>
                  <a:lnTo>
                    <a:pt x="9572" y="5822"/>
                  </a:lnTo>
                  <a:lnTo>
                    <a:pt x="9645" y="5335"/>
                  </a:lnTo>
                  <a:lnTo>
                    <a:pt x="9669" y="4847"/>
                  </a:lnTo>
                  <a:lnTo>
                    <a:pt x="9669" y="4847"/>
                  </a:lnTo>
                  <a:lnTo>
                    <a:pt x="9645" y="4336"/>
                  </a:lnTo>
                  <a:lnTo>
                    <a:pt x="9572" y="3873"/>
                  </a:lnTo>
                  <a:lnTo>
                    <a:pt x="9450" y="3411"/>
                  </a:lnTo>
                  <a:lnTo>
                    <a:pt x="9280" y="2972"/>
                  </a:lnTo>
                  <a:lnTo>
                    <a:pt x="9085" y="2534"/>
                  </a:lnTo>
                  <a:lnTo>
                    <a:pt x="8841" y="2144"/>
                  </a:lnTo>
                  <a:lnTo>
                    <a:pt x="8549" y="1779"/>
                  </a:lnTo>
                  <a:lnTo>
                    <a:pt x="8232" y="1438"/>
                  </a:lnTo>
                  <a:lnTo>
                    <a:pt x="7892" y="1121"/>
                  </a:lnTo>
                  <a:lnTo>
                    <a:pt x="7526" y="829"/>
                  </a:lnTo>
                  <a:lnTo>
                    <a:pt x="7136" y="585"/>
                  </a:lnTo>
                  <a:lnTo>
                    <a:pt x="6698" y="391"/>
                  </a:lnTo>
                  <a:lnTo>
                    <a:pt x="6260" y="220"/>
                  </a:lnTo>
                  <a:lnTo>
                    <a:pt x="5797" y="98"/>
                  </a:lnTo>
                  <a:lnTo>
                    <a:pt x="5334" y="25"/>
                  </a:lnTo>
                  <a:lnTo>
                    <a:pt x="4823" y="1"/>
                  </a:lnTo>
                  <a:lnTo>
                    <a:pt x="4823" y="1"/>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4" name="Google Shape;615;p39"/>
            <p:cNvSpPr/>
            <p:nvPr/>
          </p:nvSpPr>
          <p:spPr>
            <a:xfrm>
              <a:off x="4024300" y="3058425"/>
              <a:ext cx="84650" cy="84650"/>
            </a:xfrm>
            <a:custGeom>
              <a:avLst/>
              <a:gdLst/>
              <a:ahLst/>
              <a:cxnLst/>
              <a:rect l="l" t="t" r="r" b="b"/>
              <a:pathLst>
                <a:path w="3386" h="3386" fill="none" extrusionOk="0">
                  <a:moveTo>
                    <a:pt x="0" y="3385"/>
                  </a:moveTo>
                  <a:lnTo>
                    <a:pt x="0" y="3385"/>
                  </a:lnTo>
                  <a:lnTo>
                    <a:pt x="25" y="3020"/>
                  </a:lnTo>
                  <a:lnTo>
                    <a:pt x="74" y="2704"/>
                  </a:lnTo>
                  <a:lnTo>
                    <a:pt x="147" y="2363"/>
                  </a:lnTo>
                  <a:lnTo>
                    <a:pt x="268" y="2070"/>
                  </a:lnTo>
                  <a:lnTo>
                    <a:pt x="414" y="1754"/>
                  </a:lnTo>
                  <a:lnTo>
                    <a:pt x="585" y="1486"/>
                  </a:lnTo>
                  <a:lnTo>
                    <a:pt x="780" y="1218"/>
                  </a:lnTo>
                  <a:lnTo>
                    <a:pt x="999" y="974"/>
                  </a:lnTo>
                  <a:lnTo>
                    <a:pt x="1243" y="755"/>
                  </a:lnTo>
                  <a:lnTo>
                    <a:pt x="1510" y="560"/>
                  </a:lnTo>
                  <a:lnTo>
                    <a:pt x="1778" y="390"/>
                  </a:lnTo>
                  <a:lnTo>
                    <a:pt x="2071" y="244"/>
                  </a:lnTo>
                  <a:lnTo>
                    <a:pt x="2387" y="146"/>
                  </a:lnTo>
                  <a:lnTo>
                    <a:pt x="2704" y="49"/>
                  </a:lnTo>
                  <a:lnTo>
                    <a:pt x="3045" y="0"/>
                  </a:lnTo>
                  <a:lnTo>
                    <a:pt x="3386" y="0"/>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5" name="Google Shape;616;p39"/>
            <p:cNvSpPr/>
            <p:nvPr/>
          </p:nvSpPr>
          <p:spPr>
            <a:xfrm>
              <a:off x="4205750" y="3248375"/>
              <a:ext cx="154050" cy="153475"/>
            </a:xfrm>
            <a:custGeom>
              <a:avLst/>
              <a:gdLst/>
              <a:ahLst/>
              <a:cxnLst/>
              <a:rect l="l" t="t" r="r" b="b"/>
              <a:pathLst>
                <a:path w="6162" h="6139" fill="none" extrusionOk="0">
                  <a:moveTo>
                    <a:pt x="0" y="1024"/>
                  </a:moveTo>
                  <a:lnTo>
                    <a:pt x="4969" y="5992"/>
                  </a:lnTo>
                  <a:lnTo>
                    <a:pt x="4969" y="5992"/>
                  </a:lnTo>
                  <a:lnTo>
                    <a:pt x="5042" y="6041"/>
                  </a:lnTo>
                  <a:lnTo>
                    <a:pt x="5115" y="6090"/>
                  </a:lnTo>
                  <a:lnTo>
                    <a:pt x="5212" y="6114"/>
                  </a:lnTo>
                  <a:lnTo>
                    <a:pt x="5310" y="6138"/>
                  </a:lnTo>
                  <a:lnTo>
                    <a:pt x="5407" y="6114"/>
                  </a:lnTo>
                  <a:lnTo>
                    <a:pt x="5480" y="6090"/>
                  </a:lnTo>
                  <a:lnTo>
                    <a:pt x="5577" y="6041"/>
                  </a:lnTo>
                  <a:lnTo>
                    <a:pt x="5651" y="5992"/>
                  </a:lnTo>
                  <a:lnTo>
                    <a:pt x="6016" y="5627"/>
                  </a:lnTo>
                  <a:lnTo>
                    <a:pt x="6016" y="5627"/>
                  </a:lnTo>
                  <a:lnTo>
                    <a:pt x="6089" y="5554"/>
                  </a:lnTo>
                  <a:lnTo>
                    <a:pt x="6138" y="5456"/>
                  </a:lnTo>
                  <a:lnTo>
                    <a:pt x="6162" y="5359"/>
                  </a:lnTo>
                  <a:lnTo>
                    <a:pt x="6162" y="5286"/>
                  </a:lnTo>
                  <a:lnTo>
                    <a:pt x="6162" y="5188"/>
                  </a:lnTo>
                  <a:lnTo>
                    <a:pt x="6138" y="5091"/>
                  </a:lnTo>
                  <a:lnTo>
                    <a:pt x="6089" y="5018"/>
                  </a:lnTo>
                  <a:lnTo>
                    <a:pt x="6016" y="4921"/>
                  </a:lnTo>
                  <a:lnTo>
                    <a:pt x="1072" y="1"/>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sp>
        <p:nvSpPr>
          <p:cNvPr id="9" name="Text Placeholder 1">
            <a:extLst>
              <a:ext uri="{FF2B5EF4-FFF2-40B4-BE49-F238E27FC236}">
                <a16:creationId xmlns:a16="http://schemas.microsoft.com/office/drawing/2014/main" id="{03208E7C-805B-1E43-9F88-C61935747F82}"/>
              </a:ext>
            </a:extLst>
          </p:cNvPr>
          <p:cNvSpPr txBox="1">
            <a:spLocks/>
          </p:cNvSpPr>
          <p:nvPr/>
        </p:nvSpPr>
        <p:spPr>
          <a:xfrm>
            <a:off x="5971326" y="1742263"/>
            <a:ext cx="5893216" cy="3872188"/>
          </a:xfrm>
          <a:prstGeom prst="rect">
            <a:avLst/>
          </a:prstGeom>
        </p:spPr>
        <p:txBody>
          <a:bodyPr vert="horz" lIns="91440" tIns="45720" rIns="91440" bIns="45720" rtlCol="0">
            <a:noAutofit/>
          </a:bodyPr>
          <a:lstStyle>
            <a:lvl1pPr marL="342900" indent="-342900" algn="l" defTabSz="914400" rtl="0" eaLnBrk="1" latinLnBrk="0" hangingPunct="1">
              <a:lnSpc>
                <a:spcPct val="90000"/>
              </a:lnSpc>
              <a:spcBef>
                <a:spcPts val="1000"/>
              </a:spcBef>
              <a:buClr>
                <a:srgbClr val="2E95D2"/>
              </a:buClr>
              <a:buFont typeface="Arial" charset="0"/>
              <a:buChar char="•"/>
              <a:defRPr sz="2400" kern="1200">
                <a:solidFill>
                  <a:srgbClr val="6D6E6C"/>
                </a:solidFill>
                <a:latin typeface="+mn-lt"/>
                <a:ea typeface="+mn-ea"/>
                <a:cs typeface="+mn-cs"/>
              </a:defRPr>
            </a:lvl1pPr>
            <a:lvl2pPr marL="4572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s-ES" dirty="0"/>
              <a:t>Ha identificado una serie concreta de tareas que podría realizar otra persona para generar dinero y/o ahorrarle tiempo.  Puede que esas tareas no se adapten a sus capacidades o correspondan a un conjunto específico de destrezas. </a:t>
            </a:r>
          </a:p>
          <a:p>
            <a:r>
              <a:rPr lang="es-ES" dirty="0"/>
              <a:t>¿Cree que hay aspectos de su negocio que podría hacer de forma mucho más eficiente otra persona?</a:t>
            </a:r>
          </a:p>
          <a:p>
            <a:r>
              <a:rPr lang="es-ES" dirty="0"/>
              <a:t>Ha identificado una nueva línea de producto o servicio pero todavía no dispone de amplitud suficiente para lanzarla.  </a:t>
            </a:r>
          </a:p>
          <a:p>
            <a:endParaRPr lang="en-US" dirty="0"/>
          </a:p>
        </p:txBody>
      </p:sp>
    </p:spTree>
    <p:extLst>
      <p:ext uri="{BB962C8B-B14F-4D97-AF65-F5344CB8AC3E}">
        <p14:creationId xmlns:p14="http://schemas.microsoft.com/office/powerpoint/2010/main" val="139142459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drawing&#10;&#10;Description automatically generated">
            <a:extLst>
              <a:ext uri="{FF2B5EF4-FFF2-40B4-BE49-F238E27FC236}">
                <a16:creationId xmlns:a16="http://schemas.microsoft.com/office/drawing/2014/main" id="{70BCF2E1-CCD4-4949-BFFC-932B8DFA0C18}"/>
              </a:ext>
            </a:extLst>
          </p:cNvPr>
          <p:cNvPicPr>
            <a:picLocks noChangeAspect="1"/>
          </p:cNvPicPr>
          <p:nvPr/>
        </p:nvPicPr>
        <p:blipFill rotWithShape="1">
          <a:blip r:embed="rId2" cstate="print">
            <a:extLst>
              <a:ext uri="{28A0092B-C50C-407E-A947-70E740481C1C}">
                <a14:useLocalDpi xmlns:a14="http://schemas.microsoft.com/office/drawing/2010/main"/>
              </a:ext>
              <a:ext uri="{837473B0-CC2E-450A-ABE3-18F120FF3D39}">
                <a1611:picAttrSrcUrl xmlns:a1611="http://schemas.microsoft.com/office/drawing/2016/11/main" r:id="rId3"/>
              </a:ext>
            </a:extLst>
          </a:blip>
          <a:srcRect/>
          <a:stretch/>
        </p:blipFill>
        <p:spPr>
          <a:xfrm>
            <a:off x="228601" y="3733800"/>
            <a:ext cx="4573250" cy="3124200"/>
          </a:xfrm>
          <a:prstGeom prst="rect">
            <a:avLst/>
          </a:prstGeom>
        </p:spPr>
      </p:pic>
      <p:sp>
        <p:nvSpPr>
          <p:cNvPr id="6" name="Text Placeholder 5"/>
          <p:cNvSpPr>
            <a:spLocks noGrp="1"/>
          </p:cNvSpPr>
          <p:nvPr>
            <p:ph type="body" sz="quarter" idx="13"/>
          </p:nvPr>
        </p:nvSpPr>
        <p:spPr>
          <a:xfrm>
            <a:off x="3820886" y="623725"/>
            <a:ext cx="8371114" cy="697353"/>
          </a:xfrm>
        </p:spPr>
        <p:txBody>
          <a:bodyPr>
            <a:noAutofit/>
          </a:bodyPr>
          <a:lstStyle/>
          <a:p>
            <a:r>
              <a:rPr lang="es-ES" dirty="0"/>
              <a:t>¿EMPLEA A SUBCONTRATISTAS </a:t>
            </a:r>
            <a:br>
              <a:rPr lang="es-ES" dirty="0"/>
            </a:br>
            <a:r>
              <a:rPr lang="es-ES" dirty="0"/>
              <a:t>O PERSONAL EXTERNO?</a:t>
            </a:r>
          </a:p>
        </p:txBody>
      </p:sp>
      <p:sp>
        <p:nvSpPr>
          <p:cNvPr id="7" name="Text Placeholder 6"/>
          <p:cNvSpPr>
            <a:spLocks noGrp="1"/>
          </p:cNvSpPr>
          <p:nvPr>
            <p:ph type="body" sz="quarter" idx="15"/>
          </p:nvPr>
        </p:nvSpPr>
        <p:spPr>
          <a:xfrm>
            <a:off x="3820886" y="2128494"/>
            <a:ext cx="8142513" cy="3960000"/>
          </a:xfrm>
        </p:spPr>
        <p:txBody>
          <a:bodyPr/>
          <a:lstStyle/>
          <a:p>
            <a:pPr algn="just"/>
            <a:r>
              <a:rPr lang="es-ES" dirty="0"/>
              <a:t>En algunas empresas tiene mucho sentido subcontratar empresas o personal externo en determinados momentos.   Eso permite </a:t>
            </a:r>
            <a:r>
              <a:rPr lang="es-ES" u="sng" dirty="0">
                <a:hlinkClick r:id="rId4"/>
              </a:rPr>
              <a:t>reducir los costes</a:t>
            </a:r>
            <a:r>
              <a:rPr lang="es-ES" dirty="0"/>
              <a:t>, al no ser necesario contratar a una persona a tiempo completo.  Además, al ser su cliente nos beneficiamos de que el trabajo se realiza con mucha calidad y puntualmente. </a:t>
            </a:r>
          </a:p>
          <a:p>
            <a:pPr algn="just"/>
            <a:r>
              <a:rPr lang="es-ES" dirty="0"/>
              <a:t>Sin embargo, si cada vez recurrimos más a fuentes externas, de forma casi permanente, y nos cuesta igual o más que una persona en plantilla, quizá sea el momento de valorar la contratación de una persona a tiempo completo para ejercer un control total y desarrollar talento en la empresa.</a:t>
            </a:r>
          </a:p>
        </p:txBody>
      </p:sp>
    </p:spTree>
    <p:extLst>
      <p:ext uri="{BB962C8B-B14F-4D97-AF65-F5344CB8AC3E}">
        <p14:creationId xmlns:p14="http://schemas.microsoft.com/office/powerpoint/2010/main" val="104007391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descr="A necklace with a chain around its neck&#10;&#10;Description automatically generated">
            <a:extLst>
              <a:ext uri="{FF2B5EF4-FFF2-40B4-BE49-F238E27FC236}">
                <a16:creationId xmlns:a16="http://schemas.microsoft.com/office/drawing/2014/main" id="{4D434DBE-0FE3-534F-89B4-0EC0AE102F20}"/>
              </a:ext>
            </a:extLst>
          </p:cNvPr>
          <p:cNvPicPr>
            <a:picLocks noGrp="1" noChangeAspect="1"/>
          </p:cNvPicPr>
          <p:nvPr>
            <p:ph type="pic" sz="quarter" idx="18"/>
          </p:nvPr>
        </p:nvPicPr>
        <p:blipFill rotWithShape="1">
          <a:blip r:embed="rId2" cstate="print">
            <a:extLst>
              <a:ext uri="{28A0092B-C50C-407E-A947-70E740481C1C}">
                <a14:useLocalDpi xmlns:a14="http://schemas.microsoft.com/office/drawing/2010/main"/>
              </a:ext>
            </a:extLst>
          </a:blip>
          <a:srcRect t="-336" r="-402"/>
          <a:stretch/>
        </p:blipFill>
        <p:spPr>
          <a:xfrm flipH="1">
            <a:off x="6325641" y="4724"/>
            <a:ext cx="5850251" cy="6782936"/>
          </a:xfrm>
        </p:spPr>
      </p:pic>
      <p:sp>
        <p:nvSpPr>
          <p:cNvPr id="4" name="Text Placeholder 3"/>
          <p:cNvSpPr>
            <a:spLocks noGrp="1"/>
          </p:cNvSpPr>
          <p:nvPr>
            <p:ph type="body" sz="quarter" idx="16"/>
          </p:nvPr>
        </p:nvSpPr>
        <p:spPr/>
        <p:txBody>
          <a:bodyPr/>
          <a:lstStyle/>
          <a:p>
            <a:pPr algn="l"/>
            <a:r>
              <a:rPr lang="es-ES" dirty="0"/>
              <a:t>NUEVAS IDEAS</a:t>
            </a:r>
          </a:p>
        </p:txBody>
      </p:sp>
      <p:sp>
        <p:nvSpPr>
          <p:cNvPr id="5" name="Text Placeholder 4"/>
          <p:cNvSpPr>
            <a:spLocks noGrp="1"/>
          </p:cNvSpPr>
          <p:nvPr>
            <p:ph type="body" sz="quarter" idx="17"/>
          </p:nvPr>
        </p:nvSpPr>
        <p:spPr>
          <a:xfrm>
            <a:off x="718457" y="2049331"/>
            <a:ext cx="5378451" cy="3947440"/>
          </a:xfrm>
        </p:spPr>
        <p:txBody>
          <a:bodyPr/>
          <a:lstStyle/>
          <a:p>
            <a:pPr algn="just"/>
            <a:r>
              <a:rPr lang="es-ES" dirty="0"/>
              <a:t>Encontrar algo que complemente lo que ya hace es una forma fácil de impulsar su empresa.  </a:t>
            </a:r>
          </a:p>
          <a:p>
            <a:pPr algn="just"/>
            <a:endParaRPr lang="en-US" dirty="0"/>
          </a:p>
          <a:p>
            <a:pPr algn="just"/>
            <a:r>
              <a:rPr lang="es-ES" dirty="0"/>
              <a:t>Sin embargo, sin más recursos no dejará de ser una idea y corre el riesgo de que la explote otra persona. Sería una oportunidad perdida para su negocio. </a:t>
            </a:r>
          </a:p>
        </p:txBody>
      </p:sp>
    </p:spTree>
    <p:extLst>
      <p:ext uri="{BB962C8B-B14F-4D97-AF65-F5344CB8AC3E}">
        <p14:creationId xmlns:p14="http://schemas.microsoft.com/office/powerpoint/2010/main" val="18900538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p:txBody>
          <a:bodyPr>
            <a:normAutofit/>
          </a:bodyPr>
          <a:lstStyle/>
          <a:p>
            <a:r>
              <a:rPr lang="es-ES" dirty="0"/>
              <a:t>LAGUNA DE DESTREZAS CONCRETAS</a:t>
            </a:r>
          </a:p>
        </p:txBody>
      </p:sp>
      <p:sp>
        <p:nvSpPr>
          <p:cNvPr id="7" name="Text Placeholder 6"/>
          <p:cNvSpPr>
            <a:spLocks noGrp="1"/>
          </p:cNvSpPr>
          <p:nvPr>
            <p:ph type="body" sz="quarter" idx="15"/>
          </p:nvPr>
        </p:nvSpPr>
        <p:spPr>
          <a:xfrm>
            <a:off x="3842657" y="2128494"/>
            <a:ext cx="7726413" cy="3960000"/>
          </a:xfrm>
        </p:spPr>
        <p:txBody>
          <a:bodyPr/>
          <a:lstStyle/>
          <a:p>
            <a:pPr algn="just"/>
            <a:r>
              <a:rPr lang="es-ES" dirty="0"/>
              <a:t>Es probable que hasta ahora haya hecho todo el trabajo usted, aunque no disfrute precisamente de todos los aspectos de gestionar una empresa. Si suele aplazar tareas hasta que son absolutamente necesarias, tal vez sea el momento de contratar a alguien que las haga por usted.   </a:t>
            </a:r>
          </a:p>
          <a:p>
            <a:pPr algn="just"/>
            <a:r>
              <a:rPr lang="es-ES" dirty="0"/>
              <a:t>Delegar trabajo es una fuente de preocupación para muchas personas autónomas.  La idea de renunciar al control puede ser todo un reto, pero crecer y recuperar tiempo y tranquilidad vale la pena.  Podrá trabajar en otros aspectos de su negocio que le necesitan y que se le da bien supervisar. </a:t>
            </a:r>
          </a:p>
        </p:txBody>
      </p:sp>
      <p:pic>
        <p:nvPicPr>
          <p:cNvPr id="5" name="Picture 4" descr="A picture containing man, game, baseball, bat&#10;&#10;Description automatically generated">
            <a:extLst>
              <a:ext uri="{FF2B5EF4-FFF2-40B4-BE49-F238E27FC236}">
                <a16:creationId xmlns:a16="http://schemas.microsoft.com/office/drawing/2014/main" id="{6CC8672D-47E1-46ED-9DB9-3CAB57DA1D16}"/>
              </a:ext>
            </a:extLst>
          </p:cNvPr>
          <p:cNvPicPr>
            <a:picLocks noChangeAspect="1"/>
          </p:cNvPicPr>
          <p:nvPr/>
        </p:nvPicPr>
        <p:blipFill>
          <a:blip r:embed="rId2" cstate="print">
            <a:extLst>
              <a:ext uri="{28A0092B-C50C-407E-A947-70E740481C1C}">
                <a14:useLocalDpi xmlns:a14="http://schemas.microsoft.com/office/drawing/2010/main"/>
              </a:ext>
              <a:ext uri="{837473B0-CC2E-450A-ABE3-18F120FF3D39}">
                <a1611:picAttrSrcUrl xmlns:a1611="http://schemas.microsoft.com/office/drawing/2016/11/main" r:id="rId3"/>
              </a:ext>
            </a:extLst>
          </a:blip>
          <a:stretch>
            <a:fillRect/>
          </a:stretch>
        </p:blipFill>
        <p:spPr>
          <a:xfrm>
            <a:off x="-1" y="3915472"/>
            <a:ext cx="3842657" cy="2563052"/>
          </a:xfrm>
          <a:prstGeom prst="rect">
            <a:avLst/>
          </a:prstGeom>
        </p:spPr>
      </p:pic>
    </p:spTree>
    <p:extLst>
      <p:ext uri="{BB962C8B-B14F-4D97-AF65-F5344CB8AC3E}">
        <p14:creationId xmlns:p14="http://schemas.microsoft.com/office/powerpoint/2010/main" val="5402572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s-ES" dirty="0"/>
              <a:t>1.2 ¿TODO PREPARADO?</a:t>
            </a:r>
          </a:p>
        </p:txBody>
      </p:sp>
    </p:spTree>
    <p:extLst>
      <p:ext uri="{BB962C8B-B14F-4D97-AF65-F5344CB8AC3E}">
        <p14:creationId xmlns:p14="http://schemas.microsoft.com/office/powerpoint/2010/main" val="12732942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E2182B04-D144-E64F-AAA1-1B395F8FA89E}"/>
              </a:ext>
            </a:extLst>
          </p:cNvPr>
          <p:cNvSpPr>
            <a:spLocks noGrp="1"/>
          </p:cNvSpPr>
          <p:nvPr>
            <p:ph type="body" sz="quarter" idx="13"/>
          </p:nvPr>
        </p:nvSpPr>
        <p:spPr>
          <a:xfrm>
            <a:off x="411614" y="2308301"/>
            <a:ext cx="6781666" cy="4041699"/>
          </a:xfrm>
        </p:spPr>
        <p:txBody>
          <a:bodyPr/>
          <a:lstStyle/>
          <a:p>
            <a:pPr algn="l"/>
            <a:r>
              <a:rPr lang="es-ES" i="0" dirty="0"/>
              <a:t>AMBITION TO EMPLOY</a:t>
            </a:r>
          </a:p>
          <a:p>
            <a:pPr algn="l"/>
            <a:r>
              <a:rPr lang="es-ES" i="0" dirty="0"/>
              <a:t>Un nuevo modelo de formación en 6 PASOS con apoyo exhaustivo para profesionales de la formación y el asesoramiento empresarial. Capacite a empresarios/as individuales con los conocimientos, las destrezas y la autoestima necesarias para contratar a su primera persona.</a:t>
            </a:r>
          </a:p>
          <a:p>
            <a:endParaRPr lang="en-US" i="0" dirty="0"/>
          </a:p>
        </p:txBody>
      </p:sp>
    </p:spTree>
    <p:extLst>
      <p:ext uri="{BB962C8B-B14F-4D97-AF65-F5344CB8AC3E}">
        <p14:creationId xmlns:p14="http://schemas.microsoft.com/office/powerpoint/2010/main" val="279550478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6"/>
          </p:nvPr>
        </p:nvSpPr>
        <p:spPr/>
        <p:txBody>
          <a:bodyPr/>
          <a:lstStyle/>
          <a:p>
            <a:pPr algn="l"/>
            <a:r>
              <a:rPr lang="es-ES" dirty="0"/>
              <a:t>¿TODO PREPARADO?</a:t>
            </a:r>
          </a:p>
          <a:p>
            <a:endParaRPr lang="en-US" dirty="0"/>
          </a:p>
        </p:txBody>
      </p:sp>
      <p:sp>
        <p:nvSpPr>
          <p:cNvPr id="6" name="Text Placeholder 5"/>
          <p:cNvSpPr>
            <a:spLocks noGrp="1"/>
          </p:cNvSpPr>
          <p:nvPr>
            <p:ph type="body" sz="quarter" idx="17"/>
          </p:nvPr>
        </p:nvSpPr>
        <p:spPr>
          <a:xfrm>
            <a:off x="6096000" y="1953078"/>
            <a:ext cx="5497286" cy="3947440"/>
          </a:xfrm>
        </p:spPr>
        <p:txBody>
          <a:bodyPr/>
          <a:lstStyle/>
          <a:p>
            <a:pPr algn="just"/>
            <a:r>
              <a:rPr lang="es-ES" dirty="0"/>
              <a:t>Varias universidades* han estudiado la mentalidad y la transición de contratar a otras personas y   han descubierto que el temor a la complejidad y responsabilidad obstaculiza el potencial de crecimiento.  </a:t>
            </a:r>
          </a:p>
          <a:p>
            <a:pPr algn="just"/>
            <a:r>
              <a:rPr lang="es-ES" dirty="0"/>
              <a:t>Desde luego, hay papeleo, normativa y burocracia, pero nada que usted no pueda superar.   Antes de nada, veamos cuáles son sus propias barreras psicológicas a la contratación de personal. </a:t>
            </a:r>
          </a:p>
          <a:p>
            <a:endParaRPr lang="en-US" sz="800" dirty="0"/>
          </a:p>
          <a:p>
            <a:pPr algn="r"/>
            <a:r>
              <a:rPr lang="es-ES" sz="1600" baseline="30000" dirty="0"/>
              <a:t>*ASTON BUSINESS SCHOOL</a:t>
            </a:r>
          </a:p>
        </p:txBody>
      </p:sp>
      <p:pic>
        <p:nvPicPr>
          <p:cNvPr id="8" name="Picture Placeholder 7" descr="A person sitting on a chair in a room&#10;&#10;Description automatically generated">
            <a:extLst>
              <a:ext uri="{FF2B5EF4-FFF2-40B4-BE49-F238E27FC236}">
                <a16:creationId xmlns:a16="http://schemas.microsoft.com/office/drawing/2014/main" id="{077C0636-774F-0A4B-ACD9-BE0B67567437}"/>
              </a:ext>
            </a:extLst>
          </p:cNvPr>
          <p:cNvPicPr>
            <a:picLocks noGrp="1" noChangeAspect="1"/>
          </p:cNvPicPr>
          <p:nvPr>
            <p:ph type="pic" sz="quarter" idx="18"/>
          </p:nvPr>
        </p:nvPicPr>
        <p:blipFill>
          <a:blip r:embed="rId2" cstate="print">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387325066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a:xfrm>
            <a:off x="876300" y="1042415"/>
            <a:ext cx="7407087" cy="662475"/>
          </a:xfrm>
        </p:spPr>
        <p:txBody>
          <a:bodyPr>
            <a:noAutofit/>
          </a:bodyPr>
          <a:lstStyle/>
          <a:p>
            <a:r>
              <a:rPr lang="es-ES" dirty="0"/>
              <a:t>EN LA TRINCHERA</a:t>
            </a:r>
          </a:p>
        </p:txBody>
      </p:sp>
      <p:sp>
        <p:nvSpPr>
          <p:cNvPr id="9" name="Text Placeholder 8"/>
          <p:cNvSpPr>
            <a:spLocks noGrp="1"/>
          </p:cNvSpPr>
          <p:nvPr>
            <p:ph type="body" sz="quarter" idx="14"/>
          </p:nvPr>
        </p:nvSpPr>
        <p:spPr>
          <a:xfrm>
            <a:off x="509464" y="2117211"/>
            <a:ext cx="7773923" cy="3497205"/>
          </a:xfrm>
        </p:spPr>
        <p:txBody>
          <a:bodyPr/>
          <a:lstStyle/>
          <a:p>
            <a:pPr algn="just"/>
            <a:r>
              <a:rPr lang="es-ES" dirty="0"/>
              <a:t>Según el empresario noruego </a:t>
            </a:r>
            <a:r>
              <a:rPr lang="es-ES" u="sng" dirty="0">
                <a:hlinkClick r:id="rId2"/>
              </a:rPr>
              <a:t>Stewart Stanbra</a:t>
            </a:r>
            <a:r>
              <a:rPr lang="es-ES" dirty="0"/>
              <a:t>, cuando se empieza un negocio nos invade el optimismo y la expectativa, y tenemos una visión de cómo lograr grandes éxitos. </a:t>
            </a:r>
          </a:p>
          <a:p>
            <a:pPr algn="just"/>
            <a:r>
              <a:rPr lang="es-ES" dirty="0"/>
              <a:t>Una vez en la trinchera nos damos de bruces con la realidad y nuestra actitud puede cambiar fácilmente. Se hace más complicado imaginar los pasos necesarios para seguir adelante. El trabajo, los desafíos y las dificultades habituales en la gestión de un negocio nos desbordan.   </a:t>
            </a:r>
          </a:p>
          <a:p>
            <a:endParaRPr lang="en-US" u="sng" dirty="0"/>
          </a:p>
          <a:p>
            <a:r>
              <a:rPr lang="es-ES" sz="1600" baseline="30000" dirty="0"/>
              <a:t>. </a:t>
            </a:r>
            <a:r>
              <a:rPr lang="es-ES" sz="1400" u="sng" dirty="0">
                <a:hlinkClick r:id="rId3"/>
              </a:rPr>
              <a:t>https://medium.com/swlh/3-things-that-are-stopping-your-business-growing-ede2424f680c</a:t>
            </a:r>
          </a:p>
          <a:p>
            <a:endParaRPr lang="en-US" dirty="0"/>
          </a:p>
        </p:txBody>
      </p:sp>
      <p:pic>
        <p:nvPicPr>
          <p:cNvPr id="4" name="Picture 3" descr="A close up of a logo&#10;&#10;Description automatically generated">
            <a:extLst>
              <a:ext uri="{FF2B5EF4-FFF2-40B4-BE49-F238E27FC236}">
                <a16:creationId xmlns:a16="http://schemas.microsoft.com/office/drawing/2014/main" id="{CC0DA348-4DCD-4D0E-8203-5AC44F001B91}"/>
              </a:ext>
            </a:extLst>
          </p:cNvPr>
          <p:cNvPicPr>
            <a:picLocks noChangeAspect="1"/>
          </p:cNvPicPr>
          <p:nvPr/>
        </p:nvPicPr>
        <p:blipFill>
          <a:blip r:embed="rId4" cstate="screen">
            <a:extLst>
              <a:ext uri="{28A0092B-C50C-407E-A947-70E740481C1C}">
                <a14:useLocalDpi xmlns:a14="http://schemas.microsoft.com/office/drawing/2010/main"/>
              </a:ext>
              <a:ext uri="{837473B0-CC2E-450A-ABE3-18F120FF3D39}">
                <a1611:picAttrSrcUrl xmlns:a1611="http://schemas.microsoft.com/office/drawing/2016/11/main" r:id="rId5"/>
              </a:ext>
            </a:extLst>
          </a:blip>
          <a:stretch>
            <a:fillRect/>
          </a:stretch>
        </p:blipFill>
        <p:spPr>
          <a:xfrm flipH="1">
            <a:off x="8477220" y="3026229"/>
            <a:ext cx="2486055" cy="3744686"/>
          </a:xfrm>
          <a:prstGeom prst="rect">
            <a:avLst/>
          </a:prstGeom>
        </p:spPr>
      </p:pic>
    </p:spTree>
    <p:extLst>
      <p:ext uri="{BB962C8B-B14F-4D97-AF65-F5344CB8AC3E}">
        <p14:creationId xmlns:p14="http://schemas.microsoft.com/office/powerpoint/2010/main" val="191102450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AC7B6CA-280E-EB41-8472-B334B494A9BE}"/>
              </a:ext>
            </a:extLst>
          </p:cNvPr>
          <p:cNvSpPr>
            <a:spLocks noGrp="1"/>
          </p:cNvSpPr>
          <p:nvPr>
            <p:ph type="body" sz="quarter" idx="20"/>
          </p:nvPr>
        </p:nvSpPr>
        <p:spPr>
          <a:xfrm>
            <a:off x="5751296" y="2066544"/>
            <a:ext cx="5916447" cy="3722513"/>
          </a:xfrm>
        </p:spPr>
        <p:txBody>
          <a:bodyPr/>
          <a:lstStyle/>
          <a:p>
            <a:pPr algn="just"/>
            <a:r>
              <a:rPr lang="es-ES" dirty="0"/>
              <a:t>Aunque cueste aceptarlo, suele ser la razón de que se interrumpa el avance y se aparquen los sueños. </a:t>
            </a:r>
          </a:p>
          <a:p>
            <a:pPr algn="just"/>
            <a:r>
              <a:rPr lang="es-ES" dirty="0"/>
              <a:t>Nos sumergimos tanto en las tareas y el trabajo que olvidamos visualizar «lo que podría ser» y cómo conseguirlo. </a:t>
            </a:r>
          </a:p>
          <a:p>
            <a:pPr algn="just"/>
            <a:r>
              <a:rPr lang="es-ES" dirty="0"/>
              <a:t>Nuestras mentes se vuelcan en los detalles «del negocio» (operaciones) y no nos queda casi tiempo para aspectos «para el negocio» (planificación de futuro).</a:t>
            </a:r>
          </a:p>
          <a:p>
            <a:pPr algn="just"/>
            <a:endParaRPr lang="en-US" dirty="0"/>
          </a:p>
        </p:txBody>
      </p:sp>
      <p:sp>
        <p:nvSpPr>
          <p:cNvPr id="3" name="Text Placeholder 2">
            <a:extLst>
              <a:ext uri="{FF2B5EF4-FFF2-40B4-BE49-F238E27FC236}">
                <a16:creationId xmlns:a16="http://schemas.microsoft.com/office/drawing/2014/main" id="{A9C2C26A-5D7B-1C49-90F3-45BA682EAF30}"/>
              </a:ext>
            </a:extLst>
          </p:cNvPr>
          <p:cNvSpPr>
            <a:spLocks noGrp="1"/>
          </p:cNvSpPr>
          <p:nvPr>
            <p:ph type="body" sz="quarter" idx="22"/>
          </p:nvPr>
        </p:nvSpPr>
        <p:spPr>
          <a:xfrm>
            <a:off x="5722785" y="730799"/>
            <a:ext cx="5579898" cy="857158"/>
          </a:xfrm>
        </p:spPr>
        <p:txBody>
          <a:bodyPr/>
          <a:lstStyle/>
          <a:p>
            <a:r>
              <a:rPr lang="es-ES" dirty="0"/>
              <a:t>FALTA DE VOLUNTAD </a:t>
            </a:r>
          </a:p>
        </p:txBody>
      </p:sp>
      <p:sp>
        <p:nvSpPr>
          <p:cNvPr id="4" name="Text Placeholder 3">
            <a:extLst>
              <a:ext uri="{FF2B5EF4-FFF2-40B4-BE49-F238E27FC236}">
                <a16:creationId xmlns:a16="http://schemas.microsoft.com/office/drawing/2014/main" id="{7C11DBCA-A912-634D-AB32-76960313BEBE}"/>
              </a:ext>
            </a:extLst>
          </p:cNvPr>
          <p:cNvSpPr>
            <a:spLocks noGrp="1"/>
          </p:cNvSpPr>
          <p:nvPr>
            <p:ph type="body" sz="quarter" idx="23"/>
          </p:nvPr>
        </p:nvSpPr>
        <p:spPr>
          <a:xfrm>
            <a:off x="388086" y="589390"/>
            <a:ext cx="3452394" cy="3433969"/>
          </a:xfrm>
        </p:spPr>
        <p:txBody>
          <a:bodyPr/>
          <a:lstStyle/>
          <a:p>
            <a:r>
              <a:rPr lang="es-ES" dirty="0"/>
              <a:t>STEVE SUGIERE QUE </a:t>
            </a:r>
            <a:r>
              <a:rPr lang="es-ES" b="1" dirty="0"/>
              <a:t>EL CRECIMIENTO SE COMPLICA</a:t>
            </a:r>
            <a:r>
              <a:rPr lang="es-ES" dirty="0"/>
              <a:t> POR TRES RAZONES:</a:t>
            </a:r>
          </a:p>
          <a:p>
            <a:endParaRPr lang="en-US" dirty="0"/>
          </a:p>
        </p:txBody>
      </p:sp>
      <p:sp>
        <p:nvSpPr>
          <p:cNvPr id="5" name="Text Placeholder 4">
            <a:extLst>
              <a:ext uri="{FF2B5EF4-FFF2-40B4-BE49-F238E27FC236}">
                <a16:creationId xmlns:a16="http://schemas.microsoft.com/office/drawing/2014/main" id="{5F486F7B-A712-F142-B9AA-B8F5842A2482}"/>
              </a:ext>
            </a:extLst>
          </p:cNvPr>
          <p:cNvSpPr>
            <a:spLocks noGrp="1"/>
          </p:cNvSpPr>
          <p:nvPr>
            <p:ph type="body" sz="quarter" idx="24"/>
          </p:nvPr>
        </p:nvSpPr>
        <p:spPr/>
        <p:txBody>
          <a:bodyPr/>
          <a:lstStyle/>
          <a:p>
            <a:r>
              <a:rPr lang="es-ES" dirty="0"/>
              <a:t>1</a:t>
            </a:r>
          </a:p>
        </p:txBody>
      </p:sp>
      <p:pic>
        <p:nvPicPr>
          <p:cNvPr id="9" name="Picture 8" descr="A person sitting on a table&#10;&#10;Description automatically generated">
            <a:extLst>
              <a:ext uri="{FF2B5EF4-FFF2-40B4-BE49-F238E27FC236}">
                <a16:creationId xmlns:a16="http://schemas.microsoft.com/office/drawing/2014/main" id="{4039C43F-FC1D-40D2-87DA-3C6C858CB973}"/>
              </a:ext>
            </a:extLst>
          </p:cNvPr>
          <p:cNvPicPr>
            <a:picLocks noChangeAspect="1"/>
          </p:cNvPicPr>
          <p:nvPr/>
        </p:nvPicPr>
        <p:blipFill>
          <a:blip r:embed="rId2">
            <a:extLst>
              <a:ext uri="{837473B0-CC2E-450A-ABE3-18F120FF3D39}">
                <a1611:picAttrSrcUrl xmlns:a1611="http://schemas.microsoft.com/office/drawing/2016/11/main" r:id="rId3"/>
              </a:ext>
            </a:extLst>
          </a:blip>
          <a:stretch>
            <a:fillRect/>
          </a:stretch>
        </p:blipFill>
        <p:spPr>
          <a:xfrm>
            <a:off x="0" y="3788230"/>
            <a:ext cx="4245429" cy="3054770"/>
          </a:xfrm>
          <a:prstGeom prst="rect">
            <a:avLst/>
          </a:prstGeom>
        </p:spPr>
      </p:pic>
    </p:spTree>
    <p:extLst>
      <p:ext uri="{BB962C8B-B14F-4D97-AF65-F5344CB8AC3E}">
        <p14:creationId xmlns:p14="http://schemas.microsoft.com/office/powerpoint/2010/main" val="13261807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Placeholder 1">
            <a:extLst>
              <a:ext uri="{FF2B5EF4-FFF2-40B4-BE49-F238E27FC236}">
                <a16:creationId xmlns:a16="http://schemas.microsoft.com/office/drawing/2014/main" id="{69FC8794-2136-C345-B465-B2344F719ADA}"/>
              </a:ext>
            </a:extLst>
          </p:cNvPr>
          <p:cNvSpPr>
            <a:spLocks noGrp="1"/>
          </p:cNvSpPr>
          <p:nvPr>
            <p:ph type="body" sz="quarter" idx="20"/>
          </p:nvPr>
        </p:nvSpPr>
        <p:spPr>
          <a:xfrm>
            <a:off x="5722785" y="1286778"/>
            <a:ext cx="6190333" cy="4051697"/>
          </a:xfrm>
        </p:spPr>
        <p:txBody>
          <a:bodyPr/>
          <a:lstStyle/>
          <a:p>
            <a:pPr lvl="0" algn="just"/>
            <a:r>
              <a:rPr lang="es-ES" dirty="0"/>
              <a:t>¡Arriesgarse es aterrador! Para crecer y mejorar hay que empujar los límites y salir de la zona de confort. Es propio del ser humano convencerse para seguir dentro de la zona de confort porque «todo va bien» o porque «es mejor consolidar ahora y crecer más adelante». </a:t>
            </a:r>
          </a:p>
          <a:p>
            <a:pPr lvl="0" algn="just"/>
            <a:r>
              <a:rPr lang="es-ES" dirty="0"/>
              <a:t>Nos preocupa que si intentamos avanzar podamos perder «lo que tenemos», pero lo cierto es que si no progresamos lo más probable es que lo perdamos igual, aunque de una forma más lenta y quizá también más dolorosa. La inmovilidad solo permitirá que los competidores nos adelanten y perdamos la motivación lentamente.</a:t>
            </a:r>
          </a:p>
        </p:txBody>
      </p:sp>
      <p:sp>
        <p:nvSpPr>
          <p:cNvPr id="15" name="Text Placeholder 2">
            <a:extLst>
              <a:ext uri="{FF2B5EF4-FFF2-40B4-BE49-F238E27FC236}">
                <a16:creationId xmlns:a16="http://schemas.microsoft.com/office/drawing/2014/main" id="{C716CD02-EEA0-3348-AA0A-33E54AAB1257}"/>
              </a:ext>
            </a:extLst>
          </p:cNvPr>
          <p:cNvSpPr>
            <a:spLocks noGrp="1"/>
          </p:cNvSpPr>
          <p:nvPr>
            <p:ph type="body" sz="quarter" idx="22"/>
          </p:nvPr>
        </p:nvSpPr>
        <p:spPr>
          <a:xfrm>
            <a:off x="5722785" y="730799"/>
            <a:ext cx="5579898" cy="857158"/>
          </a:xfrm>
        </p:spPr>
        <p:txBody>
          <a:bodyPr/>
          <a:lstStyle/>
          <a:p>
            <a:r>
              <a:rPr lang="es-ES" dirty="0"/>
              <a:t>FALTA DE VALOR</a:t>
            </a:r>
          </a:p>
        </p:txBody>
      </p:sp>
      <p:sp>
        <p:nvSpPr>
          <p:cNvPr id="16" name="Text Placeholder 3">
            <a:extLst>
              <a:ext uri="{FF2B5EF4-FFF2-40B4-BE49-F238E27FC236}">
                <a16:creationId xmlns:a16="http://schemas.microsoft.com/office/drawing/2014/main" id="{532E3509-D8D5-EC43-9C5A-487E224A31FB}"/>
              </a:ext>
            </a:extLst>
          </p:cNvPr>
          <p:cNvSpPr>
            <a:spLocks noGrp="1"/>
          </p:cNvSpPr>
          <p:nvPr>
            <p:ph type="body" sz="quarter" idx="23"/>
          </p:nvPr>
        </p:nvSpPr>
        <p:spPr>
          <a:xfrm>
            <a:off x="388086" y="589390"/>
            <a:ext cx="3452394" cy="3433969"/>
          </a:xfrm>
        </p:spPr>
        <p:txBody>
          <a:bodyPr/>
          <a:lstStyle/>
          <a:p>
            <a:r>
              <a:rPr lang="es-ES" dirty="0"/>
              <a:t>STEVE SUGIERE QUE </a:t>
            </a:r>
            <a:r>
              <a:rPr lang="es-ES" b="1" dirty="0"/>
              <a:t>EL CRECIMIENTO SE COMPLICA</a:t>
            </a:r>
            <a:r>
              <a:rPr lang="es-ES" dirty="0"/>
              <a:t> POR TRES RAZONES:</a:t>
            </a:r>
          </a:p>
          <a:p>
            <a:endParaRPr lang="en-US" dirty="0"/>
          </a:p>
        </p:txBody>
      </p:sp>
      <p:sp>
        <p:nvSpPr>
          <p:cNvPr id="17" name="Text Placeholder 4">
            <a:extLst>
              <a:ext uri="{FF2B5EF4-FFF2-40B4-BE49-F238E27FC236}">
                <a16:creationId xmlns:a16="http://schemas.microsoft.com/office/drawing/2014/main" id="{CECA29DD-60AA-3D4B-A72D-69618D2B7930}"/>
              </a:ext>
            </a:extLst>
          </p:cNvPr>
          <p:cNvSpPr>
            <a:spLocks noGrp="1"/>
          </p:cNvSpPr>
          <p:nvPr>
            <p:ph type="body" sz="quarter" idx="24"/>
          </p:nvPr>
        </p:nvSpPr>
        <p:spPr>
          <a:xfrm>
            <a:off x="4457534" y="681310"/>
            <a:ext cx="900849" cy="857158"/>
          </a:xfrm>
        </p:spPr>
        <p:txBody>
          <a:bodyPr/>
          <a:lstStyle/>
          <a:p>
            <a:r>
              <a:rPr lang="es-ES" dirty="0"/>
              <a:t>2</a:t>
            </a:r>
          </a:p>
        </p:txBody>
      </p:sp>
      <p:pic>
        <p:nvPicPr>
          <p:cNvPr id="6" name="Picture 5" descr="A person sitting on a table&#10;&#10;Description automatically generated">
            <a:extLst>
              <a:ext uri="{FF2B5EF4-FFF2-40B4-BE49-F238E27FC236}">
                <a16:creationId xmlns:a16="http://schemas.microsoft.com/office/drawing/2014/main" id="{7325A0B6-4ECE-4F88-BC24-57CEE5D22656}"/>
              </a:ext>
            </a:extLst>
          </p:cNvPr>
          <p:cNvPicPr>
            <a:picLocks noChangeAspect="1"/>
          </p:cNvPicPr>
          <p:nvPr/>
        </p:nvPicPr>
        <p:blipFill>
          <a:blip r:embed="rId2">
            <a:extLst>
              <a:ext uri="{837473B0-CC2E-450A-ABE3-18F120FF3D39}">
                <a1611:picAttrSrcUrl xmlns:a1611="http://schemas.microsoft.com/office/drawing/2016/11/main" r:id="rId3"/>
              </a:ext>
            </a:extLst>
          </a:blip>
          <a:stretch>
            <a:fillRect/>
          </a:stretch>
        </p:blipFill>
        <p:spPr>
          <a:xfrm>
            <a:off x="0" y="3788230"/>
            <a:ext cx="4245429" cy="3054770"/>
          </a:xfrm>
          <a:prstGeom prst="rect">
            <a:avLst/>
          </a:prstGeom>
        </p:spPr>
      </p:pic>
    </p:spTree>
    <p:extLst>
      <p:ext uri="{BB962C8B-B14F-4D97-AF65-F5344CB8AC3E}">
        <p14:creationId xmlns:p14="http://schemas.microsoft.com/office/powerpoint/2010/main" val="399160672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Placeholder 1">
            <a:extLst>
              <a:ext uri="{FF2B5EF4-FFF2-40B4-BE49-F238E27FC236}">
                <a16:creationId xmlns:a16="http://schemas.microsoft.com/office/drawing/2014/main" id="{49A507E5-ABC1-B14E-AD48-960C197F317D}"/>
              </a:ext>
            </a:extLst>
          </p:cNvPr>
          <p:cNvSpPr>
            <a:spLocks noGrp="1"/>
          </p:cNvSpPr>
          <p:nvPr>
            <p:ph type="body" sz="quarter" idx="20"/>
          </p:nvPr>
        </p:nvSpPr>
        <p:spPr>
          <a:xfrm>
            <a:off x="5751296" y="2066544"/>
            <a:ext cx="5916447" cy="3722513"/>
          </a:xfrm>
        </p:spPr>
        <p:txBody>
          <a:bodyPr/>
          <a:lstStyle/>
          <a:p>
            <a:pPr algn="just"/>
            <a:r>
              <a:rPr lang="es-ES" dirty="0"/>
              <a:t>En la mayoría de los casos, para que crezca nuestro negocio debemos confiar en otras personas o colaboradores. No podemos hacerlo todo por nuestra cuenta. Este ha sido uno de los mayores retos.  </a:t>
            </a:r>
          </a:p>
          <a:p>
            <a:pPr algn="just"/>
            <a:endParaRPr lang="en-US" dirty="0"/>
          </a:p>
          <a:p>
            <a:pPr algn="just"/>
            <a:r>
              <a:rPr lang="es-ES" dirty="0"/>
              <a:t>Nos importa tanto la empresa y nuestra reputación que nos parece imposible que otra persona lo pueda «hacer igual» o con los mismos estándares. </a:t>
            </a:r>
          </a:p>
        </p:txBody>
      </p:sp>
      <p:sp>
        <p:nvSpPr>
          <p:cNvPr id="15" name="Text Placeholder 2">
            <a:extLst>
              <a:ext uri="{FF2B5EF4-FFF2-40B4-BE49-F238E27FC236}">
                <a16:creationId xmlns:a16="http://schemas.microsoft.com/office/drawing/2014/main" id="{10964414-8D34-8945-A72C-9AAF3572503D}"/>
              </a:ext>
            </a:extLst>
          </p:cNvPr>
          <p:cNvSpPr>
            <a:spLocks noGrp="1"/>
          </p:cNvSpPr>
          <p:nvPr>
            <p:ph type="body" sz="quarter" idx="22"/>
          </p:nvPr>
        </p:nvSpPr>
        <p:spPr>
          <a:xfrm>
            <a:off x="5722785" y="730799"/>
            <a:ext cx="5579898" cy="857158"/>
          </a:xfrm>
        </p:spPr>
        <p:txBody>
          <a:bodyPr/>
          <a:lstStyle/>
          <a:p>
            <a:r>
              <a:rPr lang="es-ES" dirty="0"/>
              <a:t>FALTA DE CONFIANZA</a:t>
            </a:r>
          </a:p>
        </p:txBody>
      </p:sp>
      <p:sp>
        <p:nvSpPr>
          <p:cNvPr id="16" name="Text Placeholder 3">
            <a:extLst>
              <a:ext uri="{FF2B5EF4-FFF2-40B4-BE49-F238E27FC236}">
                <a16:creationId xmlns:a16="http://schemas.microsoft.com/office/drawing/2014/main" id="{AA308059-B33E-6B4E-AFB5-5BAF39B202AD}"/>
              </a:ext>
            </a:extLst>
          </p:cNvPr>
          <p:cNvSpPr>
            <a:spLocks noGrp="1"/>
          </p:cNvSpPr>
          <p:nvPr>
            <p:ph type="body" sz="quarter" idx="23"/>
          </p:nvPr>
        </p:nvSpPr>
        <p:spPr>
          <a:xfrm>
            <a:off x="388086" y="589390"/>
            <a:ext cx="3452394" cy="3433969"/>
          </a:xfrm>
        </p:spPr>
        <p:txBody>
          <a:bodyPr/>
          <a:lstStyle/>
          <a:p>
            <a:r>
              <a:rPr lang="es-ES" dirty="0"/>
              <a:t>STEVE SUGIERE QUE </a:t>
            </a:r>
            <a:r>
              <a:rPr lang="es-ES" b="1" dirty="0"/>
              <a:t>EL CRECIMIENTO SE COMPLICA</a:t>
            </a:r>
            <a:r>
              <a:rPr lang="es-ES" dirty="0"/>
              <a:t> POR TRES RAZONES:</a:t>
            </a:r>
          </a:p>
          <a:p>
            <a:endParaRPr lang="en-US" dirty="0"/>
          </a:p>
        </p:txBody>
      </p:sp>
      <p:sp>
        <p:nvSpPr>
          <p:cNvPr id="17" name="Text Placeholder 4">
            <a:extLst>
              <a:ext uri="{FF2B5EF4-FFF2-40B4-BE49-F238E27FC236}">
                <a16:creationId xmlns:a16="http://schemas.microsoft.com/office/drawing/2014/main" id="{9AC1E7E4-269E-5340-BA06-FD905AEEE336}"/>
              </a:ext>
            </a:extLst>
          </p:cNvPr>
          <p:cNvSpPr>
            <a:spLocks noGrp="1"/>
          </p:cNvSpPr>
          <p:nvPr>
            <p:ph type="body" sz="quarter" idx="24"/>
          </p:nvPr>
        </p:nvSpPr>
        <p:spPr>
          <a:xfrm>
            <a:off x="4457534" y="681310"/>
            <a:ext cx="900849" cy="857158"/>
          </a:xfrm>
        </p:spPr>
        <p:txBody>
          <a:bodyPr/>
          <a:lstStyle/>
          <a:p>
            <a:r>
              <a:rPr lang="es-ES" dirty="0"/>
              <a:t>3</a:t>
            </a:r>
          </a:p>
        </p:txBody>
      </p:sp>
      <p:pic>
        <p:nvPicPr>
          <p:cNvPr id="6" name="Picture 5" descr="A person sitting on a table&#10;&#10;Description automatically generated">
            <a:extLst>
              <a:ext uri="{FF2B5EF4-FFF2-40B4-BE49-F238E27FC236}">
                <a16:creationId xmlns:a16="http://schemas.microsoft.com/office/drawing/2014/main" id="{432CE607-A6D5-4EBE-BAB7-9C20449744F3}"/>
              </a:ext>
            </a:extLst>
          </p:cNvPr>
          <p:cNvPicPr>
            <a:picLocks noChangeAspect="1"/>
          </p:cNvPicPr>
          <p:nvPr/>
        </p:nvPicPr>
        <p:blipFill>
          <a:blip r:embed="rId2">
            <a:extLst>
              <a:ext uri="{837473B0-CC2E-450A-ABE3-18F120FF3D39}">
                <a1611:picAttrSrcUrl xmlns:a1611="http://schemas.microsoft.com/office/drawing/2016/11/main" r:id="rId3"/>
              </a:ext>
            </a:extLst>
          </a:blip>
          <a:stretch>
            <a:fillRect/>
          </a:stretch>
        </p:blipFill>
        <p:spPr>
          <a:xfrm>
            <a:off x="0" y="3788230"/>
            <a:ext cx="4245429" cy="3054770"/>
          </a:xfrm>
          <a:prstGeom prst="rect">
            <a:avLst/>
          </a:prstGeom>
        </p:spPr>
      </p:pic>
    </p:spTree>
    <p:extLst>
      <p:ext uri="{BB962C8B-B14F-4D97-AF65-F5344CB8AC3E}">
        <p14:creationId xmlns:p14="http://schemas.microsoft.com/office/powerpoint/2010/main" val="183620847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p:txBody>
          <a:bodyPr>
            <a:noAutofit/>
          </a:bodyPr>
          <a:lstStyle/>
          <a:p>
            <a:r>
              <a:rPr lang="es-ES" dirty="0"/>
              <a:t>SOLUCIONES </a:t>
            </a:r>
            <a:r>
              <a:rPr lang="es-ES" b="1" dirty="0"/>
              <a:t>EN LA TRINCHERA</a:t>
            </a:r>
            <a:r>
              <a:rPr lang="es-ES" dirty="0"/>
              <a:t>…</a:t>
            </a:r>
          </a:p>
        </p:txBody>
      </p:sp>
      <p:sp>
        <p:nvSpPr>
          <p:cNvPr id="7" name="Text Placeholder 6"/>
          <p:cNvSpPr>
            <a:spLocks noGrp="1"/>
          </p:cNvSpPr>
          <p:nvPr>
            <p:ph type="body" sz="quarter" idx="15"/>
          </p:nvPr>
        </p:nvSpPr>
        <p:spPr>
          <a:xfrm>
            <a:off x="3474720" y="537318"/>
            <a:ext cx="8270838" cy="5077098"/>
          </a:xfrm>
        </p:spPr>
        <p:txBody>
          <a:bodyPr/>
          <a:lstStyle/>
          <a:p>
            <a:pPr marL="457200" lvl="0" indent="-457200" algn="just">
              <a:buFont typeface="+mj-lt"/>
              <a:buAutoNum type="arabicPeriod"/>
            </a:pPr>
            <a:r>
              <a:rPr lang="es-ES" b="1" dirty="0">
                <a:solidFill>
                  <a:srgbClr val="CE1779"/>
                </a:solidFill>
              </a:rPr>
              <a:t>Determine su misión </a:t>
            </a:r>
            <a:r>
              <a:rPr lang="es-ES" b="1" dirty="0"/>
              <a:t>- </a:t>
            </a:r>
            <a:r>
              <a:rPr lang="es-ES" dirty="0"/>
              <a:t>Concédase tiempo para planificar y pensar. Necesitará reservar tiempo o de lo contrario nunca lo hará. Resulta demasiado fácil dejarse enfrascar en lo micro y no centrarse en lo macro. En lugar de muchos microobjetivos, piense en la gran foto y tenga un motivo claro de por qué hace lo que hace. Remítase siempre a esto y viva su misión. </a:t>
            </a:r>
          </a:p>
          <a:p>
            <a:pPr marL="342900" lvl="0" indent="-342900" algn="just">
              <a:buFont typeface="+mj-lt"/>
              <a:buAutoNum type="arabicPeriod"/>
            </a:pPr>
            <a:endParaRPr lang="en-IE" sz="1800" dirty="0"/>
          </a:p>
          <a:p>
            <a:pPr marL="457200" indent="-457200" algn="just">
              <a:buFont typeface="+mj-lt"/>
              <a:buAutoNum type="arabicPeriod"/>
            </a:pPr>
            <a:r>
              <a:rPr lang="es-ES" b="1" dirty="0">
                <a:solidFill>
                  <a:srgbClr val="CE1779"/>
                </a:solidFill>
              </a:rPr>
              <a:t>Establezca sistemas </a:t>
            </a:r>
            <a:r>
              <a:rPr lang="es-ES" b="1" dirty="0"/>
              <a:t>- </a:t>
            </a:r>
            <a:r>
              <a:rPr lang="es-ES" dirty="0"/>
              <a:t>Quizá piense que su actividad es demasiado compleja y no se puede enseñar. No suele ser así, sino que casi cualquier proceso de negocio puede enseñarse y adoptar forma de sistema. Por ejemplo, puede elaborar manuales de procesos de ventas y operaciones. Puede recurrir a muchas tecnologías para que su negocio sea más constante y eficiente, y que la persona que va a contratar ofrezca el mismo servicio sin fisuras.</a:t>
            </a:r>
          </a:p>
          <a:p>
            <a:pPr lvl="0"/>
            <a:endParaRPr lang="en-IE" dirty="0"/>
          </a:p>
        </p:txBody>
      </p:sp>
    </p:spTree>
    <p:extLst>
      <p:ext uri="{BB962C8B-B14F-4D97-AF65-F5344CB8AC3E}">
        <p14:creationId xmlns:p14="http://schemas.microsoft.com/office/powerpoint/2010/main" val="148734271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p:txBody>
          <a:bodyPr>
            <a:noAutofit/>
          </a:bodyPr>
          <a:lstStyle/>
          <a:p>
            <a:r>
              <a:rPr lang="es-ES" dirty="0"/>
              <a:t>SOLUCIONES </a:t>
            </a:r>
            <a:r>
              <a:rPr lang="es-ES" b="1" dirty="0"/>
              <a:t>EN LA TRINCHERA</a:t>
            </a:r>
            <a:r>
              <a:rPr lang="es-ES" dirty="0"/>
              <a:t>…</a:t>
            </a:r>
          </a:p>
        </p:txBody>
      </p:sp>
      <p:sp>
        <p:nvSpPr>
          <p:cNvPr id="7" name="Text Placeholder 6"/>
          <p:cNvSpPr>
            <a:spLocks noGrp="1"/>
          </p:cNvSpPr>
          <p:nvPr>
            <p:ph type="body" sz="quarter" idx="15"/>
          </p:nvPr>
        </p:nvSpPr>
        <p:spPr>
          <a:xfrm>
            <a:off x="3474720" y="537318"/>
            <a:ext cx="8270838" cy="5077098"/>
          </a:xfrm>
        </p:spPr>
        <p:txBody>
          <a:bodyPr/>
          <a:lstStyle/>
          <a:p>
            <a:pPr marL="457200" lvl="0" indent="-457200" algn="just">
              <a:buFont typeface="+mj-lt"/>
              <a:buAutoNum type="arabicPeriod" startAt="3"/>
            </a:pPr>
            <a:r>
              <a:rPr lang="es-ES" b="1" dirty="0">
                <a:solidFill>
                  <a:srgbClr val="CE1779"/>
                </a:solidFill>
              </a:rPr>
              <a:t>Pida mentoría</a:t>
            </a:r>
            <a:r>
              <a:rPr lang="es-ES" dirty="0">
                <a:solidFill>
                  <a:srgbClr val="CE1779"/>
                </a:solidFill>
              </a:rPr>
              <a:t> </a:t>
            </a:r>
            <a:r>
              <a:rPr lang="es-ES" b="1" dirty="0"/>
              <a:t>-</a:t>
            </a:r>
            <a:r>
              <a:rPr lang="es-ES" dirty="0"/>
              <a:t> Encuentre a una persona de un sector similar que le ayude a progresar con confianza y a superar los miedos y desafíos. Le ayudará a comprender sus retos y ofrecerá sabios consejos para seguir adelante.</a:t>
            </a:r>
          </a:p>
          <a:p>
            <a:pPr marL="457200" indent="-457200" algn="just">
              <a:buFont typeface="+mj-lt"/>
              <a:buAutoNum type="arabicPeriod" startAt="3"/>
            </a:pPr>
            <a:endParaRPr lang="en-IE" dirty="0"/>
          </a:p>
          <a:p>
            <a:pPr marL="457200" lvl="0" indent="-457200" algn="just">
              <a:buFont typeface="+mj-lt"/>
              <a:buAutoNum type="arabicPeriod" startAt="3"/>
            </a:pPr>
            <a:r>
              <a:rPr lang="es-ES" b="1" dirty="0">
                <a:solidFill>
                  <a:srgbClr val="CE1779"/>
                </a:solidFill>
              </a:rPr>
              <a:t>Dé el salto y  confíe </a:t>
            </a:r>
            <a:r>
              <a:rPr lang="es-ES" b="1" dirty="0"/>
              <a:t>-</a:t>
            </a:r>
            <a:r>
              <a:rPr lang="es-ES" dirty="0"/>
              <a:t> Al fin y al cabo, es muy sencillo: tenemos que aceptar que no podemos hacerlo todo y confiar más en los demás. Ahí fuera hay personas diligentes, consideradas y con talento que impulsarán su negocio a niveles que no puede imaginar. Aportan nuevas ideas y energía, y crean un ambiente de trabajo estupendo. Sin duda, contratar personal plantea problemas pero la alternativa de acapararlo todo es mucho peor.</a:t>
            </a:r>
          </a:p>
          <a:p>
            <a:pPr lvl="0"/>
            <a:endParaRPr lang="en-IE" dirty="0"/>
          </a:p>
        </p:txBody>
      </p:sp>
    </p:spTree>
    <p:extLst>
      <p:ext uri="{BB962C8B-B14F-4D97-AF65-F5344CB8AC3E}">
        <p14:creationId xmlns:p14="http://schemas.microsoft.com/office/powerpoint/2010/main" val="411744888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descr="A person sitting at a table using a computer&#10;&#10;Description automatically generated">
            <a:extLst>
              <a:ext uri="{FF2B5EF4-FFF2-40B4-BE49-F238E27FC236}">
                <a16:creationId xmlns:a16="http://schemas.microsoft.com/office/drawing/2014/main" id="{E7814023-B929-B943-8DAC-EBF5F96A76CF}"/>
              </a:ext>
            </a:extLst>
          </p:cNvPr>
          <p:cNvPicPr>
            <a:picLocks noGrp="1" noChangeAspect="1"/>
          </p:cNvPicPr>
          <p:nvPr>
            <p:ph type="pic" sz="quarter" idx="18"/>
          </p:nvPr>
        </p:nvPicPr>
        <p:blipFill rotWithShape="1">
          <a:blip r:embed="rId2" cstate="print">
            <a:extLst>
              <a:ext uri="{28A0092B-C50C-407E-A947-70E740481C1C}">
                <a14:useLocalDpi xmlns:a14="http://schemas.microsoft.com/office/drawing/2010/main"/>
              </a:ext>
            </a:extLst>
          </a:blip>
          <a:srcRect b="-70"/>
          <a:stretch/>
        </p:blipFill>
        <p:spPr>
          <a:xfrm flipH="1">
            <a:off x="6325641" y="4724"/>
            <a:ext cx="5850251" cy="6782936"/>
          </a:xfrm>
        </p:spPr>
      </p:pic>
      <p:sp>
        <p:nvSpPr>
          <p:cNvPr id="4" name="Text Placeholder 3">
            <a:extLst>
              <a:ext uri="{FF2B5EF4-FFF2-40B4-BE49-F238E27FC236}">
                <a16:creationId xmlns:a16="http://schemas.microsoft.com/office/drawing/2014/main" id="{D8CBEF47-C5F9-3E46-ADFA-A9A9CF94A952}"/>
              </a:ext>
            </a:extLst>
          </p:cNvPr>
          <p:cNvSpPr>
            <a:spLocks noGrp="1"/>
          </p:cNvSpPr>
          <p:nvPr>
            <p:ph type="body" sz="quarter" idx="16"/>
          </p:nvPr>
        </p:nvSpPr>
        <p:spPr/>
        <p:txBody>
          <a:bodyPr/>
          <a:lstStyle/>
          <a:p>
            <a:pPr algn="l"/>
            <a:r>
              <a:rPr lang="es-ES" dirty="0"/>
              <a:t>MIEDO AL FRACASO</a:t>
            </a:r>
          </a:p>
        </p:txBody>
      </p:sp>
      <p:sp>
        <p:nvSpPr>
          <p:cNvPr id="5" name="Text Placeholder 4">
            <a:extLst>
              <a:ext uri="{FF2B5EF4-FFF2-40B4-BE49-F238E27FC236}">
                <a16:creationId xmlns:a16="http://schemas.microsoft.com/office/drawing/2014/main" id="{9C50824A-3622-CD48-8CB2-6F70740888EF}"/>
              </a:ext>
            </a:extLst>
          </p:cNvPr>
          <p:cNvSpPr>
            <a:spLocks noGrp="1"/>
          </p:cNvSpPr>
          <p:nvPr>
            <p:ph type="body" sz="quarter" idx="17"/>
          </p:nvPr>
        </p:nvSpPr>
        <p:spPr>
          <a:xfrm>
            <a:off x="823804" y="2761487"/>
            <a:ext cx="4754036" cy="3235283"/>
          </a:xfrm>
        </p:spPr>
        <p:txBody>
          <a:bodyPr/>
          <a:lstStyle/>
          <a:p>
            <a:pPr algn="l"/>
            <a:r>
              <a:rPr lang="es-ES" sz="3600" i="1" dirty="0"/>
              <a:t>El miedo al fracaso puede inmovilizarnos. Nos lleva a no hacer nada y a resistir los avances. </a:t>
            </a:r>
          </a:p>
        </p:txBody>
      </p:sp>
    </p:spTree>
    <p:extLst>
      <p:ext uri="{BB962C8B-B14F-4D97-AF65-F5344CB8AC3E}">
        <p14:creationId xmlns:p14="http://schemas.microsoft.com/office/powerpoint/2010/main" val="22007866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a:xfrm>
            <a:off x="4175359" y="623725"/>
            <a:ext cx="6454541" cy="697353"/>
          </a:xfrm>
        </p:spPr>
        <p:txBody>
          <a:bodyPr>
            <a:noAutofit/>
          </a:bodyPr>
          <a:lstStyle/>
          <a:p>
            <a:r>
              <a:rPr lang="es-ES" dirty="0"/>
              <a:t>¿QUÉ ES EL MIEDO AL FRACASO?   </a:t>
            </a:r>
          </a:p>
        </p:txBody>
      </p:sp>
      <p:sp>
        <p:nvSpPr>
          <p:cNvPr id="7" name="Text Placeholder 6"/>
          <p:cNvSpPr>
            <a:spLocks noGrp="1"/>
          </p:cNvSpPr>
          <p:nvPr>
            <p:ph type="body" sz="quarter" idx="15"/>
          </p:nvPr>
        </p:nvSpPr>
        <p:spPr>
          <a:xfrm>
            <a:off x="4175359" y="2128494"/>
            <a:ext cx="7393711" cy="3960000"/>
          </a:xfrm>
        </p:spPr>
        <p:txBody>
          <a:bodyPr/>
          <a:lstStyle/>
          <a:p>
            <a:pPr lvl="0"/>
            <a:r>
              <a:rPr lang="es-ES" dirty="0"/>
              <a:t>Según Mindtools.com... </a:t>
            </a:r>
          </a:p>
          <a:p>
            <a:pPr marL="342900" lvl="0" indent="-342900">
              <a:buClr>
                <a:srgbClr val="EE7123"/>
              </a:buClr>
              <a:buFont typeface="Arial" panose="020B0604020202020204" pitchFamily="34" charset="0"/>
              <a:buChar char="•"/>
            </a:pPr>
            <a:r>
              <a:rPr lang="es-ES" dirty="0"/>
              <a:t>La reticencia a probar cosas nuevas o implicarse en proyectos complejos. </a:t>
            </a:r>
          </a:p>
          <a:p>
            <a:pPr marL="342900" lvl="0" indent="-342900">
              <a:buClr>
                <a:srgbClr val="EE7123"/>
              </a:buClr>
              <a:buFont typeface="Arial" panose="020B0604020202020204" pitchFamily="34" charset="0"/>
              <a:buChar char="•"/>
            </a:pPr>
            <a:r>
              <a:rPr lang="es-ES" dirty="0"/>
              <a:t>Autosabotaje: la procrastinación, el exceso de ansiedad o el incumplimiento de los objetivos.</a:t>
            </a:r>
          </a:p>
          <a:p>
            <a:pPr marL="342900" lvl="0" indent="-342900">
              <a:buClr>
                <a:srgbClr val="EE7123"/>
              </a:buClr>
              <a:buFont typeface="Arial" panose="020B0604020202020204" pitchFamily="34" charset="0"/>
              <a:buChar char="•"/>
            </a:pPr>
            <a:r>
              <a:rPr lang="es-ES" dirty="0"/>
              <a:t>Baja autoestima o confianza: empleo habitual de un lenguaje negativo, con frases como «Nunca podré...».</a:t>
            </a:r>
          </a:p>
          <a:p>
            <a:pPr marL="342900" lvl="0" indent="-342900">
              <a:buClr>
                <a:srgbClr val="EE7123"/>
              </a:buClr>
              <a:buFont typeface="Arial" panose="020B0604020202020204" pitchFamily="34" charset="0"/>
              <a:buChar char="•"/>
            </a:pPr>
            <a:r>
              <a:rPr lang="es-ES" dirty="0"/>
              <a:t>Perfeccionismo: el deseo de intentar solo aquellas cosas que sabemos que podemos terminar con éxito y a la perfección.</a:t>
            </a:r>
          </a:p>
        </p:txBody>
      </p:sp>
      <p:pic>
        <p:nvPicPr>
          <p:cNvPr id="4" name="Picture 3" descr="A person posing for the camera&#10;&#10;Description automatically generated">
            <a:extLst>
              <a:ext uri="{FF2B5EF4-FFF2-40B4-BE49-F238E27FC236}">
                <a16:creationId xmlns:a16="http://schemas.microsoft.com/office/drawing/2014/main" id="{8E086724-9374-4480-8AB4-C4B87DF06AC3}"/>
              </a:ext>
            </a:extLst>
          </p:cNvPr>
          <p:cNvPicPr>
            <a:picLocks noChangeAspect="1"/>
          </p:cNvPicPr>
          <p:nvPr/>
        </p:nvPicPr>
        <p:blipFill rotWithShape="1">
          <a:blip r:embed="rId2" cstate="print">
            <a:extLst>
              <a:ext uri="{28A0092B-C50C-407E-A947-70E740481C1C}">
                <a14:useLocalDpi xmlns:a14="http://schemas.microsoft.com/office/drawing/2010/main"/>
              </a:ext>
              <a:ext uri="{837473B0-CC2E-450A-ABE3-18F120FF3D39}">
                <a1611:picAttrSrcUrl xmlns:a1611="http://schemas.microsoft.com/office/drawing/2016/11/main" r:id="rId3"/>
              </a:ext>
            </a:extLst>
          </a:blip>
          <a:srcRect/>
          <a:stretch/>
        </p:blipFill>
        <p:spPr>
          <a:xfrm>
            <a:off x="0" y="3842657"/>
            <a:ext cx="3681697" cy="3001073"/>
          </a:xfrm>
          <a:prstGeom prst="rect">
            <a:avLst/>
          </a:prstGeom>
        </p:spPr>
      </p:pic>
    </p:spTree>
    <p:extLst>
      <p:ext uri="{BB962C8B-B14F-4D97-AF65-F5344CB8AC3E}">
        <p14:creationId xmlns:p14="http://schemas.microsoft.com/office/powerpoint/2010/main" val="168189287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p:txBody>
          <a:bodyPr>
            <a:noAutofit/>
          </a:bodyPr>
          <a:lstStyle/>
          <a:p>
            <a:r>
              <a:rPr lang="es-ES" dirty="0"/>
              <a:t>SOLUCIONES AL </a:t>
            </a:r>
            <a:r>
              <a:rPr lang="es-ES" b="1" dirty="0"/>
              <a:t>MIEDO AL FRACASO </a:t>
            </a:r>
          </a:p>
        </p:txBody>
      </p:sp>
      <p:sp>
        <p:nvSpPr>
          <p:cNvPr id="7" name="Text Placeholder 6"/>
          <p:cNvSpPr>
            <a:spLocks noGrp="1"/>
          </p:cNvSpPr>
          <p:nvPr>
            <p:ph type="body" sz="quarter" idx="15"/>
          </p:nvPr>
        </p:nvSpPr>
        <p:spPr>
          <a:xfrm>
            <a:off x="3474720" y="961864"/>
            <a:ext cx="8270838" cy="5077098"/>
          </a:xfrm>
        </p:spPr>
        <p:txBody>
          <a:bodyPr/>
          <a:lstStyle/>
          <a:p>
            <a:pPr marL="457200" lvl="0" indent="-457200" algn="just">
              <a:buAutoNum type="arabicPeriod"/>
            </a:pPr>
            <a:r>
              <a:rPr lang="es-ES" b="1" dirty="0">
                <a:solidFill>
                  <a:srgbClr val="CE1779"/>
                </a:solidFill>
              </a:rPr>
              <a:t>Analice todos los desenlaces posibles. </a:t>
            </a:r>
            <a:r>
              <a:rPr lang="es-ES" dirty="0"/>
              <a:t>Muchas personas tienen al miedo al fracaso porque temen lo desconocido.</a:t>
            </a:r>
          </a:p>
          <a:p>
            <a:pPr lvl="0" algn="just"/>
            <a:r>
              <a:rPr lang="es-ES" dirty="0"/>
              <a:t>Elimine esos miedos analizando los desenlaces posibles 	de su decisión. Emplee herramientas para organizar visualmente esos desenlaces posibles.</a:t>
            </a:r>
          </a:p>
          <a:p>
            <a:pPr marL="457200" lvl="0" indent="-457200" algn="just">
              <a:buFont typeface="+mj-lt"/>
              <a:buAutoNum type="arabicPeriod"/>
            </a:pPr>
            <a:endParaRPr lang="en-IE" dirty="0"/>
          </a:p>
          <a:p>
            <a:pPr lvl="0" algn="just"/>
            <a:r>
              <a:rPr lang="es-ES" b="1" dirty="0">
                <a:solidFill>
                  <a:srgbClr val="CE1779"/>
                </a:solidFill>
              </a:rPr>
              <a:t>2. Fíjese en el peor escenario. </a:t>
            </a:r>
            <a:r>
              <a:rPr lang="es-ES" dirty="0"/>
              <a:t>Muchas veces, el peor escenario no es tan malo y saberlo nos puede ayudar.</a:t>
            </a:r>
          </a:p>
          <a:p>
            <a:pPr lvl="0" algn="just"/>
            <a:endParaRPr lang="es-ES" i="1" dirty="0"/>
          </a:p>
          <a:p>
            <a:pPr lvl="0" algn="just"/>
            <a:r>
              <a:rPr lang="es-ES" i="1" dirty="0"/>
              <a:t>(En el Módulo 4 encontrará las herramientas necesarias para valorar al completo todos los escenarios financieros de contratar a alguien).</a:t>
            </a:r>
          </a:p>
          <a:p>
            <a:pPr lvl="0" algn="just"/>
            <a:endParaRPr lang="en-IE" dirty="0"/>
          </a:p>
        </p:txBody>
      </p:sp>
    </p:spTree>
    <p:extLst>
      <p:ext uri="{BB962C8B-B14F-4D97-AF65-F5344CB8AC3E}">
        <p14:creationId xmlns:p14="http://schemas.microsoft.com/office/powerpoint/2010/main" val="13040517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74">
            <a:extLst>
              <a:ext uri="{FF2B5EF4-FFF2-40B4-BE49-F238E27FC236}">
                <a16:creationId xmlns:a16="http://schemas.microsoft.com/office/drawing/2014/main" id="{04F68262-9675-DD40-98DC-FBD05C7A3D35}"/>
              </a:ext>
            </a:extLst>
          </p:cNvPr>
          <p:cNvSpPr txBox="1">
            <a:spLocks/>
          </p:cNvSpPr>
          <p:nvPr/>
        </p:nvSpPr>
        <p:spPr>
          <a:xfrm>
            <a:off x="1632467" y="2067031"/>
            <a:ext cx="5508562" cy="796579"/>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1113" lvl="1"/>
            <a:r>
              <a:rPr lang="es-ES" sz="2400" dirty="0">
                <a:solidFill>
                  <a:srgbClr val="6D6E6C"/>
                </a:solidFill>
              </a:rPr>
              <a:t>Introducción: Por qué ahora podría ser el momento adecuado</a:t>
            </a:r>
          </a:p>
        </p:txBody>
      </p:sp>
      <p:sp>
        <p:nvSpPr>
          <p:cNvPr id="16" name="Triangle 15">
            <a:extLst>
              <a:ext uri="{FF2B5EF4-FFF2-40B4-BE49-F238E27FC236}">
                <a16:creationId xmlns:a16="http://schemas.microsoft.com/office/drawing/2014/main" id="{6BFA50FA-D586-FE4B-B146-40BBFBD191BE}"/>
              </a:ext>
            </a:extLst>
          </p:cNvPr>
          <p:cNvSpPr/>
          <p:nvPr/>
        </p:nvSpPr>
        <p:spPr>
          <a:xfrm rot="5400000">
            <a:off x="877584" y="1912958"/>
            <a:ext cx="796578" cy="686705"/>
          </a:xfrm>
          <a:prstGeom prst="triangle">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E7123"/>
              </a:solidFill>
            </a:endParaRPr>
          </a:p>
        </p:txBody>
      </p:sp>
      <p:sp>
        <p:nvSpPr>
          <p:cNvPr id="17" name="Text Placeholder 74">
            <a:extLst>
              <a:ext uri="{FF2B5EF4-FFF2-40B4-BE49-F238E27FC236}">
                <a16:creationId xmlns:a16="http://schemas.microsoft.com/office/drawing/2014/main" id="{182174CE-3AF8-5243-9479-BD93B48A5F01}"/>
              </a:ext>
            </a:extLst>
          </p:cNvPr>
          <p:cNvSpPr txBox="1">
            <a:spLocks/>
          </p:cNvSpPr>
          <p:nvPr/>
        </p:nvSpPr>
        <p:spPr>
          <a:xfrm>
            <a:off x="1664465" y="3053939"/>
            <a:ext cx="3656284" cy="569893"/>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1113" lvl="1"/>
            <a:r>
              <a:rPr lang="es-ES" sz="2400" dirty="0">
                <a:solidFill>
                  <a:srgbClr val="6D6E6C"/>
                </a:solidFill>
              </a:rPr>
              <a:t>¿Todo preparado?</a:t>
            </a:r>
          </a:p>
        </p:txBody>
      </p:sp>
      <p:sp>
        <p:nvSpPr>
          <p:cNvPr id="18" name="Triangle 17">
            <a:extLst>
              <a:ext uri="{FF2B5EF4-FFF2-40B4-BE49-F238E27FC236}">
                <a16:creationId xmlns:a16="http://schemas.microsoft.com/office/drawing/2014/main" id="{59DE43AB-619E-A84A-BF13-C7F7231F457A}"/>
              </a:ext>
            </a:extLst>
          </p:cNvPr>
          <p:cNvSpPr/>
          <p:nvPr/>
        </p:nvSpPr>
        <p:spPr>
          <a:xfrm rot="5400000">
            <a:off x="890825" y="2882191"/>
            <a:ext cx="796578" cy="686705"/>
          </a:xfrm>
          <a:prstGeom prst="triangle">
            <a:avLst/>
          </a:prstGeom>
          <a:solidFill>
            <a:srgbClr val="CE1779">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9" name="Text Placeholder 74">
            <a:extLst>
              <a:ext uri="{FF2B5EF4-FFF2-40B4-BE49-F238E27FC236}">
                <a16:creationId xmlns:a16="http://schemas.microsoft.com/office/drawing/2014/main" id="{3E5D0AA7-22D7-F144-ACEB-FF454A34D328}"/>
              </a:ext>
            </a:extLst>
          </p:cNvPr>
          <p:cNvSpPr txBox="1">
            <a:spLocks/>
          </p:cNvSpPr>
          <p:nvPr/>
        </p:nvSpPr>
        <p:spPr>
          <a:xfrm>
            <a:off x="1647252" y="3993288"/>
            <a:ext cx="6779941" cy="524132"/>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1113" lvl="1"/>
            <a:r>
              <a:rPr lang="es-ES" sz="2400" dirty="0">
                <a:solidFill>
                  <a:srgbClr val="6D6E6C"/>
                </a:solidFill>
              </a:rPr>
              <a:t>¿Puede permitirse contratar a alguien?  </a:t>
            </a:r>
          </a:p>
        </p:txBody>
      </p:sp>
      <p:sp>
        <p:nvSpPr>
          <p:cNvPr id="20" name="Triangle 19">
            <a:extLst>
              <a:ext uri="{FF2B5EF4-FFF2-40B4-BE49-F238E27FC236}">
                <a16:creationId xmlns:a16="http://schemas.microsoft.com/office/drawing/2014/main" id="{8C19BFFB-C733-034A-8439-8455B2A8B75D}"/>
              </a:ext>
            </a:extLst>
          </p:cNvPr>
          <p:cNvSpPr/>
          <p:nvPr/>
        </p:nvSpPr>
        <p:spPr>
          <a:xfrm rot="5400000">
            <a:off x="877583" y="3912002"/>
            <a:ext cx="796578" cy="686705"/>
          </a:xfrm>
          <a:prstGeom prst="triangle">
            <a:avLst/>
          </a:prstGeom>
          <a:solidFill>
            <a:srgbClr val="EE7123">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E7123"/>
              </a:solidFill>
            </a:endParaRPr>
          </a:p>
        </p:txBody>
      </p:sp>
      <p:cxnSp>
        <p:nvCxnSpPr>
          <p:cNvPr id="21" name="Straight Connector 20">
            <a:extLst>
              <a:ext uri="{FF2B5EF4-FFF2-40B4-BE49-F238E27FC236}">
                <a16:creationId xmlns:a16="http://schemas.microsoft.com/office/drawing/2014/main" id="{7CE2C194-3194-874C-94A7-A9848E31FB8E}"/>
              </a:ext>
            </a:extLst>
          </p:cNvPr>
          <p:cNvCxnSpPr>
            <a:cxnSpLocks/>
          </p:cNvCxnSpPr>
          <p:nvPr/>
        </p:nvCxnSpPr>
        <p:spPr>
          <a:xfrm>
            <a:off x="-1" y="2272187"/>
            <a:ext cx="945762" cy="0"/>
          </a:xfrm>
          <a:prstGeom prst="line">
            <a:avLst/>
          </a:prstGeom>
          <a:ln>
            <a:solidFill>
              <a:srgbClr val="2E95D2"/>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F6DA9547-B32A-B34B-A190-F3C5D78445DA}"/>
              </a:ext>
            </a:extLst>
          </p:cNvPr>
          <p:cNvCxnSpPr>
            <a:cxnSpLocks/>
          </p:cNvCxnSpPr>
          <p:nvPr/>
        </p:nvCxnSpPr>
        <p:spPr>
          <a:xfrm>
            <a:off x="-1" y="3220344"/>
            <a:ext cx="945762"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66981623-1A22-7B4B-9A85-AA27C7CC9F29}"/>
              </a:ext>
            </a:extLst>
          </p:cNvPr>
          <p:cNvCxnSpPr>
            <a:cxnSpLocks/>
          </p:cNvCxnSpPr>
          <p:nvPr/>
        </p:nvCxnSpPr>
        <p:spPr>
          <a:xfrm>
            <a:off x="-1" y="4209086"/>
            <a:ext cx="932520" cy="0"/>
          </a:xfrm>
          <a:prstGeom prst="line">
            <a:avLst/>
          </a:prstGeom>
          <a:ln>
            <a:solidFill>
              <a:srgbClr val="EE7123"/>
            </a:solidFill>
          </a:ln>
        </p:spPr>
        <p:style>
          <a:lnRef idx="1">
            <a:schemeClr val="accent1"/>
          </a:lnRef>
          <a:fillRef idx="0">
            <a:schemeClr val="accent1"/>
          </a:fillRef>
          <a:effectRef idx="0">
            <a:schemeClr val="accent1"/>
          </a:effectRef>
          <a:fontRef idx="minor">
            <a:schemeClr val="tx1"/>
          </a:fontRef>
        </p:style>
      </p:cxnSp>
      <p:sp>
        <p:nvSpPr>
          <p:cNvPr id="24" name="Text Placeholder 74">
            <a:extLst>
              <a:ext uri="{FF2B5EF4-FFF2-40B4-BE49-F238E27FC236}">
                <a16:creationId xmlns:a16="http://schemas.microsoft.com/office/drawing/2014/main" id="{567BC736-3D4C-2045-B96C-4FF7417E757A}"/>
              </a:ext>
            </a:extLst>
          </p:cNvPr>
          <p:cNvSpPr txBox="1">
            <a:spLocks/>
          </p:cNvSpPr>
          <p:nvPr/>
        </p:nvSpPr>
        <p:spPr>
          <a:xfrm>
            <a:off x="902612" y="2076258"/>
            <a:ext cx="3656284" cy="251684"/>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1113" lvl="1"/>
            <a:r>
              <a:rPr lang="es-ES" sz="1800" dirty="0">
                <a:solidFill>
                  <a:schemeClr val="bg1"/>
                </a:solidFill>
              </a:rPr>
              <a:t>1.1</a:t>
            </a:r>
          </a:p>
        </p:txBody>
      </p:sp>
      <p:sp>
        <p:nvSpPr>
          <p:cNvPr id="25" name="Text Placeholder 74">
            <a:extLst>
              <a:ext uri="{FF2B5EF4-FFF2-40B4-BE49-F238E27FC236}">
                <a16:creationId xmlns:a16="http://schemas.microsoft.com/office/drawing/2014/main" id="{DC9C93F8-E940-2C46-9404-E4D271F31613}"/>
              </a:ext>
            </a:extLst>
          </p:cNvPr>
          <p:cNvSpPr txBox="1">
            <a:spLocks/>
          </p:cNvSpPr>
          <p:nvPr/>
        </p:nvSpPr>
        <p:spPr>
          <a:xfrm>
            <a:off x="913763" y="3058873"/>
            <a:ext cx="3656284" cy="251684"/>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1113" lvl="1"/>
            <a:r>
              <a:rPr lang="es-ES" sz="1800" dirty="0">
                <a:solidFill>
                  <a:schemeClr val="bg1"/>
                </a:solidFill>
              </a:rPr>
              <a:t>1.2</a:t>
            </a:r>
          </a:p>
        </p:txBody>
      </p:sp>
      <p:sp>
        <p:nvSpPr>
          <p:cNvPr id="26" name="Text Placeholder 74">
            <a:extLst>
              <a:ext uri="{FF2B5EF4-FFF2-40B4-BE49-F238E27FC236}">
                <a16:creationId xmlns:a16="http://schemas.microsoft.com/office/drawing/2014/main" id="{044D33A0-E646-1D48-8B18-EF4C251C1CF6}"/>
              </a:ext>
            </a:extLst>
          </p:cNvPr>
          <p:cNvSpPr txBox="1">
            <a:spLocks/>
          </p:cNvSpPr>
          <p:nvPr/>
        </p:nvSpPr>
        <p:spPr>
          <a:xfrm>
            <a:off x="904492" y="4074943"/>
            <a:ext cx="5300546" cy="524132"/>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1113" lvl="1"/>
            <a:r>
              <a:rPr lang="es-ES" sz="1800" dirty="0">
                <a:solidFill>
                  <a:schemeClr val="bg1"/>
                </a:solidFill>
              </a:rPr>
              <a:t>1.3</a:t>
            </a:r>
          </a:p>
        </p:txBody>
      </p:sp>
      <p:sp>
        <p:nvSpPr>
          <p:cNvPr id="28" name="Text Placeholder 9">
            <a:extLst>
              <a:ext uri="{FF2B5EF4-FFF2-40B4-BE49-F238E27FC236}">
                <a16:creationId xmlns:a16="http://schemas.microsoft.com/office/drawing/2014/main" id="{0D51B58D-4E0D-C944-A8C8-AC3E9AA3DE5F}"/>
              </a:ext>
            </a:extLst>
          </p:cNvPr>
          <p:cNvSpPr txBox="1">
            <a:spLocks/>
          </p:cNvSpPr>
          <p:nvPr/>
        </p:nvSpPr>
        <p:spPr>
          <a:xfrm>
            <a:off x="7633105" y="1778372"/>
            <a:ext cx="4354050" cy="1650628"/>
          </a:xfrm>
          <a:prstGeom prst="rect">
            <a:avLst/>
          </a:prstGeom>
        </p:spPr>
        <p:txBody>
          <a:bodyPr>
            <a:normAutofit fontScale="85000" lnSpcReduction="20000"/>
          </a:bodyPr>
          <a:lstStyle>
            <a:lvl1pPr marL="0" indent="0" algn="l" defTabSz="914400" rtl="0" eaLnBrk="1" latinLnBrk="0" hangingPunct="1">
              <a:lnSpc>
                <a:spcPct val="90000"/>
              </a:lnSpc>
              <a:spcBef>
                <a:spcPts val="1000"/>
              </a:spcBef>
              <a:buFont typeface="Arial"/>
              <a:buNone/>
              <a:defRPr sz="3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r"/>
            <a:r>
              <a:rPr lang="es-ES" sz="2800" b="1" dirty="0">
                <a:solidFill>
                  <a:schemeClr val="bg1"/>
                </a:solidFill>
              </a:rPr>
              <a:t>MÓDULO 1:</a:t>
            </a:r>
          </a:p>
          <a:p>
            <a:pPr algn="r">
              <a:lnSpc>
                <a:spcPct val="100000"/>
              </a:lnSpc>
            </a:pPr>
            <a:endParaRPr lang="en-US" sz="300" b="1" dirty="0">
              <a:solidFill>
                <a:schemeClr val="bg1"/>
              </a:solidFill>
            </a:endParaRPr>
          </a:p>
          <a:p>
            <a:pPr algn="r">
              <a:lnSpc>
                <a:spcPct val="100000"/>
              </a:lnSpc>
              <a:spcBef>
                <a:spcPts val="0"/>
              </a:spcBef>
            </a:pPr>
            <a:r>
              <a:rPr lang="es-ES" dirty="0">
                <a:solidFill>
                  <a:schemeClr val="bg1"/>
                </a:solidFill>
              </a:rPr>
              <a:t>CUÁNDO ES </a:t>
            </a:r>
          </a:p>
          <a:p>
            <a:pPr algn="r">
              <a:lnSpc>
                <a:spcPct val="100000"/>
              </a:lnSpc>
              <a:spcBef>
                <a:spcPts val="0"/>
              </a:spcBef>
            </a:pPr>
            <a:r>
              <a:rPr lang="es-ES" dirty="0">
                <a:solidFill>
                  <a:schemeClr val="bg1"/>
                </a:solidFill>
              </a:rPr>
              <a:t>EL MOMENTO ADECUADO</a:t>
            </a:r>
          </a:p>
          <a:p>
            <a:pPr algn="r"/>
            <a:endParaRPr lang="en-US" dirty="0">
              <a:solidFill>
                <a:schemeClr val="bg1"/>
              </a:solidFill>
            </a:endParaRPr>
          </a:p>
        </p:txBody>
      </p:sp>
      <p:sp>
        <p:nvSpPr>
          <p:cNvPr id="2" name="Rectangle 1">
            <a:extLst>
              <a:ext uri="{FF2B5EF4-FFF2-40B4-BE49-F238E27FC236}">
                <a16:creationId xmlns:a16="http://schemas.microsoft.com/office/drawing/2014/main" id="{FCF07898-1BA0-4A9A-A75E-E7BA8E9A1180}"/>
              </a:ext>
            </a:extLst>
          </p:cNvPr>
          <p:cNvSpPr/>
          <p:nvPr/>
        </p:nvSpPr>
        <p:spPr>
          <a:xfrm>
            <a:off x="822960" y="5116591"/>
            <a:ext cx="9306560" cy="830997"/>
          </a:xfrm>
          <a:prstGeom prst="rect">
            <a:avLst/>
          </a:prstGeom>
        </p:spPr>
        <p:txBody>
          <a:bodyPr wrap="square">
            <a:spAutoFit/>
          </a:bodyPr>
          <a:lstStyle/>
          <a:p>
            <a:r>
              <a:rPr lang="es-ES" sz="1600" dirty="0">
                <a:latin typeface="MVWVBI+Helvetica"/>
              </a:rPr>
              <a:t>Proyecto financiado con el apoyo de la Comisión Europea. Esta publicación refleja únicamente las opiniones de quien lo escribe; la Comisión no se responsabiliza del uso que pueda darse de la información contenida aquí. Proyecto nº: 2018-1-UK01-KA202-048089</a:t>
            </a:r>
            <a:r>
              <a:rPr lang="es-ES" sz="1600" b="1" dirty="0"/>
              <a:t> </a:t>
            </a:r>
          </a:p>
        </p:txBody>
      </p:sp>
    </p:spTree>
    <p:extLst>
      <p:ext uri="{BB962C8B-B14F-4D97-AF65-F5344CB8AC3E}">
        <p14:creationId xmlns:p14="http://schemas.microsoft.com/office/powerpoint/2010/main" val="127146759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p:txBody>
          <a:bodyPr>
            <a:noAutofit/>
          </a:bodyPr>
          <a:lstStyle/>
          <a:p>
            <a:r>
              <a:rPr lang="es-ES" dirty="0"/>
              <a:t>SOLUCIONES AL </a:t>
            </a:r>
            <a:r>
              <a:rPr lang="es-ES" b="1" dirty="0"/>
              <a:t>MIEDO AL FRACASO </a:t>
            </a:r>
          </a:p>
        </p:txBody>
      </p:sp>
      <p:sp>
        <p:nvSpPr>
          <p:cNvPr id="7" name="Text Placeholder 6"/>
          <p:cNvSpPr>
            <a:spLocks noGrp="1"/>
          </p:cNvSpPr>
          <p:nvPr>
            <p:ph type="body" sz="quarter" idx="15"/>
          </p:nvPr>
        </p:nvSpPr>
        <p:spPr>
          <a:xfrm>
            <a:off x="3474720" y="537318"/>
            <a:ext cx="8270838" cy="5077098"/>
          </a:xfrm>
        </p:spPr>
        <p:txBody>
          <a:bodyPr/>
          <a:lstStyle/>
          <a:p>
            <a:pPr marL="457200" lvl="0" indent="-457200" algn="just">
              <a:buFont typeface="+mj-lt"/>
              <a:buAutoNum type="arabicPeriod" startAt="3"/>
            </a:pPr>
            <a:r>
              <a:rPr lang="es-ES" b="1" dirty="0">
                <a:solidFill>
                  <a:srgbClr val="CE1779"/>
                </a:solidFill>
              </a:rPr>
              <a:t>Aprenda a pensar con más positividad </a:t>
            </a:r>
            <a:r>
              <a:rPr lang="es-ES" dirty="0"/>
              <a:t>- El pensamiento positivo tiene un poder increíble para aumentar la autoestima y neutralizar el autosabotaje (vea el Módulo 6).   El empoderamiento consiste en saber quiénes somos y tomar conciencia como individuos únicos. Implica desarrollar la confianza y la fortaleza para imponerse objetivos realistas y aprovechar nuestro potencial. La confianza es un estado mental. El pensamiento positivo, la práctica, la formación, el conocimiento y la puesta en común con otras personas son útiles para mejorar o impulsar el nivel de confianza.   La confianza se suele basar en sentimientos de bienestar, aceptación de cuerpo y mente (autoestima) y la convicción en nuestras propias capacidades, destrezas y experiencia.</a:t>
            </a:r>
          </a:p>
          <a:p>
            <a:pPr marL="457200" lvl="0" indent="-457200" algn="just">
              <a:buFont typeface="+mj-lt"/>
              <a:buAutoNum type="arabicPeriod" startAt="3"/>
            </a:pPr>
            <a:endParaRPr lang="en-IE" dirty="0"/>
          </a:p>
          <a:p>
            <a:pPr marL="457200" lvl="0" indent="-457200" algn="just">
              <a:buFont typeface="+mj-lt"/>
              <a:buAutoNum type="arabicPeriod" startAt="3"/>
            </a:pPr>
            <a:r>
              <a:rPr lang="es-ES" b="1" dirty="0">
                <a:solidFill>
                  <a:srgbClr val="CE1779"/>
                </a:solidFill>
              </a:rPr>
              <a:t>Prepare un plan de contingencia </a:t>
            </a:r>
            <a:r>
              <a:rPr lang="es-ES" dirty="0"/>
              <a:t>- Si tiene miedo a fracasar en algo, elabore un «plan B» que le dé más seguridad para seguir adelante.</a:t>
            </a:r>
          </a:p>
        </p:txBody>
      </p:sp>
    </p:spTree>
    <p:extLst>
      <p:ext uri="{BB962C8B-B14F-4D97-AF65-F5344CB8AC3E}">
        <p14:creationId xmlns:p14="http://schemas.microsoft.com/office/powerpoint/2010/main" val="270191655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A person sitting at a table using a computer&#10;&#10;Description automatically generated">
            <a:extLst>
              <a:ext uri="{FF2B5EF4-FFF2-40B4-BE49-F238E27FC236}">
                <a16:creationId xmlns:a16="http://schemas.microsoft.com/office/drawing/2014/main" id="{527D7F0F-EFB1-DB4B-AAF8-B6B790E1A0B4}"/>
              </a:ext>
            </a:extLst>
          </p:cNvPr>
          <p:cNvPicPr>
            <a:picLocks noGrp="1" noChangeAspect="1"/>
          </p:cNvPicPr>
          <p:nvPr>
            <p:ph type="pic" sz="quarter" idx="18"/>
          </p:nvPr>
        </p:nvPicPr>
        <p:blipFill>
          <a:blip r:embed="rId2" cstate="print">
            <a:extLst>
              <a:ext uri="{28A0092B-C50C-407E-A947-70E740481C1C}">
                <a14:useLocalDpi xmlns:a14="http://schemas.microsoft.com/office/drawing/2010/main"/>
              </a:ext>
            </a:extLst>
          </a:blip>
          <a:srcRect/>
          <a:stretch>
            <a:fillRect/>
          </a:stretch>
        </p:blipFill>
        <p:spPr/>
      </p:pic>
      <p:sp>
        <p:nvSpPr>
          <p:cNvPr id="5" name="Text Placeholder 4"/>
          <p:cNvSpPr>
            <a:spLocks noGrp="1"/>
          </p:cNvSpPr>
          <p:nvPr>
            <p:ph type="body" sz="quarter" idx="16"/>
          </p:nvPr>
        </p:nvSpPr>
        <p:spPr>
          <a:xfrm>
            <a:off x="816856" y="475488"/>
            <a:ext cx="6631694" cy="1773936"/>
          </a:xfrm>
        </p:spPr>
        <p:txBody>
          <a:bodyPr>
            <a:normAutofit/>
          </a:bodyPr>
          <a:lstStyle/>
          <a:p>
            <a:pPr algn="l"/>
            <a:r>
              <a:rPr lang="es-ES" dirty="0"/>
              <a:t>¿LE HAN DICHO ALGUNA VEZ QUE TIENE ADICCIÓN AL TRABAJO?</a:t>
            </a:r>
          </a:p>
          <a:p>
            <a:endParaRPr lang="en-US" dirty="0"/>
          </a:p>
        </p:txBody>
      </p:sp>
      <p:sp>
        <p:nvSpPr>
          <p:cNvPr id="6" name="Text Placeholder 5"/>
          <p:cNvSpPr>
            <a:spLocks noGrp="1"/>
          </p:cNvSpPr>
          <p:nvPr>
            <p:ph type="body" sz="quarter" idx="17"/>
          </p:nvPr>
        </p:nvSpPr>
        <p:spPr/>
        <p:txBody>
          <a:bodyPr/>
          <a:lstStyle/>
          <a:p>
            <a:pPr algn="l"/>
            <a:r>
              <a:rPr lang="es-ES" sz="3200" i="1" dirty="0"/>
              <a:t>¿Está de acuerdo? </a:t>
            </a:r>
          </a:p>
          <a:p>
            <a:pPr algn="l"/>
            <a:endParaRPr lang="en-IE" dirty="0"/>
          </a:p>
          <a:p>
            <a:pPr algn="l"/>
            <a:r>
              <a:rPr lang="es-ES" dirty="0"/>
              <a:t>Las personas emprendedoras:</a:t>
            </a:r>
          </a:p>
          <a:p>
            <a:pPr marL="342900" lvl="0" indent="-342900" algn="l">
              <a:buClr>
                <a:srgbClr val="EE7123"/>
              </a:buClr>
              <a:buFont typeface="Arial" panose="020B0604020202020204" pitchFamily="34" charset="0"/>
              <a:buChar char="•"/>
            </a:pPr>
            <a:r>
              <a:rPr lang="es-ES" dirty="0"/>
              <a:t>Se despiertan emprendiendo. </a:t>
            </a:r>
          </a:p>
          <a:p>
            <a:pPr marL="342900" lvl="0" indent="-342900" algn="l">
              <a:buClr>
                <a:srgbClr val="EE7123"/>
              </a:buClr>
              <a:buFont typeface="Arial" panose="020B0604020202020204" pitchFamily="34" charset="0"/>
              <a:buChar char="•"/>
            </a:pPr>
            <a:r>
              <a:rPr lang="es-ES" dirty="0"/>
              <a:t>Van al trabajo emprendiendo.</a:t>
            </a:r>
          </a:p>
          <a:p>
            <a:pPr marL="342900" lvl="0" indent="-342900" algn="l">
              <a:buClr>
                <a:srgbClr val="EE7123"/>
              </a:buClr>
              <a:buFont typeface="Arial" panose="020B0604020202020204" pitchFamily="34" charset="0"/>
              <a:buChar char="•"/>
            </a:pPr>
            <a:r>
              <a:rPr lang="es-ES" dirty="0"/>
              <a:t>Vuelven a casa emprendiendo y se acuestan emprendiendo. </a:t>
            </a:r>
          </a:p>
          <a:p>
            <a:endParaRPr lang="en-US" dirty="0"/>
          </a:p>
        </p:txBody>
      </p:sp>
    </p:spTree>
    <p:extLst>
      <p:ext uri="{BB962C8B-B14F-4D97-AF65-F5344CB8AC3E}">
        <p14:creationId xmlns:p14="http://schemas.microsoft.com/office/powerpoint/2010/main" val="171950647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a:xfrm>
            <a:off x="321147" y="4271919"/>
            <a:ext cx="3158129" cy="1734017"/>
          </a:xfrm>
        </p:spPr>
        <p:txBody>
          <a:bodyPr>
            <a:noAutofit/>
          </a:bodyPr>
          <a:lstStyle/>
          <a:p>
            <a:r>
              <a:rPr lang="es-ES" dirty="0"/>
              <a:t>¿LE HAN DICHO ALGUNA VEZ QUE TIENE ADICCIÓN AL TRABAJO?</a:t>
            </a:r>
          </a:p>
        </p:txBody>
      </p:sp>
      <p:sp>
        <p:nvSpPr>
          <p:cNvPr id="2" name="Rectangle 1">
            <a:extLst>
              <a:ext uri="{FF2B5EF4-FFF2-40B4-BE49-F238E27FC236}">
                <a16:creationId xmlns:a16="http://schemas.microsoft.com/office/drawing/2014/main" id="{C68B62AE-3866-8346-9DC8-B104BA970D55}"/>
              </a:ext>
            </a:extLst>
          </p:cNvPr>
          <p:cNvSpPr/>
          <p:nvPr/>
        </p:nvSpPr>
        <p:spPr>
          <a:xfrm>
            <a:off x="3291840" y="1700784"/>
            <a:ext cx="8766449" cy="3108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 Placeholder 6"/>
          <p:cNvSpPr>
            <a:spLocks noGrp="1"/>
          </p:cNvSpPr>
          <p:nvPr>
            <p:ph type="body" sz="quarter" idx="15"/>
          </p:nvPr>
        </p:nvSpPr>
        <p:spPr>
          <a:xfrm>
            <a:off x="3749041" y="804672"/>
            <a:ext cx="7820030" cy="5283822"/>
          </a:xfrm>
        </p:spPr>
        <p:txBody>
          <a:bodyPr/>
          <a:lstStyle/>
          <a:p>
            <a:pPr algn="just"/>
            <a:r>
              <a:rPr lang="es-ES" dirty="0"/>
              <a:t>Raras veces tienen un horario normal. Por lo general, no hay separación entre la vida profesional y privada, lo que suele conllevar un exceso de trabajo y ocasiona cansancio y desgaste. ¿Le suena?  Se habla mucho de si la adicción al trabajo es un fenómeno positivo o negativo.   </a:t>
            </a:r>
          </a:p>
          <a:p>
            <a:pPr algn="just"/>
            <a:endParaRPr lang="en-IE" sz="900" dirty="0"/>
          </a:p>
          <a:p>
            <a:pPr algn="just"/>
            <a:r>
              <a:rPr lang="es-ES" dirty="0"/>
              <a:t>Algunas personas sostienen que la adicción al trabajo está asociada a un alto nivel de «eustrés» (estrés agradable) y otras consecuencias positivas, como la satisfacción personal y profesional, o el alto rendimiento, y que las personas adictas al trabajo pueden ser un «modelo» para las demás. </a:t>
            </a:r>
          </a:p>
          <a:p>
            <a:pPr algn="just"/>
            <a:endParaRPr lang="en-IE" sz="900" dirty="0"/>
          </a:p>
          <a:p>
            <a:pPr algn="just"/>
            <a:r>
              <a:rPr lang="es-ES" dirty="0"/>
              <a:t>Otras especulan que, aunque la adicción al trabajo puede generar efectos positivos a corto plazo, a largo plazo pueden ser negativos (mala salud, problemas relacionales).</a:t>
            </a:r>
          </a:p>
        </p:txBody>
      </p:sp>
    </p:spTree>
    <p:extLst>
      <p:ext uri="{BB962C8B-B14F-4D97-AF65-F5344CB8AC3E}">
        <p14:creationId xmlns:p14="http://schemas.microsoft.com/office/powerpoint/2010/main" val="290356120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screenshot of a cell phone&#10;&#10;Description automatically generated">
            <a:hlinkClick r:id="rId2"/>
            <a:extLst>
              <a:ext uri="{FF2B5EF4-FFF2-40B4-BE49-F238E27FC236}">
                <a16:creationId xmlns:a16="http://schemas.microsoft.com/office/drawing/2014/main" id="{2829692C-FA04-0C4B-BA2F-CAC0AB6D3E35}"/>
              </a:ext>
            </a:extLst>
          </p:cNvPr>
          <p:cNvPicPr>
            <a:picLocks noGrp="1" noChangeAspect="1"/>
          </p:cNvPicPr>
          <p:nvPr>
            <p:ph type="pic" sz="quarter" idx="15"/>
          </p:nvPr>
        </p:nvPicPr>
        <p:blipFill rotWithShape="1">
          <a:blip r:embed="rId3" cstate="print">
            <a:extLst>
              <a:ext uri="{28A0092B-C50C-407E-A947-70E740481C1C}">
                <a14:useLocalDpi xmlns:a14="http://schemas.microsoft.com/office/drawing/2010/main"/>
              </a:ext>
            </a:extLst>
          </a:blip>
          <a:srcRect l="-1214"/>
          <a:stretch/>
        </p:blipFill>
        <p:spPr>
          <a:xfrm>
            <a:off x="8802435" y="1223694"/>
            <a:ext cx="3389565" cy="4033653"/>
          </a:xfrm>
        </p:spPr>
      </p:pic>
      <p:sp>
        <p:nvSpPr>
          <p:cNvPr id="7" name="Rectangle 6">
            <a:extLst>
              <a:ext uri="{FF2B5EF4-FFF2-40B4-BE49-F238E27FC236}">
                <a16:creationId xmlns:a16="http://schemas.microsoft.com/office/drawing/2014/main" id="{08EDBD90-12D0-0A41-BB71-F976E27DDD0C}"/>
              </a:ext>
            </a:extLst>
          </p:cNvPr>
          <p:cNvSpPr/>
          <p:nvPr/>
        </p:nvSpPr>
        <p:spPr>
          <a:xfrm>
            <a:off x="274321" y="1776390"/>
            <a:ext cx="7040880" cy="6010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 Placeholder 3"/>
          <p:cNvSpPr>
            <a:spLocks noGrp="1"/>
          </p:cNvSpPr>
          <p:nvPr>
            <p:ph type="body" sz="quarter" idx="17"/>
          </p:nvPr>
        </p:nvSpPr>
        <p:spPr>
          <a:xfrm>
            <a:off x="643223" y="877825"/>
            <a:ext cx="6671978" cy="4851472"/>
          </a:xfrm>
        </p:spPr>
        <p:txBody>
          <a:bodyPr/>
          <a:lstStyle/>
          <a:p>
            <a:r>
              <a:rPr lang="es-ES" u="sng" dirty="0">
                <a:hlinkClick r:id="rId2"/>
              </a:rPr>
              <a:t>Un estudio británico</a:t>
            </a:r>
            <a:r>
              <a:rPr lang="es-ES" dirty="0"/>
              <a:t> sugiere que:</a:t>
            </a:r>
          </a:p>
          <a:p>
            <a:endParaRPr lang="en-IE" dirty="0"/>
          </a:p>
          <a:p>
            <a:endParaRPr lang="en-IE" dirty="0"/>
          </a:p>
          <a:p>
            <a:r>
              <a:rPr lang="es-ES" sz="3200" b="1" dirty="0">
                <a:solidFill>
                  <a:srgbClr val="CE1779"/>
                </a:solidFill>
              </a:rPr>
              <a:t>Las personas emprendedoras trabajan un 63% más de horas que la media</a:t>
            </a:r>
            <a:r>
              <a:rPr lang="es-ES" sz="3200" dirty="0"/>
              <a:t> Independientemente de que sea causa del miedo, la pasión u otra cosa, el exceso de trabajo puede hacer estragos en su vida.  </a:t>
            </a:r>
          </a:p>
          <a:p>
            <a:endParaRPr lang="en-US" dirty="0"/>
          </a:p>
        </p:txBody>
      </p:sp>
    </p:spTree>
    <p:extLst>
      <p:ext uri="{BB962C8B-B14F-4D97-AF65-F5344CB8AC3E}">
        <p14:creationId xmlns:p14="http://schemas.microsoft.com/office/powerpoint/2010/main" val="168489693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97A54460-442F-7F48-8C8A-06D2F2E7C9F3}"/>
              </a:ext>
            </a:extLst>
          </p:cNvPr>
          <p:cNvSpPr/>
          <p:nvPr/>
        </p:nvSpPr>
        <p:spPr>
          <a:xfrm>
            <a:off x="310896" y="1665056"/>
            <a:ext cx="8503919" cy="6010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descr="A close up of a logo&#10;&#10;Description automatically generated">
            <a:hlinkClick r:id="rId2"/>
            <a:extLst>
              <a:ext uri="{FF2B5EF4-FFF2-40B4-BE49-F238E27FC236}">
                <a16:creationId xmlns:a16="http://schemas.microsoft.com/office/drawing/2014/main" id="{26805789-4D7C-7743-A890-FA8500D65738}"/>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727660" y="2613074"/>
            <a:ext cx="6576911" cy="4244926"/>
          </a:xfrm>
          <a:prstGeom prst="rect">
            <a:avLst/>
          </a:prstGeom>
        </p:spPr>
      </p:pic>
      <p:sp>
        <p:nvSpPr>
          <p:cNvPr id="7" name="Text Placeholder 6"/>
          <p:cNvSpPr>
            <a:spLocks noGrp="1"/>
          </p:cNvSpPr>
          <p:nvPr>
            <p:ph type="body" sz="quarter" idx="13"/>
          </p:nvPr>
        </p:nvSpPr>
        <p:spPr>
          <a:xfrm>
            <a:off x="565405" y="650541"/>
            <a:ext cx="8706611" cy="6445203"/>
          </a:xfrm>
        </p:spPr>
        <p:txBody>
          <a:bodyPr>
            <a:noAutofit/>
          </a:bodyPr>
          <a:lstStyle/>
          <a:p>
            <a:r>
              <a:rPr lang="es-ES" sz="2400" dirty="0"/>
              <a:t>En su libro </a:t>
            </a:r>
            <a:r>
              <a:rPr lang="en-GB" sz="2400" i="1" u="sng" dirty="0">
                <a:hlinkClick r:id="rId2"/>
              </a:rPr>
              <a:t>Chained to the Desk: A Guidebook for Workaholics, Their Partners and Children, and the Clinicians Who Treat Them</a:t>
            </a:r>
            <a:r>
              <a:rPr lang="es-ES" sz="2400" dirty="0"/>
              <a:t>, el psicoterapeuta Bryan E. Robinson explica que:</a:t>
            </a:r>
          </a:p>
        </p:txBody>
      </p:sp>
      <p:sp>
        <p:nvSpPr>
          <p:cNvPr id="11" name="Text Placeholder 6">
            <a:extLst>
              <a:ext uri="{FF2B5EF4-FFF2-40B4-BE49-F238E27FC236}">
                <a16:creationId xmlns:a16="http://schemas.microsoft.com/office/drawing/2014/main" id="{57909712-35F8-9348-860A-E18D238E0A91}"/>
              </a:ext>
            </a:extLst>
          </p:cNvPr>
          <p:cNvSpPr txBox="1">
            <a:spLocks/>
          </p:cNvSpPr>
          <p:nvPr/>
        </p:nvSpPr>
        <p:spPr>
          <a:xfrm>
            <a:off x="1151278" y="2121753"/>
            <a:ext cx="6035040" cy="6445203"/>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endParaRPr lang="en-IE" sz="2400" dirty="0"/>
          </a:p>
          <a:p>
            <a:pPr algn="ctr"/>
            <a:r>
              <a:rPr lang="es-ES" sz="2800" i="1" dirty="0"/>
              <a:t> 	La adicción al trabajo es comparable a la de la cocaína o el alcohol. Puede derivar en una rutina incontrolable, desintegración familiar, problemas graves de salud o incluso la muerte.</a:t>
            </a:r>
          </a:p>
          <a:p>
            <a:pPr algn="ctr"/>
            <a:endParaRPr lang="en-IE" sz="1100" i="1" dirty="0"/>
          </a:p>
          <a:p>
            <a:pPr algn="ctr"/>
            <a:r>
              <a:rPr lang="es-ES" sz="2800" b="1" dirty="0">
                <a:solidFill>
                  <a:srgbClr val="CE1779"/>
                </a:solidFill>
              </a:rPr>
              <a:t>Bryan E. Robinson</a:t>
            </a:r>
          </a:p>
          <a:p>
            <a:endParaRPr lang="en-IE" sz="2400" dirty="0"/>
          </a:p>
        </p:txBody>
      </p:sp>
      <p:sp>
        <p:nvSpPr>
          <p:cNvPr id="12" name="Text Placeholder 7">
            <a:extLst>
              <a:ext uri="{FF2B5EF4-FFF2-40B4-BE49-F238E27FC236}">
                <a16:creationId xmlns:a16="http://schemas.microsoft.com/office/drawing/2014/main" id="{72AC48D8-D6A9-D84C-9C63-20B72C7B3C66}"/>
              </a:ext>
            </a:extLst>
          </p:cNvPr>
          <p:cNvSpPr>
            <a:spLocks noGrp="1"/>
          </p:cNvSpPr>
          <p:nvPr>
            <p:ph type="body" sz="quarter" idx="14"/>
          </p:nvPr>
        </p:nvSpPr>
        <p:spPr>
          <a:xfrm>
            <a:off x="6152416" y="4463056"/>
            <a:ext cx="785328" cy="1056986"/>
          </a:xfrm>
        </p:spPr>
        <p:txBody>
          <a:bodyPr>
            <a:noAutofit/>
          </a:bodyPr>
          <a:lstStyle/>
          <a:p>
            <a:r>
              <a:rPr lang="es-ES" sz="8000" b="1" dirty="0">
                <a:solidFill>
                  <a:srgbClr val="CE1779"/>
                </a:solidFill>
                <a:latin typeface="Times New Roman" panose="02020603050405020304" pitchFamily="18" charset="0"/>
                <a:cs typeface="Times New Roman" panose="02020603050405020304" pitchFamily="18" charset="0"/>
              </a:rPr>
              <a:t>”</a:t>
            </a:r>
          </a:p>
        </p:txBody>
      </p:sp>
      <p:sp>
        <p:nvSpPr>
          <p:cNvPr id="13" name="Text Placeholder 8">
            <a:extLst>
              <a:ext uri="{FF2B5EF4-FFF2-40B4-BE49-F238E27FC236}">
                <a16:creationId xmlns:a16="http://schemas.microsoft.com/office/drawing/2014/main" id="{2D24F511-F882-5149-92D4-DF3420E8FD37}"/>
              </a:ext>
            </a:extLst>
          </p:cNvPr>
          <p:cNvSpPr>
            <a:spLocks noGrp="1"/>
          </p:cNvSpPr>
          <p:nvPr>
            <p:ph type="body" sz="quarter" idx="15"/>
          </p:nvPr>
        </p:nvSpPr>
        <p:spPr>
          <a:xfrm>
            <a:off x="896769" y="2312685"/>
            <a:ext cx="1107922" cy="987475"/>
          </a:xfrm>
        </p:spPr>
        <p:txBody>
          <a:bodyPr>
            <a:noAutofit/>
          </a:bodyPr>
          <a:lstStyle/>
          <a:p>
            <a:r>
              <a:rPr lang="es-ES" sz="8000" b="1" dirty="0">
                <a:solidFill>
                  <a:srgbClr val="CE1779"/>
                </a:solidFill>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414450936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68B62AE-3866-8346-9DC8-B104BA970D55}"/>
              </a:ext>
            </a:extLst>
          </p:cNvPr>
          <p:cNvSpPr/>
          <p:nvPr/>
        </p:nvSpPr>
        <p:spPr>
          <a:xfrm>
            <a:off x="3291840" y="1700784"/>
            <a:ext cx="8766449" cy="3108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 Placeholder 6"/>
          <p:cNvSpPr>
            <a:spLocks noGrp="1"/>
          </p:cNvSpPr>
          <p:nvPr>
            <p:ph type="body" sz="quarter" idx="15"/>
          </p:nvPr>
        </p:nvSpPr>
        <p:spPr>
          <a:xfrm>
            <a:off x="3749041" y="401900"/>
            <a:ext cx="7820030" cy="5283822"/>
          </a:xfrm>
        </p:spPr>
        <p:txBody>
          <a:bodyPr/>
          <a:lstStyle/>
          <a:p>
            <a:pPr algn="just"/>
            <a:r>
              <a:rPr lang="es-ES" sz="3200" dirty="0"/>
              <a:t>Aunque las personas emprendedoras se suelen sentir satisfechas con su misión, con el tiempo surge por desgracia una oportunidad para la desilusión. </a:t>
            </a:r>
          </a:p>
          <a:p>
            <a:pPr algn="just"/>
            <a:endParaRPr lang="en-US" sz="3200" dirty="0"/>
          </a:p>
          <a:p>
            <a:pPr algn="just"/>
            <a:r>
              <a:rPr lang="es-ES" sz="3200" dirty="0"/>
              <a:t>Los rigores y los retos de la iniciativa empresarial nos pueden desgastar con el tiempo, ponen en riesgo las relaciones y se inmiscuyen en nuestra felicidad. </a:t>
            </a:r>
          </a:p>
          <a:p>
            <a:pPr algn="just"/>
            <a:endParaRPr lang="en-IE" sz="3200" dirty="0"/>
          </a:p>
          <a:p>
            <a:pPr algn="just"/>
            <a:r>
              <a:rPr lang="es-ES" sz="3200" dirty="0"/>
              <a:t>Por suerte, no tiene que ser así.  Contratar a una persona es un paso tangible para recuperar el control.</a:t>
            </a:r>
          </a:p>
        </p:txBody>
      </p:sp>
      <p:pic>
        <p:nvPicPr>
          <p:cNvPr id="4" name="Picture 3" descr="A picture containing shirt, food&#10;&#10;Description automatically generated">
            <a:extLst>
              <a:ext uri="{FF2B5EF4-FFF2-40B4-BE49-F238E27FC236}">
                <a16:creationId xmlns:a16="http://schemas.microsoft.com/office/drawing/2014/main" id="{F7B094EA-87D9-419B-ABDE-CA499AECDA55}"/>
              </a:ext>
            </a:extLst>
          </p:cNvPr>
          <p:cNvPicPr>
            <a:picLocks noChangeAspect="1"/>
          </p:cNvPicPr>
          <p:nvPr/>
        </p:nvPicPr>
        <p:blipFill rotWithShape="1">
          <a:blip r:embed="rId2" cstate="print">
            <a:extLst>
              <a:ext uri="{28A0092B-C50C-407E-A947-70E740481C1C}">
                <a14:useLocalDpi xmlns:a14="http://schemas.microsoft.com/office/drawing/2010/main"/>
              </a:ext>
              <a:ext uri="{837473B0-CC2E-450A-ABE3-18F120FF3D39}">
                <a1611:picAttrSrcUrl xmlns:a1611="http://schemas.microsoft.com/office/drawing/2016/11/main" r:id="rId3"/>
              </a:ext>
            </a:extLst>
          </a:blip>
          <a:srcRect/>
          <a:stretch/>
        </p:blipFill>
        <p:spPr>
          <a:xfrm>
            <a:off x="152400" y="3861418"/>
            <a:ext cx="3596641" cy="2992555"/>
          </a:xfrm>
          <a:prstGeom prst="rect">
            <a:avLst/>
          </a:prstGeom>
        </p:spPr>
      </p:pic>
    </p:spTree>
    <p:extLst>
      <p:ext uri="{BB962C8B-B14F-4D97-AF65-F5344CB8AC3E}">
        <p14:creationId xmlns:p14="http://schemas.microsoft.com/office/powerpoint/2010/main" val="273210318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552835" y="3583517"/>
            <a:ext cx="5543165" cy="2654302"/>
          </a:xfrm>
        </p:spPr>
        <p:txBody>
          <a:bodyPr/>
          <a:lstStyle/>
          <a:p>
            <a:r>
              <a:rPr lang="es-ES" b="1" dirty="0"/>
              <a:t>1.3 ¿PUEDE PERMITIRSE CONTRATAR A ALGUIEN?  </a:t>
            </a:r>
          </a:p>
        </p:txBody>
      </p:sp>
      <p:pic>
        <p:nvPicPr>
          <p:cNvPr id="4" name="Picture 3" descr="A picture containing toy, drawing&#10;&#10;Description automatically generated">
            <a:extLst>
              <a:ext uri="{FF2B5EF4-FFF2-40B4-BE49-F238E27FC236}">
                <a16:creationId xmlns:a16="http://schemas.microsoft.com/office/drawing/2014/main" id="{2FB9CF37-F557-46CE-BBE6-887092C39A70}"/>
              </a:ext>
            </a:extLst>
          </p:cNvPr>
          <p:cNvPicPr>
            <a:picLocks noChangeAspect="1"/>
          </p:cNvPicPr>
          <p:nvPr/>
        </p:nvPicPr>
        <p:blipFill rotWithShape="1">
          <a:blip r:embed="rId2" cstate="print">
            <a:extLst>
              <a:ext uri="{28A0092B-C50C-407E-A947-70E740481C1C}">
                <a14:useLocalDpi xmlns:a14="http://schemas.microsoft.com/office/drawing/2010/main"/>
              </a:ext>
              <a:ext uri="{837473B0-CC2E-450A-ABE3-18F120FF3D39}">
                <a1611:picAttrSrcUrl xmlns:a1611="http://schemas.microsoft.com/office/drawing/2016/11/main" r:id="rId3"/>
              </a:ext>
            </a:extLst>
          </a:blip>
          <a:srcRect l="24356" r="14594"/>
          <a:stretch/>
        </p:blipFill>
        <p:spPr>
          <a:xfrm>
            <a:off x="9318172" y="729341"/>
            <a:ext cx="2623457" cy="4297262"/>
          </a:xfrm>
          <a:prstGeom prst="rect">
            <a:avLst/>
          </a:prstGeom>
        </p:spPr>
      </p:pic>
    </p:spTree>
    <p:extLst>
      <p:ext uri="{BB962C8B-B14F-4D97-AF65-F5344CB8AC3E}">
        <p14:creationId xmlns:p14="http://schemas.microsoft.com/office/powerpoint/2010/main" val="241203101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A3EC84C1-B49F-474A-BEA9-32BAFC208DD4}"/>
              </a:ext>
            </a:extLst>
          </p:cNvPr>
          <p:cNvSpPr/>
          <p:nvPr/>
        </p:nvSpPr>
        <p:spPr>
          <a:xfrm>
            <a:off x="484317" y="1613205"/>
            <a:ext cx="6062787" cy="27045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 Placeholder 4"/>
          <p:cNvSpPr>
            <a:spLocks noGrp="1"/>
          </p:cNvSpPr>
          <p:nvPr>
            <p:ph type="body" sz="quarter" idx="17"/>
          </p:nvPr>
        </p:nvSpPr>
        <p:spPr>
          <a:xfrm>
            <a:off x="696853" y="862305"/>
            <a:ext cx="5273104" cy="3947440"/>
          </a:xfrm>
        </p:spPr>
        <p:txBody>
          <a:bodyPr/>
          <a:lstStyle/>
          <a:p>
            <a:pPr algn="l"/>
            <a:r>
              <a:rPr lang="es-ES" sz="4000" dirty="0"/>
              <a:t>La persona contratada deberá </a:t>
            </a:r>
            <a:r>
              <a:rPr lang="es-ES" sz="4000" b="1" dirty="0">
                <a:solidFill>
                  <a:srgbClr val="CE1779"/>
                </a:solidFill>
              </a:rPr>
              <a:t>asumir tareas </a:t>
            </a:r>
            <a:r>
              <a:rPr lang="es-ES" sz="4000" dirty="0"/>
              <a:t>que </a:t>
            </a:r>
            <a:r>
              <a:rPr lang="es-ES" sz="4000" b="1" dirty="0">
                <a:solidFill>
                  <a:srgbClr val="CE1779"/>
                </a:solidFill>
              </a:rPr>
              <a:t>generen ingresos o ahorren dinero a la empresa.</a:t>
            </a:r>
          </a:p>
        </p:txBody>
      </p:sp>
      <p:pic>
        <p:nvPicPr>
          <p:cNvPr id="11" name="Picture Placeholder 10" descr="A close up of a toy animal on top of a grass covered field&#10;&#10;Description automatically generated">
            <a:extLst>
              <a:ext uri="{FF2B5EF4-FFF2-40B4-BE49-F238E27FC236}">
                <a16:creationId xmlns:a16="http://schemas.microsoft.com/office/drawing/2014/main" id="{92D4B920-8307-874E-9E15-4628FBB90362}"/>
              </a:ext>
            </a:extLst>
          </p:cNvPr>
          <p:cNvPicPr>
            <a:picLocks noGrp="1" noChangeAspect="1"/>
          </p:cNvPicPr>
          <p:nvPr>
            <p:ph type="pic" sz="quarter" idx="18"/>
          </p:nvPr>
        </p:nvPicPr>
        <p:blipFill>
          <a:blip r:embed="rId2" cstate="print">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36342058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Placeholder 17">
            <a:extLst>
              <a:ext uri="{FF2B5EF4-FFF2-40B4-BE49-F238E27FC236}">
                <a16:creationId xmlns:a16="http://schemas.microsoft.com/office/drawing/2014/main" id="{2DBAC95B-272A-F04C-9F32-36CBD5CD61A5}"/>
              </a:ext>
            </a:extLst>
          </p:cNvPr>
          <p:cNvSpPr>
            <a:spLocks noGrp="1"/>
          </p:cNvSpPr>
          <p:nvPr>
            <p:ph type="body" sz="quarter" idx="13"/>
          </p:nvPr>
        </p:nvSpPr>
        <p:spPr>
          <a:xfrm>
            <a:off x="6133167" y="1610004"/>
            <a:ext cx="2026155" cy="2224632"/>
          </a:xfrm>
        </p:spPr>
        <p:txBody>
          <a:bodyPr/>
          <a:lstStyle/>
          <a:p>
            <a:r>
              <a:rPr lang="es-ES" dirty="0"/>
              <a:t>TRANSPORTE DE EMPRESA </a:t>
            </a:r>
          </a:p>
        </p:txBody>
      </p:sp>
      <p:sp>
        <p:nvSpPr>
          <p:cNvPr id="19" name="Text Placeholder 18">
            <a:extLst>
              <a:ext uri="{FF2B5EF4-FFF2-40B4-BE49-F238E27FC236}">
                <a16:creationId xmlns:a16="http://schemas.microsoft.com/office/drawing/2014/main" id="{74BF6E85-1F9A-8B4D-A433-A49AF316CF44}"/>
              </a:ext>
            </a:extLst>
          </p:cNvPr>
          <p:cNvSpPr>
            <a:spLocks noGrp="1"/>
          </p:cNvSpPr>
          <p:nvPr>
            <p:ph type="body" sz="quarter" idx="14"/>
          </p:nvPr>
        </p:nvSpPr>
        <p:spPr>
          <a:xfrm>
            <a:off x="8229193" y="4175128"/>
            <a:ext cx="1936955" cy="2391758"/>
          </a:xfrm>
        </p:spPr>
        <p:txBody>
          <a:bodyPr/>
          <a:lstStyle/>
          <a:p>
            <a:r>
              <a:rPr lang="es-ES" dirty="0"/>
              <a:t>EQUIPOS ADICIONALES </a:t>
            </a:r>
          </a:p>
        </p:txBody>
      </p:sp>
      <p:sp>
        <p:nvSpPr>
          <p:cNvPr id="20" name="Text Placeholder 19">
            <a:extLst>
              <a:ext uri="{FF2B5EF4-FFF2-40B4-BE49-F238E27FC236}">
                <a16:creationId xmlns:a16="http://schemas.microsoft.com/office/drawing/2014/main" id="{5D4FDA3F-EAAC-1D4B-BF4A-9C446408AFC2}"/>
              </a:ext>
            </a:extLst>
          </p:cNvPr>
          <p:cNvSpPr>
            <a:spLocks noGrp="1"/>
          </p:cNvSpPr>
          <p:nvPr>
            <p:ph type="body" sz="quarter" idx="15"/>
          </p:nvPr>
        </p:nvSpPr>
        <p:spPr>
          <a:xfrm>
            <a:off x="10162032" y="1595577"/>
            <a:ext cx="1829945" cy="2224632"/>
          </a:xfrm>
        </p:spPr>
        <p:txBody>
          <a:bodyPr/>
          <a:lstStyle/>
          <a:p>
            <a:r>
              <a:rPr lang="es-ES" dirty="0"/>
              <a:t>COSTE DE FORMACIÓN </a:t>
            </a:r>
          </a:p>
        </p:txBody>
      </p:sp>
      <p:sp>
        <p:nvSpPr>
          <p:cNvPr id="21" name="Text Placeholder 20">
            <a:extLst>
              <a:ext uri="{FF2B5EF4-FFF2-40B4-BE49-F238E27FC236}">
                <a16:creationId xmlns:a16="http://schemas.microsoft.com/office/drawing/2014/main" id="{D1B4AA66-2263-7448-8D91-BE680B040B84}"/>
              </a:ext>
            </a:extLst>
          </p:cNvPr>
          <p:cNvSpPr>
            <a:spLocks noGrp="1"/>
          </p:cNvSpPr>
          <p:nvPr>
            <p:ph type="body" sz="quarter" idx="16"/>
          </p:nvPr>
        </p:nvSpPr>
        <p:spPr>
          <a:xfrm>
            <a:off x="2139696" y="1595577"/>
            <a:ext cx="1751383" cy="2224632"/>
          </a:xfrm>
        </p:spPr>
        <p:txBody>
          <a:bodyPr/>
          <a:lstStyle/>
          <a:p>
            <a:r>
              <a:rPr lang="es-ES" dirty="0"/>
              <a:t>SEGURIDAD SOCIAL </a:t>
            </a:r>
          </a:p>
        </p:txBody>
      </p:sp>
      <p:sp>
        <p:nvSpPr>
          <p:cNvPr id="22" name="Text Placeholder 21">
            <a:extLst>
              <a:ext uri="{FF2B5EF4-FFF2-40B4-BE49-F238E27FC236}">
                <a16:creationId xmlns:a16="http://schemas.microsoft.com/office/drawing/2014/main" id="{643E92EB-06CF-ED45-B81E-D8727213C682}"/>
              </a:ext>
            </a:extLst>
          </p:cNvPr>
          <p:cNvSpPr>
            <a:spLocks noGrp="1"/>
          </p:cNvSpPr>
          <p:nvPr>
            <p:ph type="body" sz="quarter" idx="17"/>
          </p:nvPr>
        </p:nvSpPr>
        <p:spPr>
          <a:xfrm>
            <a:off x="4301036" y="4248541"/>
            <a:ext cx="1631052" cy="2391758"/>
          </a:xfrm>
        </p:spPr>
        <p:txBody>
          <a:bodyPr/>
          <a:lstStyle/>
          <a:p>
            <a:r>
              <a:rPr lang="es-ES" dirty="0"/>
              <a:t>MÁS ESPACIO DE OFICINA </a:t>
            </a:r>
          </a:p>
        </p:txBody>
      </p:sp>
      <p:sp>
        <p:nvSpPr>
          <p:cNvPr id="23" name="Text Placeholder 22">
            <a:extLst>
              <a:ext uri="{FF2B5EF4-FFF2-40B4-BE49-F238E27FC236}">
                <a16:creationId xmlns:a16="http://schemas.microsoft.com/office/drawing/2014/main" id="{39442EFA-802D-A544-9C0C-DBD71793CB15}"/>
              </a:ext>
            </a:extLst>
          </p:cNvPr>
          <p:cNvSpPr>
            <a:spLocks noGrp="1"/>
          </p:cNvSpPr>
          <p:nvPr>
            <p:ph type="body" sz="quarter" idx="18"/>
          </p:nvPr>
        </p:nvSpPr>
        <p:spPr>
          <a:xfrm>
            <a:off x="30594" y="4176282"/>
            <a:ext cx="2109102" cy="2391758"/>
          </a:xfrm>
        </p:spPr>
        <p:txBody>
          <a:bodyPr/>
          <a:lstStyle/>
          <a:p>
            <a:r>
              <a:rPr lang="es-ES" dirty="0"/>
              <a:t>RETENCIONES </a:t>
            </a:r>
          </a:p>
        </p:txBody>
      </p:sp>
      <p:sp>
        <p:nvSpPr>
          <p:cNvPr id="24" name="Text Placeholder 23">
            <a:extLst>
              <a:ext uri="{FF2B5EF4-FFF2-40B4-BE49-F238E27FC236}">
                <a16:creationId xmlns:a16="http://schemas.microsoft.com/office/drawing/2014/main" id="{A5A53287-3A6C-BE40-8166-71B5B8395D5C}"/>
              </a:ext>
            </a:extLst>
          </p:cNvPr>
          <p:cNvSpPr>
            <a:spLocks noGrp="1"/>
          </p:cNvSpPr>
          <p:nvPr>
            <p:ph type="body" sz="quarter" idx="19"/>
          </p:nvPr>
        </p:nvSpPr>
        <p:spPr>
          <a:xfrm>
            <a:off x="0" y="581242"/>
            <a:ext cx="12192000" cy="1485302"/>
          </a:xfrm>
        </p:spPr>
        <p:txBody>
          <a:bodyPr>
            <a:normAutofit/>
          </a:bodyPr>
          <a:lstStyle/>
          <a:p>
            <a:r>
              <a:rPr lang="es-ES" dirty="0"/>
              <a:t>El coste de contratar a una persona no solo incluye su salario o nómina, sino que también debe tener en cuenta... </a:t>
            </a:r>
          </a:p>
        </p:txBody>
      </p:sp>
      <p:pic>
        <p:nvPicPr>
          <p:cNvPr id="26" name="Picture 25" descr="A close up of a logo&#10;&#10;Description automatically generated">
            <a:extLst>
              <a:ext uri="{FF2B5EF4-FFF2-40B4-BE49-F238E27FC236}">
                <a16:creationId xmlns:a16="http://schemas.microsoft.com/office/drawing/2014/main" id="{36894846-2038-FD47-8558-E2579164B8A9}"/>
              </a:ext>
            </a:extLst>
          </p:cNvPr>
          <p:cNvPicPr>
            <a:picLocks noChangeAspect="1"/>
          </p:cNvPicPr>
          <p:nvPr/>
        </p:nvPicPr>
        <p:blipFill>
          <a:blip r:embed="rId2" cstate="print">
            <a:extLst>
              <a:ext uri="{BEBA8EAE-BF5A-486C-A8C5-ECC9F3942E4B}">
                <a14:imgProps xmlns:a14="http://schemas.microsoft.com/office/drawing/2010/main">
                  <a14:imgLayer r:embed="rId3">
                    <a14:imgEffect>
                      <a14:brightnessContrast bright="100000" contrast="100000"/>
                    </a14:imgEffect>
                  </a14:imgLayer>
                </a14:imgProps>
              </a:ext>
              <a:ext uri="{28A0092B-C50C-407E-A947-70E740481C1C}">
                <a14:useLocalDpi xmlns:a14="http://schemas.microsoft.com/office/drawing/2010/main"/>
              </a:ext>
            </a:extLst>
          </a:blip>
          <a:stretch>
            <a:fillRect/>
          </a:stretch>
        </p:blipFill>
        <p:spPr>
          <a:xfrm>
            <a:off x="6873353" y="4175128"/>
            <a:ext cx="545784" cy="545784"/>
          </a:xfrm>
          <a:prstGeom prst="rect">
            <a:avLst/>
          </a:prstGeom>
        </p:spPr>
      </p:pic>
      <p:pic>
        <p:nvPicPr>
          <p:cNvPr id="28" name="Picture 27" descr="A close up of a logo&#10;&#10;Description automatically generated">
            <a:extLst>
              <a:ext uri="{FF2B5EF4-FFF2-40B4-BE49-F238E27FC236}">
                <a16:creationId xmlns:a16="http://schemas.microsoft.com/office/drawing/2014/main" id="{F2AC8501-F6A7-4149-90E2-E1D63038E5C8}"/>
              </a:ext>
            </a:extLst>
          </p:cNvPr>
          <p:cNvPicPr>
            <a:picLocks noChangeAspect="1"/>
          </p:cNvPicPr>
          <p:nvPr/>
        </p:nvPicPr>
        <p:blipFill>
          <a:blip r:embed="rId4" cstate="print">
            <a:extLst>
              <a:ext uri="{BEBA8EAE-BF5A-486C-A8C5-ECC9F3942E4B}">
                <a14:imgProps xmlns:a14="http://schemas.microsoft.com/office/drawing/2010/main">
                  <a14:imgLayer r:embed="rId5">
                    <a14:imgEffect>
                      <a14:brightnessContrast bright="100000" contrast="100000"/>
                    </a14:imgEffect>
                  </a14:imgLayer>
                </a14:imgProps>
              </a:ext>
              <a:ext uri="{28A0092B-C50C-407E-A947-70E740481C1C}">
                <a14:useLocalDpi xmlns:a14="http://schemas.microsoft.com/office/drawing/2010/main"/>
              </a:ext>
            </a:extLst>
          </a:blip>
          <a:stretch>
            <a:fillRect/>
          </a:stretch>
        </p:blipFill>
        <p:spPr>
          <a:xfrm>
            <a:off x="8851921" y="3230556"/>
            <a:ext cx="545784" cy="545784"/>
          </a:xfrm>
          <a:prstGeom prst="rect">
            <a:avLst/>
          </a:prstGeom>
        </p:spPr>
      </p:pic>
      <p:pic>
        <p:nvPicPr>
          <p:cNvPr id="30" name="Picture 29" descr="A close up of a logo&#10;&#10;Description automatically generated">
            <a:extLst>
              <a:ext uri="{FF2B5EF4-FFF2-40B4-BE49-F238E27FC236}">
                <a16:creationId xmlns:a16="http://schemas.microsoft.com/office/drawing/2014/main" id="{AC2A573F-9782-754B-861C-1383F54B3D66}"/>
              </a:ext>
            </a:extLst>
          </p:cNvPr>
          <p:cNvPicPr>
            <a:picLocks noChangeAspect="1"/>
          </p:cNvPicPr>
          <p:nvPr/>
        </p:nvPicPr>
        <p:blipFill>
          <a:blip r:embed="rId6" cstate="print">
            <a:extLst>
              <a:ext uri="{BEBA8EAE-BF5A-486C-A8C5-ECC9F3942E4B}">
                <a14:imgProps xmlns:a14="http://schemas.microsoft.com/office/drawing/2010/main">
                  <a14:imgLayer r:embed="rId7">
                    <a14:imgEffect>
                      <a14:brightnessContrast bright="100000" contrast="100000"/>
                    </a14:imgEffect>
                  </a14:imgLayer>
                </a14:imgProps>
              </a:ext>
              <a:ext uri="{28A0092B-C50C-407E-A947-70E740481C1C}">
                <a14:useLocalDpi xmlns:a14="http://schemas.microsoft.com/office/drawing/2010/main"/>
              </a:ext>
            </a:extLst>
          </a:blip>
          <a:stretch>
            <a:fillRect/>
          </a:stretch>
        </p:blipFill>
        <p:spPr>
          <a:xfrm>
            <a:off x="759546" y="3156108"/>
            <a:ext cx="545784" cy="545784"/>
          </a:xfrm>
          <a:prstGeom prst="rect">
            <a:avLst/>
          </a:prstGeom>
        </p:spPr>
      </p:pic>
      <p:pic>
        <p:nvPicPr>
          <p:cNvPr id="32" name="Picture 31" descr="A close up of a logo&#10;&#10;Description automatically generated">
            <a:extLst>
              <a:ext uri="{FF2B5EF4-FFF2-40B4-BE49-F238E27FC236}">
                <a16:creationId xmlns:a16="http://schemas.microsoft.com/office/drawing/2014/main" id="{66DAD95A-16CE-5A4D-B167-98E666ED8B2D}"/>
              </a:ext>
            </a:extLst>
          </p:cNvPr>
          <p:cNvPicPr>
            <a:picLocks noChangeAspect="1"/>
          </p:cNvPicPr>
          <p:nvPr/>
        </p:nvPicPr>
        <p:blipFill>
          <a:blip r:embed="rId8" cstate="print">
            <a:extLst>
              <a:ext uri="{BEBA8EAE-BF5A-486C-A8C5-ECC9F3942E4B}">
                <a14:imgProps xmlns:a14="http://schemas.microsoft.com/office/drawing/2010/main">
                  <a14:imgLayer r:embed="rId9">
                    <a14:imgEffect>
                      <a14:colorTemperature colorTemp="11500"/>
                    </a14:imgEffect>
                    <a14:imgEffect>
                      <a14:saturation sat="400000"/>
                    </a14:imgEffect>
                    <a14:imgEffect>
                      <a14:brightnessContrast bright="100000" contrast="100000"/>
                    </a14:imgEffect>
                  </a14:imgLayer>
                </a14:imgProps>
              </a:ext>
              <a:ext uri="{28A0092B-C50C-407E-A947-70E740481C1C}">
                <a14:useLocalDpi xmlns:a14="http://schemas.microsoft.com/office/drawing/2010/main"/>
              </a:ext>
            </a:extLst>
          </a:blip>
          <a:stretch>
            <a:fillRect/>
          </a:stretch>
        </p:blipFill>
        <p:spPr>
          <a:xfrm>
            <a:off x="10804112" y="4230254"/>
            <a:ext cx="545784" cy="545784"/>
          </a:xfrm>
          <a:prstGeom prst="rect">
            <a:avLst/>
          </a:prstGeom>
        </p:spPr>
      </p:pic>
      <p:pic>
        <p:nvPicPr>
          <p:cNvPr id="34" name="Picture 33" descr="A close up of a logo&#10;&#10;Description automatically generated">
            <a:extLst>
              <a:ext uri="{FF2B5EF4-FFF2-40B4-BE49-F238E27FC236}">
                <a16:creationId xmlns:a16="http://schemas.microsoft.com/office/drawing/2014/main" id="{567605F3-7004-904C-8DE8-6599855CDDD6}"/>
              </a:ext>
            </a:extLst>
          </p:cNvPr>
          <p:cNvPicPr>
            <a:picLocks noChangeAspect="1"/>
          </p:cNvPicPr>
          <p:nvPr/>
        </p:nvPicPr>
        <p:blipFill>
          <a:blip r:embed="rId10" cstate="print">
            <a:extLst>
              <a:ext uri="{BEBA8EAE-BF5A-486C-A8C5-ECC9F3942E4B}">
                <a14:imgProps xmlns:a14="http://schemas.microsoft.com/office/drawing/2010/main">
                  <a14:imgLayer r:embed="rId11">
                    <a14:imgEffect>
                      <a14:brightnessContrast bright="100000" contrast="100000"/>
                    </a14:imgEffect>
                  </a14:imgLayer>
                </a14:imgProps>
              </a:ext>
              <a:ext uri="{28A0092B-C50C-407E-A947-70E740481C1C}">
                <a14:useLocalDpi xmlns:a14="http://schemas.microsoft.com/office/drawing/2010/main"/>
              </a:ext>
            </a:extLst>
          </a:blip>
          <a:stretch>
            <a:fillRect/>
          </a:stretch>
        </p:blipFill>
        <p:spPr>
          <a:xfrm>
            <a:off x="2771891" y="4248541"/>
            <a:ext cx="545784" cy="545784"/>
          </a:xfrm>
          <a:prstGeom prst="rect">
            <a:avLst/>
          </a:prstGeom>
        </p:spPr>
      </p:pic>
      <p:pic>
        <p:nvPicPr>
          <p:cNvPr id="36" name="Picture 35" descr="A close up of a logo&#10;&#10;Description automatically generated">
            <a:extLst>
              <a:ext uri="{FF2B5EF4-FFF2-40B4-BE49-F238E27FC236}">
                <a16:creationId xmlns:a16="http://schemas.microsoft.com/office/drawing/2014/main" id="{46BF3B0A-B489-9D47-99F0-9345AE221855}"/>
              </a:ext>
            </a:extLst>
          </p:cNvPr>
          <p:cNvPicPr>
            <a:picLocks noChangeAspect="1"/>
          </p:cNvPicPr>
          <p:nvPr/>
        </p:nvPicPr>
        <p:blipFill>
          <a:blip r:embed="rId12" cstate="print">
            <a:extLst>
              <a:ext uri="{BEBA8EAE-BF5A-486C-A8C5-ECC9F3942E4B}">
                <a14:imgProps xmlns:a14="http://schemas.microsoft.com/office/drawing/2010/main">
                  <a14:imgLayer r:embed="rId13">
                    <a14:imgEffect>
                      <a14:brightnessContrast bright="100000" contrast="100000"/>
                    </a14:imgEffect>
                  </a14:imgLayer>
                </a14:imgProps>
              </a:ext>
              <a:ext uri="{28A0092B-C50C-407E-A947-70E740481C1C}">
                <a14:useLocalDpi xmlns:a14="http://schemas.microsoft.com/office/drawing/2010/main"/>
              </a:ext>
            </a:extLst>
          </a:blip>
          <a:stretch>
            <a:fillRect/>
          </a:stretch>
        </p:blipFill>
        <p:spPr>
          <a:xfrm>
            <a:off x="4807924" y="3234708"/>
            <a:ext cx="545784" cy="545784"/>
          </a:xfrm>
          <a:prstGeom prst="rect">
            <a:avLst/>
          </a:prstGeom>
        </p:spPr>
      </p:pic>
    </p:spTree>
    <p:extLst>
      <p:ext uri="{BB962C8B-B14F-4D97-AF65-F5344CB8AC3E}">
        <p14:creationId xmlns:p14="http://schemas.microsoft.com/office/powerpoint/2010/main" val="317318050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a:xfrm>
            <a:off x="4175359" y="623725"/>
            <a:ext cx="5773313" cy="697353"/>
          </a:xfrm>
        </p:spPr>
        <p:txBody>
          <a:bodyPr>
            <a:noAutofit/>
          </a:bodyPr>
          <a:lstStyle/>
          <a:p>
            <a:r>
              <a:rPr lang="es-ES" dirty="0"/>
              <a:t>¿PUEDE PERMITIRSE CONTRATAR A ALGUIEN?</a:t>
            </a:r>
          </a:p>
        </p:txBody>
      </p:sp>
      <p:sp>
        <p:nvSpPr>
          <p:cNvPr id="7" name="Text Placeholder 6"/>
          <p:cNvSpPr>
            <a:spLocks noGrp="1"/>
          </p:cNvSpPr>
          <p:nvPr>
            <p:ph type="body" sz="quarter" idx="15"/>
          </p:nvPr>
        </p:nvSpPr>
        <p:spPr>
          <a:xfrm>
            <a:off x="3842657" y="2128494"/>
            <a:ext cx="7898239" cy="3960000"/>
          </a:xfrm>
        </p:spPr>
        <p:txBody>
          <a:bodyPr/>
          <a:lstStyle/>
          <a:p>
            <a:pPr fontAlgn="base"/>
            <a:r>
              <a:rPr lang="es-ES" dirty="0"/>
              <a:t>Como primer paso:</a:t>
            </a:r>
          </a:p>
          <a:p>
            <a:pPr marL="342900" lvl="0" indent="-342900" fontAlgn="base">
              <a:buClr>
                <a:srgbClr val="EE7123"/>
              </a:buClr>
              <a:buFont typeface="Arial" panose="020B0604020202020204" pitchFamily="34" charset="0"/>
              <a:buChar char="•"/>
            </a:pPr>
            <a:r>
              <a:rPr lang="es-ES" dirty="0"/>
              <a:t>Compare sus datos financieros de los tres últimos meses con los pronósticos para los 12 meses siguientes, para saber si puede pagar la nómina de esa persona ideal.  </a:t>
            </a:r>
          </a:p>
          <a:p>
            <a:pPr marL="342900" lvl="0" indent="-342900" fontAlgn="base">
              <a:buClr>
                <a:srgbClr val="EE7123"/>
              </a:buClr>
              <a:buFont typeface="Arial" panose="020B0604020202020204" pitchFamily="34" charset="0"/>
              <a:buChar char="•"/>
            </a:pPr>
            <a:r>
              <a:rPr lang="es-ES" dirty="0"/>
              <a:t>¿Puede apartar como mínimo tres meses de su sueldo?</a:t>
            </a:r>
          </a:p>
          <a:p>
            <a:pPr fontAlgn="base"/>
            <a:r>
              <a:rPr lang="es-ES" b="1" dirty="0"/>
              <a:t> </a:t>
            </a:r>
          </a:p>
          <a:p>
            <a:pPr algn="just"/>
            <a:r>
              <a:rPr lang="es-ES" i="1" dirty="0"/>
              <a:t>En el </a:t>
            </a:r>
            <a:r>
              <a:rPr lang="es-ES" b="1" i="1" dirty="0"/>
              <a:t>Módulo 4 </a:t>
            </a:r>
            <a:r>
              <a:rPr lang="es-ES" i="1" dirty="0"/>
              <a:t>encontrará una valoración financiera completa de los gastos de contratar a una persona.   También estudiaremos varias maneras de valorar el rendimiento real y financiero de su inversión. </a:t>
            </a:r>
          </a:p>
        </p:txBody>
      </p:sp>
      <p:pic>
        <p:nvPicPr>
          <p:cNvPr id="3" name="Picture 2" descr="A picture containing toy, colorful&#10;&#10;Description automatically generated">
            <a:extLst>
              <a:ext uri="{FF2B5EF4-FFF2-40B4-BE49-F238E27FC236}">
                <a16:creationId xmlns:a16="http://schemas.microsoft.com/office/drawing/2014/main" id="{1D20BBA3-3A3A-44ED-89B4-8229C221BDA3}"/>
              </a:ext>
            </a:extLst>
          </p:cNvPr>
          <p:cNvPicPr>
            <a:picLocks noChangeAspect="1"/>
          </p:cNvPicPr>
          <p:nvPr/>
        </p:nvPicPr>
        <p:blipFill>
          <a:blip r:embed="rId2">
            <a:extLst>
              <a:ext uri="{837473B0-CC2E-450A-ABE3-18F120FF3D39}">
                <a1611:picAttrSrcUrl xmlns:a1611="http://schemas.microsoft.com/office/drawing/2016/11/main" r:id="rId3"/>
              </a:ext>
            </a:extLst>
          </a:blip>
          <a:stretch>
            <a:fillRect/>
          </a:stretch>
        </p:blipFill>
        <p:spPr>
          <a:xfrm>
            <a:off x="0" y="3883779"/>
            <a:ext cx="3929743" cy="2947307"/>
          </a:xfrm>
          <a:prstGeom prst="rect">
            <a:avLst/>
          </a:prstGeom>
        </p:spPr>
      </p:pic>
    </p:spTree>
    <p:extLst>
      <p:ext uri="{BB962C8B-B14F-4D97-AF65-F5344CB8AC3E}">
        <p14:creationId xmlns:p14="http://schemas.microsoft.com/office/powerpoint/2010/main" val="33228226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s-ES" dirty="0"/>
              <a:t>1.1 INTRODUCCIÓN</a:t>
            </a:r>
            <a:br>
              <a:rPr lang="es-ES" dirty="0"/>
            </a:br>
            <a:r>
              <a:rPr lang="es-ES" dirty="0"/>
              <a:t>Por qué ahora podría ser el momento adecuado</a:t>
            </a:r>
          </a:p>
        </p:txBody>
      </p:sp>
      <p:pic>
        <p:nvPicPr>
          <p:cNvPr id="4" name="Picture 3" descr="A clock in the middle of a watch&#10;&#10;Description automatically generated">
            <a:extLst>
              <a:ext uri="{FF2B5EF4-FFF2-40B4-BE49-F238E27FC236}">
                <a16:creationId xmlns:a16="http://schemas.microsoft.com/office/drawing/2014/main" id="{01728227-38A7-46CE-8A8F-123388F3A04F}"/>
              </a:ext>
            </a:extLst>
          </p:cNvPr>
          <p:cNvPicPr>
            <a:picLocks noChangeAspect="1"/>
          </p:cNvPicPr>
          <p:nvPr/>
        </p:nvPicPr>
        <p:blipFill>
          <a:blip r:embed="rId2" cstate="screen">
            <a:extLst>
              <a:ext uri="{28A0092B-C50C-407E-A947-70E740481C1C}">
                <a14:useLocalDpi xmlns:a14="http://schemas.microsoft.com/office/drawing/2010/main"/>
              </a:ext>
              <a:ext uri="{837473B0-CC2E-450A-ABE3-18F120FF3D39}">
                <a1611:picAttrSrcUrl xmlns:a1611="http://schemas.microsoft.com/office/drawing/2016/11/main" r:id="rId3"/>
              </a:ext>
            </a:extLst>
          </a:blip>
          <a:stretch>
            <a:fillRect/>
          </a:stretch>
        </p:blipFill>
        <p:spPr>
          <a:xfrm rot="2050597">
            <a:off x="7660355" y="2256365"/>
            <a:ext cx="3756088" cy="2654302"/>
          </a:xfrm>
          <a:prstGeom prst="rect">
            <a:avLst/>
          </a:prstGeom>
        </p:spPr>
      </p:pic>
    </p:spTree>
    <p:extLst>
      <p:ext uri="{BB962C8B-B14F-4D97-AF65-F5344CB8AC3E}">
        <p14:creationId xmlns:p14="http://schemas.microsoft.com/office/powerpoint/2010/main" val="193848114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427462" y="1664208"/>
            <a:ext cx="2772937" cy="1030019"/>
          </a:xfrm>
        </p:spPr>
        <p:txBody>
          <a:bodyPr/>
          <a:lstStyle/>
          <a:p>
            <a:r>
              <a:rPr lang="es-ES" sz="5000" dirty="0"/>
              <a:t>A CONTI-NUACIÓN</a:t>
            </a:r>
          </a:p>
        </p:txBody>
      </p:sp>
      <p:sp>
        <p:nvSpPr>
          <p:cNvPr id="3" name="Text Placeholder 2"/>
          <p:cNvSpPr>
            <a:spLocks noGrp="1"/>
          </p:cNvSpPr>
          <p:nvPr>
            <p:ph type="body" sz="quarter" idx="14"/>
          </p:nvPr>
        </p:nvSpPr>
        <p:spPr/>
        <p:txBody>
          <a:bodyPr/>
          <a:lstStyle/>
          <a:p>
            <a:r>
              <a:rPr lang="es-ES" sz="2600" b="1" dirty="0">
                <a:solidFill>
                  <a:srgbClr val="CE1779"/>
                </a:solidFill>
              </a:rPr>
              <a:t>MÓDULO 2: </a:t>
            </a:r>
            <a:r>
              <a:rPr lang="es-ES" sz="2600" b="1" dirty="0"/>
              <a:t>	</a:t>
            </a:r>
          </a:p>
          <a:p>
            <a:pPr>
              <a:lnSpc>
                <a:spcPct val="100000"/>
              </a:lnSpc>
            </a:pPr>
            <a:endParaRPr lang="en-US" sz="600" b="1" dirty="0"/>
          </a:p>
          <a:p>
            <a:pPr>
              <a:lnSpc>
                <a:spcPct val="100000"/>
              </a:lnSpc>
              <a:spcBef>
                <a:spcPts val="0"/>
              </a:spcBef>
            </a:pPr>
            <a:r>
              <a:rPr lang="es-ES" sz="3300" b="1" dirty="0"/>
              <a:t>LA FUNCIÓN - ¿CÓMO ES LA PERSONA IDEAL? </a:t>
            </a:r>
          </a:p>
        </p:txBody>
      </p:sp>
      <p:sp>
        <p:nvSpPr>
          <p:cNvPr id="21" name="Text Placeholder 20"/>
          <p:cNvSpPr>
            <a:spLocks noGrp="1"/>
          </p:cNvSpPr>
          <p:nvPr>
            <p:ph type="body" sz="quarter" idx="4294967295"/>
          </p:nvPr>
        </p:nvSpPr>
        <p:spPr>
          <a:xfrm>
            <a:off x="8508170" y="3429000"/>
            <a:ext cx="2812464" cy="323455"/>
          </a:xfrm>
        </p:spPr>
        <p:txBody>
          <a:bodyPr>
            <a:normAutofit fontScale="55000" lnSpcReduction="20000"/>
          </a:bodyPr>
          <a:lstStyle/>
          <a:p>
            <a:r>
              <a:rPr lang="es-ES" dirty="0">
                <a:solidFill>
                  <a:schemeClr val="bg1"/>
                </a:solidFill>
              </a:rPr>
              <a:t>@AmbitiontoEmploy</a:t>
            </a:r>
          </a:p>
        </p:txBody>
      </p:sp>
      <p:sp>
        <p:nvSpPr>
          <p:cNvPr id="22" name="Text Placeholder 21"/>
          <p:cNvSpPr>
            <a:spLocks noGrp="1"/>
          </p:cNvSpPr>
          <p:nvPr>
            <p:ph type="body" sz="quarter" idx="4294967295"/>
          </p:nvPr>
        </p:nvSpPr>
        <p:spPr>
          <a:xfrm>
            <a:off x="7438299" y="4369677"/>
            <a:ext cx="2812464" cy="323455"/>
          </a:xfrm>
        </p:spPr>
        <p:txBody>
          <a:bodyPr>
            <a:normAutofit fontScale="55000" lnSpcReduction="20000"/>
          </a:bodyPr>
          <a:lstStyle/>
          <a:p>
            <a:r>
              <a:rPr lang="es-ES" dirty="0">
                <a:solidFill>
                  <a:schemeClr val="bg1"/>
                </a:solidFill>
              </a:rPr>
              <a:t>www.</a:t>
            </a:r>
            <a:r>
              <a:rPr lang="es-ES" sz="1800" b="1" dirty="0">
                <a:solidFill>
                  <a:schemeClr val="bg1"/>
                </a:solidFill>
              </a:rPr>
              <a:t>ambitiontoemploy</a:t>
            </a:r>
            <a:r>
              <a:rPr lang="es-ES" dirty="0">
                <a:solidFill>
                  <a:schemeClr val="bg1"/>
                </a:solidFill>
              </a:rPr>
              <a:t>.eu</a:t>
            </a:r>
          </a:p>
        </p:txBody>
      </p:sp>
      <p:grpSp>
        <p:nvGrpSpPr>
          <p:cNvPr id="10" name="Google Shape;664;p39"/>
          <p:cNvGrpSpPr/>
          <p:nvPr/>
        </p:nvGrpSpPr>
        <p:grpSpPr>
          <a:xfrm>
            <a:off x="6578626" y="4187991"/>
            <a:ext cx="301041" cy="301041"/>
            <a:chOff x="5941025" y="3634400"/>
            <a:chExt cx="467650" cy="467650"/>
          </a:xfrm>
        </p:grpSpPr>
        <p:sp>
          <p:nvSpPr>
            <p:cNvPr id="11" name="Google Shape;665;p39"/>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2" name="Google Shape;666;p39"/>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3" name="Google Shape;667;p39"/>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4" name="Google Shape;668;p39"/>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5" name="Google Shape;669;p39"/>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6" name="Google Shape;670;p39"/>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pic>
        <p:nvPicPr>
          <p:cNvPr id="5" name="Picture 4" descr="A close up of a logo&#10;&#10;Description automatically generated">
            <a:extLst>
              <a:ext uri="{FF2B5EF4-FFF2-40B4-BE49-F238E27FC236}">
                <a16:creationId xmlns:a16="http://schemas.microsoft.com/office/drawing/2014/main" id="{D83F28AA-65EF-6841-AEF8-CFDAAD7B0C25}"/>
              </a:ext>
            </a:extLst>
          </p:cNvPr>
          <p:cNvPicPr>
            <a:picLocks noChangeAspect="1"/>
          </p:cNvPicPr>
          <p:nvPr/>
        </p:nvPicPr>
        <p:blipFill>
          <a:blip r:embed="rId2" cstate="print">
            <a:extLst>
              <a:ext uri="{BEBA8EAE-BF5A-486C-A8C5-ECC9F3942E4B}">
                <a14:imgProps xmlns:a14="http://schemas.microsoft.com/office/drawing/2010/main">
                  <a14:imgLayer r:embed="rId3">
                    <a14:imgEffect>
                      <a14:colorTemperature colorTemp="11500"/>
                    </a14:imgEffect>
                    <a14:imgEffect>
                      <a14:saturation sat="400000"/>
                    </a14:imgEffect>
                    <a14:imgEffect>
                      <a14:brightnessContrast bright="100000" contrast="100000"/>
                    </a14:imgEffect>
                  </a14:imgLayer>
                </a14:imgProps>
              </a:ext>
              <a:ext uri="{28A0092B-C50C-407E-A947-70E740481C1C}">
                <a14:useLocalDpi xmlns:a14="http://schemas.microsoft.com/office/drawing/2010/main"/>
              </a:ext>
            </a:extLst>
          </a:blip>
          <a:stretch>
            <a:fillRect/>
          </a:stretch>
        </p:blipFill>
        <p:spPr>
          <a:xfrm>
            <a:off x="7659948" y="3300312"/>
            <a:ext cx="290415" cy="290415"/>
          </a:xfrm>
          <a:prstGeom prst="rect">
            <a:avLst/>
          </a:prstGeom>
        </p:spPr>
      </p:pic>
    </p:spTree>
    <p:extLst>
      <p:ext uri="{BB962C8B-B14F-4D97-AF65-F5344CB8AC3E}">
        <p14:creationId xmlns:p14="http://schemas.microsoft.com/office/powerpoint/2010/main" val="4116818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6"/>
          </p:nvPr>
        </p:nvSpPr>
        <p:spPr/>
        <p:txBody>
          <a:bodyPr/>
          <a:lstStyle/>
          <a:p>
            <a:r>
              <a:rPr lang="es-ES" dirty="0"/>
              <a:t>1.1 INTRODUCCIÓN </a:t>
            </a:r>
          </a:p>
          <a:p>
            <a:endParaRPr lang="en-US" dirty="0"/>
          </a:p>
        </p:txBody>
      </p:sp>
      <p:sp>
        <p:nvSpPr>
          <p:cNvPr id="6" name="Text Placeholder 5"/>
          <p:cNvSpPr>
            <a:spLocks noGrp="1"/>
          </p:cNvSpPr>
          <p:nvPr>
            <p:ph type="body" sz="quarter" idx="17"/>
          </p:nvPr>
        </p:nvSpPr>
        <p:spPr/>
        <p:txBody>
          <a:bodyPr/>
          <a:lstStyle/>
          <a:p>
            <a:pPr algn="just"/>
            <a:r>
              <a:rPr lang="es-ES" dirty="0"/>
              <a:t>Ya ha completado la Herramienta de autoevaluación de Ambition to employ y ha analizado su negocio individual y las condiciones para contratar a una persona.   En este curso escuchará a varias personas autónomas hablar de algunos de los problemas más acuciantes en los negocios. </a:t>
            </a:r>
          </a:p>
          <a:p>
            <a:pPr algn="just"/>
            <a:endParaRPr lang="en-US" dirty="0"/>
          </a:p>
        </p:txBody>
      </p:sp>
      <p:pic>
        <p:nvPicPr>
          <p:cNvPr id="3" name="Picture Placeholder 2" descr="A picture containing person, indoor, man, woman&#10;&#10;Description automatically generated">
            <a:extLst>
              <a:ext uri="{FF2B5EF4-FFF2-40B4-BE49-F238E27FC236}">
                <a16:creationId xmlns:a16="http://schemas.microsoft.com/office/drawing/2014/main" id="{A8B17AA2-C141-C14D-8F96-17984086B427}"/>
              </a:ext>
            </a:extLst>
          </p:cNvPr>
          <p:cNvPicPr>
            <a:picLocks noGrp="1" noChangeAspect="1"/>
          </p:cNvPicPr>
          <p:nvPr>
            <p:ph type="pic" sz="quarter" idx="18"/>
          </p:nvPr>
        </p:nvPicPr>
        <p:blipFill rotWithShape="1">
          <a:blip r:embed="rId2" cstate="print">
            <a:extLst>
              <a:ext uri="{28A0092B-C50C-407E-A947-70E740481C1C}">
                <a14:useLocalDpi xmlns:a14="http://schemas.microsoft.com/office/drawing/2010/main"/>
              </a:ext>
            </a:extLst>
          </a:blip>
          <a:srcRect t="-499"/>
          <a:stretch/>
        </p:blipFill>
        <p:spPr>
          <a:xfrm>
            <a:off x="13382" y="41325"/>
            <a:ext cx="5850251" cy="6782936"/>
          </a:xfrm>
        </p:spPr>
      </p:pic>
    </p:spTree>
    <p:extLst>
      <p:ext uri="{BB962C8B-B14F-4D97-AF65-F5344CB8AC3E}">
        <p14:creationId xmlns:p14="http://schemas.microsoft.com/office/powerpoint/2010/main" val="20378288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3"/>
          </p:nvPr>
        </p:nvSpPr>
        <p:spPr>
          <a:xfrm>
            <a:off x="876301" y="657923"/>
            <a:ext cx="6238178" cy="1046968"/>
          </a:xfrm>
        </p:spPr>
        <p:txBody>
          <a:bodyPr>
            <a:normAutofit fontScale="92500"/>
          </a:bodyPr>
          <a:lstStyle/>
          <a:p>
            <a:r>
              <a:rPr lang="es-ES" sz="4200" dirty="0"/>
              <a:t>¿LE SUENAN ESTAS QUEJAS?</a:t>
            </a:r>
          </a:p>
          <a:p>
            <a:endParaRPr lang="en-US" dirty="0"/>
          </a:p>
        </p:txBody>
      </p:sp>
      <p:sp>
        <p:nvSpPr>
          <p:cNvPr id="5" name="Text Placeholder 4"/>
          <p:cNvSpPr>
            <a:spLocks noGrp="1"/>
          </p:cNvSpPr>
          <p:nvPr>
            <p:ph type="body" sz="quarter" idx="14"/>
          </p:nvPr>
        </p:nvSpPr>
        <p:spPr>
          <a:xfrm>
            <a:off x="876301" y="2117212"/>
            <a:ext cx="10341826" cy="3975101"/>
          </a:xfrm>
        </p:spPr>
        <p:txBody>
          <a:bodyPr/>
          <a:lstStyle/>
          <a:p>
            <a:pPr marL="342900" lvl="0" indent="-342900">
              <a:lnSpc>
                <a:spcPct val="100000"/>
              </a:lnSpc>
              <a:buClr>
                <a:srgbClr val="EE7123"/>
              </a:buClr>
              <a:buFont typeface="Arial" panose="020B0604020202020204" pitchFamily="34" charset="0"/>
              <a:buChar char="•"/>
            </a:pPr>
            <a:r>
              <a:rPr lang="es-ES" dirty="0"/>
              <a:t>Mal momento</a:t>
            </a:r>
          </a:p>
          <a:p>
            <a:pPr marL="342900" lvl="0" indent="-342900">
              <a:lnSpc>
                <a:spcPct val="100000"/>
              </a:lnSpc>
              <a:buClr>
                <a:srgbClr val="EE7123"/>
              </a:buClr>
              <a:buFont typeface="Arial" panose="020B0604020202020204" pitchFamily="34" charset="0"/>
              <a:buChar char="•"/>
            </a:pPr>
            <a:r>
              <a:rPr lang="es-ES" dirty="0"/>
              <a:t>En modo reacción: ¡apagando fuegos! </a:t>
            </a:r>
          </a:p>
          <a:p>
            <a:pPr marL="342900" lvl="0" indent="-342900">
              <a:lnSpc>
                <a:spcPct val="100000"/>
              </a:lnSpc>
              <a:buClr>
                <a:srgbClr val="EE7123"/>
              </a:buClr>
              <a:buFont typeface="Arial" panose="020B0604020202020204" pitchFamily="34" charset="0"/>
              <a:buChar char="•"/>
            </a:pPr>
            <a:r>
              <a:rPr lang="es-ES" dirty="0"/>
              <a:t>Sin objetivos claros a corto y largo plazo</a:t>
            </a:r>
          </a:p>
          <a:p>
            <a:pPr marL="342900" lvl="0" indent="-342900">
              <a:lnSpc>
                <a:spcPct val="100000"/>
              </a:lnSpc>
              <a:buClr>
                <a:srgbClr val="EE7123"/>
              </a:buClr>
              <a:buFont typeface="Arial" panose="020B0604020202020204" pitchFamily="34" charset="0"/>
              <a:buChar char="•"/>
            </a:pPr>
            <a:r>
              <a:rPr lang="es-ES" dirty="0"/>
              <a:t>Apoyo inexistente o inestable</a:t>
            </a:r>
          </a:p>
          <a:p>
            <a:pPr marL="342900" lvl="0" indent="-342900">
              <a:lnSpc>
                <a:spcPct val="100000"/>
              </a:lnSpc>
              <a:buClr>
                <a:srgbClr val="EE7123"/>
              </a:buClr>
              <a:buFont typeface="Arial" panose="020B0604020202020204" pitchFamily="34" charset="0"/>
              <a:buChar char="•"/>
            </a:pPr>
            <a:r>
              <a:rPr lang="es-ES" dirty="0"/>
              <a:t>Mentalidad y autoestima: sin seguridad de poder llevarlo a cabo</a:t>
            </a:r>
          </a:p>
          <a:p>
            <a:pPr lvl="0">
              <a:lnSpc>
                <a:spcPct val="100000"/>
              </a:lnSpc>
              <a:buClr>
                <a:srgbClr val="EE7123"/>
              </a:buClr>
            </a:pPr>
            <a:r>
              <a:rPr lang="es-ES" dirty="0"/>
              <a:t>Y por último, fundamental:</a:t>
            </a:r>
          </a:p>
          <a:p>
            <a:pPr marL="342900" lvl="0" indent="-342900">
              <a:lnSpc>
                <a:spcPct val="100000"/>
              </a:lnSpc>
              <a:buClr>
                <a:srgbClr val="EE7123"/>
              </a:buClr>
              <a:buFont typeface="Arial" panose="020B0604020202020204" pitchFamily="34" charset="0"/>
              <a:buChar char="•"/>
            </a:pPr>
            <a:r>
              <a:rPr lang="es-ES" dirty="0"/>
              <a:t>Dejadez</a:t>
            </a:r>
          </a:p>
        </p:txBody>
      </p:sp>
    </p:spTree>
    <p:extLst>
      <p:ext uri="{BB962C8B-B14F-4D97-AF65-F5344CB8AC3E}">
        <p14:creationId xmlns:p14="http://schemas.microsoft.com/office/powerpoint/2010/main" val="53524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F6C501B-F06F-524E-9F2A-9737008C827E}"/>
              </a:ext>
            </a:extLst>
          </p:cNvPr>
          <p:cNvSpPr>
            <a:spLocks noGrp="1"/>
          </p:cNvSpPr>
          <p:nvPr>
            <p:ph type="body" sz="quarter" idx="13"/>
          </p:nvPr>
        </p:nvSpPr>
        <p:spPr/>
        <p:txBody>
          <a:bodyPr>
            <a:normAutofit fontScale="92500"/>
          </a:bodyPr>
          <a:lstStyle/>
          <a:p>
            <a:r>
              <a:rPr lang="es-ES" dirty="0">
                <a:latin typeface="+mj-lt"/>
              </a:rPr>
              <a:t>EN LOS NEGOCIOS, EL TIEMPO LO ES TODO</a:t>
            </a:r>
          </a:p>
        </p:txBody>
      </p:sp>
      <p:sp>
        <p:nvSpPr>
          <p:cNvPr id="3" name="Text Placeholder 2">
            <a:extLst>
              <a:ext uri="{FF2B5EF4-FFF2-40B4-BE49-F238E27FC236}">
                <a16:creationId xmlns:a16="http://schemas.microsoft.com/office/drawing/2014/main" id="{7A73345D-80E9-2640-B26F-AD0658DBDC02}"/>
              </a:ext>
            </a:extLst>
          </p:cNvPr>
          <p:cNvSpPr>
            <a:spLocks noGrp="1"/>
          </p:cNvSpPr>
          <p:nvPr>
            <p:ph type="body" sz="quarter" idx="14"/>
          </p:nvPr>
        </p:nvSpPr>
        <p:spPr>
          <a:xfrm>
            <a:off x="3951832" y="2022855"/>
            <a:ext cx="7827389" cy="3975101"/>
          </a:xfrm>
        </p:spPr>
        <p:txBody>
          <a:bodyPr/>
          <a:lstStyle/>
          <a:p>
            <a:pPr algn="just">
              <a:lnSpc>
                <a:spcPct val="100000"/>
              </a:lnSpc>
            </a:pPr>
            <a:r>
              <a:rPr lang="es-ES" dirty="0"/>
              <a:t>Se encuentra en una coyuntura apasionante para su negocio.  Ha sobrevivido a los primeros días y a los problemas específicos de cualquier empresa, como impulsar las ventas de cero, establecer la marca, gestionar las operaciones, entablar relaciones y estabilizar el flujo de caja.  </a:t>
            </a:r>
          </a:p>
          <a:p>
            <a:pPr algn="just">
              <a:lnSpc>
                <a:spcPct val="100000"/>
              </a:lnSpc>
            </a:pPr>
            <a:r>
              <a:rPr lang="es-ES" dirty="0"/>
              <a:t>Por fin, su aventura ha evolucionado de ser una empresa nueva en dificultades a un negocio más asentado y empieza a pensar en crecer y pasar al siguiente nivel.   La Herramienta de autoevaluación de Ambition to employ le habrá ayudado a averiguar si las condiciones son idóneas para contratar a una persona.</a:t>
            </a:r>
          </a:p>
        </p:txBody>
      </p:sp>
      <p:pic>
        <p:nvPicPr>
          <p:cNvPr id="11" name="Picture 10" descr="A close up of a sign&#10;&#10;Description automatically generated">
            <a:extLst>
              <a:ext uri="{FF2B5EF4-FFF2-40B4-BE49-F238E27FC236}">
                <a16:creationId xmlns:a16="http://schemas.microsoft.com/office/drawing/2014/main" id="{6D9178C4-516B-44E4-A8E3-D5CE66078D73}"/>
              </a:ext>
            </a:extLst>
          </p:cNvPr>
          <p:cNvPicPr>
            <a:picLocks noChangeAspect="1"/>
          </p:cNvPicPr>
          <p:nvPr/>
        </p:nvPicPr>
        <p:blipFill>
          <a:blip r:embed="rId2" cstate="print">
            <a:extLst>
              <a:ext uri="{28A0092B-C50C-407E-A947-70E740481C1C}">
                <a14:useLocalDpi xmlns:a14="http://schemas.microsoft.com/office/drawing/2010/main"/>
              </a:ext>
              <a:ext uri="{837473B0-CC2E-450A-ABE3-18F120FF3D39}">
                <a1611:picAttrSrcUrl xmlns:a1611="http://schemas.microsoft.com/office/drawing/2016/11/main" r:id="rId3"/>
              </a:ext>
            </a:extLst>
          </a:blip>
          <a:stretch>
            <a:fillRect/>
          </a:stretch>
        </p:blipFill>
        <p:spPr>
          <a:xfrm>
            <a:off x="119742" y="3983932"/>
            <a:ext cx="3832089" cy="2874067"/>
          </a:xfrm>
          <a:prstGeom prst="rect">
            <a:avLst/>
          </a:prstGeom>
        </p:spPr>
      </p:pic>
      <p:sp>
        <p:nvSpPr>
          <p:cNvPr id="12" name="TextBox 11">
            <a:extLst>
              <a:ext uri="{FF2B5EF4-FFF2-40B4-BE49-F238E27FC236}">
                <a16:creationId xmlns:a16="http://schemas.microsoft.com/office/drawing/2014/main" id="{92B43B15-D38F-40F5-B4AF-1E477AAB8587}"/>
              </a:ext>
            </a:extLst>
          </p:cNvPr>
          <p:cNvSpPr txBox="1"/>
          <p:nvPr/>
        </p:nvSpPr>
        <p:spPr>
          <a:xfrm>
            <a:off x="1002620" y="7002728"/>
            <a:ext cx="2949211" cy="369332"/>
          </a:xfrm>
          <a:prstGeom prst="rect">
            <a:avLst/>
          </a:prstGeom>
          <a:noFill/>
        </p:spPr>
        <p:txBody>
          <a:bodyPr wrap="square" rtlCol="0">
            <a:spAutoFit/>
          </a:bodyPr>
          <a:lstStyle/>
          <a:p>
            <a:r>
              <a:rPr lang="es-ES" sz="900" dirty="0">
                <a:hlinkClick r:id="rId3" tooltip="http://technofaq.org/posts/2017/03/why-social-media-for-the-growth-and-success-of-your-business/"/>
              </a:rPr>
              <a:t>Fotografía</a:t>
            </a:r>
            <a:r>
              <a:rPr lang="es-ES" sz="900" dirty="0"/>
              <a:t> de autoría desconocida, con licencia de </a:t>
            </a:r>
            <a:r>
              <a:rPr lang="es-ES" sz="900" dirty="0">
                <a:hlinkClick r:id="rId4" tooltip="https://creativecommons.org/licenses/by-nc-sa/3.0/"/>
              </a:rPr>
              <a:t>CC BY-SA-NC</a:t>
            </a:r>
          </a:p>
        </p:txBody>
      </p:sp>
    </p:spTree>
    <p:extLst>
      <p:ext uri="{BB962C8B-B14F-4D97-AF65-F5344CB8AC3E}">
        <p14:creationId xmlns:p14="http://schemas.microsoft.com/office/powerpoint/2010/main" val="14475189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3"/>
          </p:nvPr>
        </p:nvSpPr>
        <p:spPr>
          <a:xfrm>
            <a:off x="506187" y="841888"/>
            <a:ext cx="7650842" cy="890826"/>
          </a:xfrm>
        </p:spPr>
        <p:txBody>
          <a:bodyPr>
            <a:normAutofit fontScale="92500" lnSpcReduction="20000"/>
          </a:bodyPr>
          <a:lstStyle/>
          <a:p>
            <a:r>
              <a:rPr lang="es-ES" dirty="0"/>
              <a:t>EN LOS NEGOCIOS, EL TIEMPO LO ES TODO - Veamos algunas </a:t>
            </a:r>
            <a:r>
              <a:rPr lang="es-ES" b="1" dirty="0">
                <a:solidFill>
                  <a:srgbClr val="EE7123"/>
                </a:solidFill>
              </a:rPr>
              <a:t>SEÑALES:</a:t>
            </a:r>
          </a:p>
          <a:p>
            <a:endParaRPr lang="en-US" dirty="0"/>
          </a:p>
        </p:txBody>
      </p:sp>
      <p:sp>
        <p:nvSpPr>
          <p:cNvPr id="5" name="Text Placeholder 4"/>
          <p:cNvSpPr>
            <a:spLocks noGrp="1"/>
          </p:cNvSpPr>
          <p:nvPr>
            <p:ph type="body" sz="quarter" idx="14"/>
          </p:nvPr>
        </p:nvSpPr>
        <p:spPr>
          <a:xfrm>
            <a:off x="506187" y="2041012"/>
            <a:ext cx="8561613" cy="3975101"/>
          </a:xfrm>
        </p:spPr>
        <p:txBody>
          <a:bodyPr/>
          <a:lstStyle/>
          <a:p>
            <a:pPr marL="342900" lvl="0" indent="-342900">
              <a:buClr>
                <a:srgbClr val="EE7123"/>
              </a:buClr>
              <a:buFont typeface="Arial" panose="020B0604020202020204" pitchFamily="34" charset="0"/>
              <a:buChar char="•"/>
            </a:pPr>
            <a:r>
              <a:rPr lang="es-ES" dirty="0"/>
              <a:t>Ha tenido que rechazar trabajo. </a:t>
            </a:r>
          </a:p>
          <a:p>
            <a:pPr marL="342900" lvl="0" indent="-342900">
              <a:buClr>
                <a:srgbClr val="EE7123"/>
              </a:buClr>
              <a:buFont typeface="Arial" panose="020B0604020202020204" pitchFamily="34" charset="0"/>
              <a:buChar char="•"/>
            </a:pPr>
            <a:r>
              <a:rPr lang="es-ES" dirty="0"/>
              <a:t>Ha surgido una nueva fuente de ingresos que no puede gestionar en solitario.</a:t>
            </a:r>
          </a:p>
          <a:p>
            <a:pPr marL="342900" lvl="0" indent="-342900">
              <a:buClr>
                <a:srgbClr val="EE7123"/>
              </a:buClr>
              <a:buFont typeface="Arial" panose="020B0604020202020204" pitchFamily="34" charset="0"/>
              <a:buChar char="•"/>
            </a:pPr>
            <a:r>
              <a:rPr lang="es-ES" dirty="0"/>
              <a:t>Tiene una tarea que requiere unas destrezas concretas, como la contabilidad.</a:t>
            </a:r>
          </a:p>
          <a:p>
            <a:pPr marL="342900" lvl="0" indent="-342900">
              <a:buClr>
                <a:srgbClr val="EE7123"/>
              </a:buClr>
              <a:buFont typeface="Arial" panose="020B0604020202020204" pitchFamily="34" charset="0"/>
              <a:buChar char="•"/>
            </a:pPr>
            <a:r>
              <a:rPr lang="es-ES" dirty="0"/>
              <a:t>Su volumen de trabajo ha aumentado hasta el punto de que necesita otro par de manos. Sabe que podría aumentar las ventas si tuviera más recursos.</a:t>
            </a:r>
          </a:p>
          <a:p>
            <a:pPr marL="342900" lvl="0" indent="-342900">
              <a:buClr>
                <a:srgbClr val="EE7123"/>
              </a:buClr>
              <a:buFont typeface="Arial" panose="020B0604020202020204" pitchFamily="34" charset="0"/>
              <a:buChar char="•"/>
            </a:pPr>
            <a:r>
              <a:rPr lang="es-ES" dirty="0"/>
              <a:t>Le falta tiempo para la planificación estratégica de su empresa y siente frustración porque todo lo demás le desborda.</a:t>
            </a:r>
          </a:p>
          <a:p>
            <a:endParaRPr lang="en-US" dirty="0"/>
          </a:p>
        </p:txBody>
      </p:sp>
      <p:pic>
        <p:nvPicPr>
          <p:cNvPr id="6" name="Picture 5" descr="A picture containing toy, doll&#10;&#10;Description automatically generated">
            <a:extLst>
              <a:ext uri="{FF2B5EF4-FFF2-40B4-BE49-F238E27FC236}">
                <a16:creationId xmlns:a16="http://schemas.microsoft.com/office/drawing/2014/main" id="{2ABD6694-3F8C-466C-89A3-EA14EDD5B418}"/>
              </a:ext>
            </a:extLst>
          </p:cNvPr>
          <p:cNvPicPr>
            <a:picLocks noChangeAspect="1"/>
          </p:cNvPicPr>
          <p:nvPr/>
        </p:nvPicPr>
        <p:blipFill>
          <a:blip r:embed="rId2" cstate="print">
            <a:extLst>
              <a:ext uri="{28A0092B-C50C-407E-A947-70E740481C1C}">
                <a14:useLocalDpi xmlns:a14="http://schemas.microsoft.com/office/drawing/2010/main"/>
              </a:ext>
              <a:ext uri="{837473B0-CC2E-450A-ABE3-18F120FF3D39}">
                <a1611:picAttrSrcUrl xmlns:a1611="http://schemas.microsoft.com/office/drawing/2016/11/main" r:id="rId3"/>
              </a:ext>
            </a:extLst>
          </a:blip>
          <a:stretch>
            <a:fillRect/>
          </a:stretch>
        </p:blipFill>
        <p:spPr>
          <a:xfrm>
            <a:off x="8932257" y="3704896"/>
            <a:ext cx="3427287" cy="3153104"/>
          </a:xfrm>
          <a:prstGeom prst="rect">
            <a:avLst/>
          </a:prstGeom>
        </p:spPr>
      </p:pic>
    </p:spTree>
    <p:extLst>
      <p:ext uri="{BB962C8B-B14F-4D97-AF65-F5344CB8AC3E}">
        <p14:creationId xmlns:p14="http://schemas.microsoft.com/office/powerpoint/2010/main" val="10939466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22"/>
          </p:nvPr>
        </p:nvSpPr>
        <p:spPr>
          <a:xfrm>
            <a:off x="1384609" y="2263698"/>
            <a:ext cx="9422781" cy="3635297"/>
          </a:xfrm>
        </p:spPr>
        <p:txBody>
          <a:bodyPr/>
          <a:lstStyle/>
          <a:p>
            <a:r>
              <a:rPr lang="es-ES" sz="2400" dirty="0"/>
              <a:t>«Supe que era el momento de contratar a alguien porque trabajaba más de 40 horas a la semana en proyectos de clientes, sin incluir el tiempo de administración y finanzas, ventas y demás aspectos de la gestión de una empresa. Me di cuenta de que, para que creciera el negocio, era imprescindible contratar a una persona y delegar parte de mis tareas y responsabilidades». </a:t>
            </a:r>
          </a:p>
          <a:p>
            <a:endParaRPr lang="en-IE" sz="2400" dirty="0"/>
          </a:p>
          <a:p>
            <a:r>
              <a:rPr lang="es-ES" sz="2400" b="1" dirty="0">
                <a:solidFill>
                  <a:srgbClr val="2E95D2"/>
                </a:solidFill>
              </a:rPr>
              <a:t>Maria, asesora de marketing (Irlanda)</a:t>
            </a:r>
          </a:p>
        </p:txBody>
      </p:sp>
      <p:sp>
        <p:nvSpPr>
          <p:cNvPr id="2" name="Text Placeholder 1"/>
          <p:cNvSpPr>
            <a:spLocks noGrp="1"/>
          </p:cNvSpPr>
          <p:nvPr>
            <p:ph type="body" sz="quarter" idx="14"/>
          </p:nvPr>
        </p:nvSpPr>
        <p:spPr>
          <a:xfrm>
            <a:off x="5703336" y="852823"/>
            <a:ext cx="785328" cy="964819"/>
          </a:xfrm>
        </p:spPr>
        <p:txBody>
          <a:bodyPr>
            <a:normAutofit fontScale="77500" lnSpcReduction="20000"/>
          </a:bodyPr>
          <a:lstStyle/>
          <a:p>
            <a:r>
              <a:rPr lang="es-ES" dirty="0"/>
              <a:t>”</a:t>
            </a:r>
          </a:p>
        </p:txBody>
      </p:sp>
      <p:grpSp>
        <p:nvGrpSpPr>
          <p:cNvPr id="30" name="Google Shape;612;p39"/>
          <p:cNvGrpSpPr/>
          <p:nvPr/>
        </p:nvGrpSpPr>
        <p:grpSpPr>
          <a:xfrm>
            <a:off x="146926" y="933866"/>
            <a:ext cx="481919" cy="492019"/>
            <a:chOff x="3951850" y="2985350"/>
            <a:chExt cx="407950" cy="416500"/>
          </a:xfrm>
        </p:grpSpPr>
        <p:sp>
          <p:nvSpPr>
            <p:cNvPr id="31" name="Google Shape;613;p39"/>
            <p:cNvSpPr/>
            <p:nvPr/>
          </p:nvSpPr>
          <p:spPr>
            <a:xfrm>
              <a:off x="3951850" y="2985350"/>
              <a:ext cx="314800" cy="314825"/>
            </a:xfrm>
            <a:custGeom>
              <a:avLst/>
              <a:gdLst/>
              <a:ahLst/>
              <a:cxnLst/>
              <a:rect l="l" t="t" r="r" b="b"/>
              <a:pathLst>
                <a:path w="12592" h="12593" fill="none" extrusionOk="0">
                  <a:moveTo>
                    <a:pt x="6284" y="1"/>
                  </a:moveTo>
                  <a:lnTo>
                    <a:pt x="6284" y="1"/>
                  </a:lnTo>
                  <a:lnTo>
                    <a:pt x="5967" y="25"/>
                  </a:lnTo>
                  <a:lnTo>
                    <a:pt x="5651" y="49"/>
                  </a:lnTo>
                  <a:lnTo>
                    <a:pt x="5334" y="74"/>
                  </a:lnTo>
                  <a:lnTo>
                    <a:pt x="5017" y="147"/>
                  </a:lnTo>
                  <a:lnTo>
                    <a:pt x="4725" y="220"/>
                  </a:lnTo>
                  <a:lnTo>
                    <a:pt x="4433" y="293"/>
                  </a:lnTo>
                  <a:lnTo>
                    <a:pt x="4141" y="390"/>
                  </a:lnTo>
                  <a:lnTo>
                    <a:pt x="3848" y="512"/>
                  </a:lnTo>
                  <a:lnTo>
                    <a:pt x="3556" y="634"/>
                  </a:lnTo>
                  <a:lnTo>
                    <a:pt x="3288" y="780"/>
                  </a:lnTo>
                  <a:lnTo>
                    <a:pt x="3020" y="926"/>
                  </a:lnTo>
                  <a:lnTo>
                    <a:pt x="2777" y="1072"/>
                  </a:lnTo>
                  <a:lnTo>
                    <a:pt x="2290" y="1437"/>
                  </a:lnTo>
                  <a:lnTo>
                    <a:pt x="1851" y="1852"/>
                  </a:lnTo>
                  <a:lnTo>
                    <a:pt x="1437" y="2290"/>
                  </a:lnTo>
                  <a:lnTo>
                    <a:pt x="1072" y="2777"/>
                  </a:lnTo>
                  <a:lnTo>
                    <a:pt x="901" y="3045"/>
                  </a:lnTo>
                  <a:lnTo>
                    <a:pt x="755" y="3313"/>
                  </a:lnTo>
                  <a:lnTo>
                    <a:pt x="609" y="3581"/>
                  </a:lnTo>
                  <a:lnTo>
                    <a:pt x="487" y="3849"/>
                  </a:lnTo>
                  <a:lnTo>
                    <a:pt x="390" y="4141"/>
                  </a:lnTo>
                  <a:lnTo>
                    <a:pt x="292" y="4433"/>
                  </a:lnTo>
                  <a:lnTo>
                    <a:pt x="195" y="4725"/>
                  </a:lnTo>
                  <a:lnTo>
                    <a:pt x="122" y="5042"/>
                  </a:lnTo>
                  <a:lnTo>
                    <a:pt x="73" y="5334"/>
                  </a:lnTo>
                  <a:lnTo>
                    <a:pt x="25" y="5651"/>
                  </a:lnTo>
                  <a:lnTo>
                    <a:pt x="0" y="5968"/>
                  </a:lnTo>
                  <a:lnTo>
                    <a:pt x="0" y="6308"/>
                  </a:lnTo>
                  <a:lnTo>
                    <a:pt x="0" y="6308"/>
                  </a:lnTo>
                  <a:lnTo>
                    <a:pt x="0" y="6625"/>
                  </a:lnTo>
                  <a:lnTo>
                    <a:pt x="25" y="6942"/>
                  </a:lnTo>
                  <a:lnTo>
                    <a:pt x="73" y="7258"/>
                  </a:lnTo>
                  <a:lnTo>
                    <a:pt x="122" y="7575"/>
                  </a:lnTo>
                  <a:lnTo>
                    <a:pt x="195" y="7867"/>
                  </a:lnTo>
                  <a:lnTo>
                    <a:pt x="292" y="8184"/>
                  </a:lnTo>
                  <a:lnTo>
                    <a:pt x="390" y="8476"/>
                  </a:lnTo>
                  <a:lnTo>
                    <a:pt x="487" y="8744"/>
                  </a:lnTo>
                  <a:lnTo>
                    <a:pt x="609" y="9036"/>
                  </a:lnTo>
                  <a:lnTo>
                    <a:pt x="755" y="9304"/>
                  </a:lnTo>
                  <a:lnTo>
                    <a:pt x="901" y="9572"/>
                  </a:lnTo>
                  <a:lnTo>
                    <a:pt x="1072" y="9816"/>
                  </a:lnTo>
                  <a:lnTo>
                    <a:pt x="1437" y="10303"/>
                  </a:lnTo>
                  <a:lnTo>
                    <a:pt x="1851" y="10741"/>
                  </a:lnTo>
                  <a:lnTo>
                    <a:pt x="2290" y="11155"/>
                  </a:lnTo>
                  <a:lnTo>
                    <a:pt x="2777" y="11520"/>
                  </a:lnTo>
                  <a:lnTo>
                    <a:pt x="3020" y="11691"/>
                  </a:lnTo>
                  <a:lnTo>
                    <a:pt x="3288" y="11837"/>
                  </a:lnTo>
                  <a:lnTo>
                    <a:pt x="3556" y="11983"/>
                  </a:lnTo>
                  <a:lnTo>
                    <a:pt x="3848" y="12105"/>
                  </a:lnTo>
                  <a:lnTo>
                    <a:pt x="4141" y="12202"/>
                  </a:lnTo>
                  <a:lnTo>
                    <a:pt x="4433" y="12300"/>
                  </a:lnTo>
                  <a:lnTo>
                    <a:pt x="4725" y="12397"/>
                  </a:lnTo>
                  <a:lnTo>
                    <a:pt x="5017" y="12470"/>
                  </a:lnTo>
                  <a:lnTo>
                    <a:pt x="5334" y="12519"/>
                  </a:lnTo>
                  <a:lnTo>
                    <a:pt x="5651" y="12568"/>
                  </a:lnTo>
                  <a:lnTo>
                    <a:pt x="5967" y="12592"/>
                  </a:lnTo>
                  <a:lnTo>
                    <a:pt x="6284" y="12592"/>
                  </a:lnTo>
                  <a:lnTo>
                    <a:pt x="6284" y="12592"/>
                  </a:lnTo>
                  <a:lnTo>
                    <a:pt x="6625" y="12592"/>
                  </a:lnTo>
                  <a:lnTo>
                    <a:pt x="6941" y="12568"/>
                  </a:lnTo>
                  <a:lnTo>
                    <a:pt x="7258" y="12519"/>
                  </a:lnTo>
                  <a:lnTo>
                    <a:pt x="7550" y="12470"/>
                  </a:lnTo>
                  <a:lnTo>
                    <a:pt x="7867" y="12397"/>
                  </a:lnTo>
                  <a:lnTo>
                    <a:pt x="8159" y="12300"/>
                  </a:lnTo>
                  <a:lnTo>
                    <a:pt x="8451" y="12202"/>
                  </a:lnTo>
                  <a:lnTo>
                    <a:pt x="8744" y="12105"/>
                  </a:lnTo>
                  <a:lnTo>
                    <a:pt x="9012" y="11983"/>
                  </a:lnTo>
                  <a:lnTo>
                    <a:pt x="9279" y="11837"/>
                  </a:lnTo>
                  <a:lnTo>
                    <a:pt x="9547" y="11691"/>
                  </a:lnTo>
                  <a:lnTo>
                    <a:pt x="9815" y="11520"/>
                  </a:lnTo>
                  <a:lnTo>
                    <a:pt x="10302" y="11155"/>
                  </a:lnTo>
                  <a:lnTo>
                    <a:pt x="10741" y="10741"/>
                  </a:lnTo>
                  <a:lnTo>
                    <a:pt x="11155" y="10303"/>
                  </a:lnTo>
                  <a:lnTo>
                    <a:pt x="11520" y="9816"/>
                  </a:lnTo>
                  <a:lnTo>
                    <a:pt x="11666" y="9572"/>
                  </a:lnTo>
                  <a:lnTo>
                    <a:pt x="11812" y="9304"/>
                  </a:lnTo>
                  <a:lnTo>
                    <a:pt x="11958" y="9036"/>
                  </a:lnTo>
                  <a:lnTo>
                    <a:pt x="12080" y="8744"/>
                  </a:lnTo>
                  <a:lnTo>
                    <a:pt x="12202" y="8476"/>
                  </a:lnTo>
                  <a:lnTo>
                    <a:pt x="12299" y="8184"/>
                  </a:lnTo>
                  <a:lnTo>
                    <a:pt x="12397" y="7867"/>
                  </a:lnTo>
                  <a:lnTo>
                    <a:pt x="12446" y="7575"/>
                  </a:lnTo>
                  <a:lnTo>
                    <a:pt x="12519" y="7258"/>
                  </a:lnTo>
                  <a:lnTo>
                    <a:pt x="12543" y="6942"/>
                  </a:lnTo>
                  <a:lnTo>
                    <a:pt x="12567" y="6625"/>
                  </a:lnTo>
                  <a:lnTo>
                    <a:pt x="12592" y="6308"/>
                  </a:lnTo>
                  <a:lnTo>
                    <a:pt x="12592" y="6308"/>
                  </a:lnTo>
                  <a:lnTo>
                    <a:pt x="12567" y="5968"/>
                  </a:lnTo>
                  <a:lnTo>
                    <a:pt x="12543" y="5651"/>
                  </a:lnTo>
                  <a:lnTo>
                    <a:pt x="12519" y="5334"/>
                  </a:lnTo>
                  <a:lnTo>
                    <a:pt x="12446" y="5042"/>
                  </a:lnTo>
                  <a:lnTo>
                    <a:pt x="12397" y="4725"/>
                  </a:lnTo>
                  <a:lnTo>
                    <a:pt x="12299" y="4433"/>
                  </a:lnTo>
                  <a:lnTo>
                    <a:pt x="12202" y="4141"/>
                  </a:lnTo>
                  <a:lnTo>
                    <a:pt x="12080" y="3849"/>
                  </a:lnTo>
                  <a:lnTo>
                    <a:pt x="11958" y="3581"/>
                  </a:lnTo>
                  <a:lnTo>
                    <a:pt x="11812" y="3313"/>
                  </a:lnTo>
                  <a:lnTo>
                    <a:pt x="11666" y="3045"/>
                  </a:lnTo>
                  <a:lnTo>
                    <a:pt x="11520" y="2777"/>
                  </a:lnTo>
                  <a:lnTo>
                    <a:pt x="11155" y="2290"/>
                  </a:lnTo>
                  <a:lnTo>
                    <a:pt x="10741" y="1852"/>
                  </a:lnTo>
                  <a:lnTo>
                    <a:pt x="10302" y="1437"/>
                  </a:lnTo>
                  <a:lnTo>
                    <a:pt x="9815" y="1072"/>
                  </a:lnTo>
                  <a:lnTo>
                    <a:pt x="9547" y="926"/>
                  </a:lnTo>
                  <a:lnTo>
                    <a:pt x="9279" y="780"/>
                  </a:lnTo>
                  <a:lnTo>
                    <a:pt x="9012" y="634"/>
                  </a:lnTo>
                  <a:lnTo>
                    <a:pt x="8744" y="512"/>
                  </a:lnTo>
                  <a:lnTo>
                    <a:pt x="8451" y="390"/>
                  </a:lnTo>
                  <a:lnTo>
                    <a:pt x="8159" y="293"/>
                  </a:lnTo>
                  <a:lnTo>
                    <a:pt x="7867" y="220"/>
                  </a:lnTo>
                  <a:lnTo>
                    <a:pt x="7550" y="147"/>
                  </a:lnTo>
                  <a:lnTo>
                    <a:pt x="7258" y="74"/>
                  </a:lnTo>
                  <a:lnTo>
                    <a:pt x="6941" y="49"/>
                  </a:lnTo>
                  <a:lnTo>
                    <a:pt x="6625" y="25"/>
                  </a:lnTo>
                  <a:lnTo>
                    <a:pt x="6284" y="1"/>
                  </a:lnTo>
                  <a:lnTo>
                    <a:pt x="6284" y="1"/>
                  </a:lnTo>
                  <a:close/>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2" name="Google Shape;614;p39"/>
            <p:cNvSpPr/>
            <p:nvPr/>
          </p:nvSpPr>
          <p:spPr>
            <a:xfrm>
              <a:off x="3988375" y="3021875"/>
              <a:ext cx="241750" cy="241750"/>
            </a:xfrm>
            <a:custGeom>
              <a:avLst/>
              <a:gdLst/>
              <a:ahLst/>
              <a:cxnLst/>
              <a:rect l="l" t="t" r="r" b="b"/>
              <a:pathLst>
                <a:path w="9670" h="9670" fill="none" extrusionOk="0">
                  <a:moveTo>
                    <a:pt x="4823" y="1"/>
                  </a:moveTo>
                  <a:lnTo>
                    <a:pt x="4823" y="1"/>
                  </a:lnTo>
                  <a:lnTo>
                    <a:pt x="4336" y="25"/>
                  </a:lnTo>
                  <a:lnTo>
                    <a:pt x="3849" y="98"/>
                  </a:lnTo>
                  <a:lnTo>
                    <a:pt x="3386" y="220"/>
                  </a:lnTo>
                  <a:lnTo>
                    <a:pt x="2947" y="391"/>
                  </a:lnTo>
                  <a:lnTo>
                    <a:pt x="2533" y="585"/>
                  </a:lnTo>
                  <a:lnTo>
                    <a:pt x="2144" y="829"/>
                  </a:lnTo>
                  <a:lnTo>
                    <a:pt x="1754" y="1121"/>
                  </a:lnTo>
                  <a:lnTo>
                    <a:pt x="1413" y="1438"/>
                  </a:lnTo>
                  <a:lnTo>
                    <a:pt x="1096" y="1779"/>
                  </a:lnTo>
                  <a:lnTo>
                    <a:pt x="829" y="2144"/>
                  </a:lnTo>
                  <a:lnTo>
                    <a:pt x="585" y="2534"/>
                  </a:lnTo>
                  <a:lnTo>
                    <a:pt x="390" y="2972"/>
                  </a:lnTo>
                  <a:lnTo>
                    <a:pt x="220" y="3411"/>
                  </a:lnTo>
                  <a:lnTo>
                    <a:pt x="98" y="3873"/>
                  </a:lnTo>
                  <a:lnTo>
                    <a:pt x="25" y="4336"/>
                  </a:lnTo>
                  <a:lnTo>
                    <a:pt x="1" y="4847"/>
                  </a:lnTo>
                  <a:lnTo>
                    <a:pt x="1" y="4847"/>
                  </a:lnTo>
                  <a:lnTo>
                    <a:pt x="25" y="5335"/>
                  </a:lnTo>
                  <a:lnTo>
                    <a:pt x="98" y="5822"/>
                  </a:lnTo>
                  <a:lnTo>
                    <a:pt x="220" y="6284"/>
                  </a:lnTo>
                  <a:lnTo>
                    <a:pt x="390" y="6723"/>
                  </a:lnTo>
                  <a:lnTo>
                    <a:pt x="585" y="7137"/>
                  </a:lnTo>
                  <a:lnTo>
                    <a:pt x="829" y="7527"/>
                  </a:lnTo>
                  <a:lnTo>
                    <a:pt x="1096" y="7916"/>
                  </a:lnTo>
                  <a:lnTo>
                    <a:pt x="1413" y="8257"/>
                  </a:lnTo>
                  <a:lnTo>
                    <a:pt x="1754" y="8574"/>
                  </a:lnTo>
                  <a:lnTo>
                    <a:pt x="2144" y="8842"/>
                  </a:lnTo>
                  <a:lnTo>
                    <a:pt x="2533" y="9085"/>
                  </a:lnTo>
                  <a:lnTo>
                    <a:pt x="2947" y="9280"/>
                  </a:lnTo>
                  <a:lnTo>
                    <a:pt x="3386" y="9451"/>
                  </a:lnTo>
                  <a:lnTo>
                    <a:pt x="3849" y="9572"/>
                  </a:lnTo>
                  <a:lnTo>
                    <a:pt x="4336" y="9645"/>
                  </a:lnTo>
                  <a:lnTo>
                    <a:pt x="4823" y="9670"/>
                  </a:lnTo>
                  <a:lnTo>
                    <a:pt x="4823" y="9670"/>
                  </a:lnTo>
                  <a:lnTo>
                    <a:pt x="5334" y="9645"/>
                  </a:lnTo>
                  <a:lnTo>
                    <a:pt x="5797" y="9572"/>
                  </a:lnTo>
                  <a:lnTo>
                    <a:pt x="6260" y="9451"/>
                  </a:lnTo>
                  <a:lnTo>
                    <a:pt x="6698" y="9280"/>
                  </a:lnTo>
                  <a:lnTo>
                    <a:pt x="7136" y="9085"/>
                  </a:lnTo>
                  <a:lnTo>
                    <a:pt x="7526" y="8842"/>
                  </a:lnTo>
                  <a:lnTo>
                    <a:pt x="7892" y="8574"/>
                  </a:lnTo>
                  <a:lnTo>
                    <a:pt x="8232" y="8257"/>
                  </a:lnTo>
                  <a:lnTo>
                    <a:pt x="8549" y="7916"/>
                  </a:lnTo>
                  <a:lnTo>
                    <a:pt x="8841" y="7527"/>
                  </a:lnTo>
                  <a:lnTo>
                    <a:pt x="9085" y="7137"/>
                  </a:lnTo>
                  <a:lnTo>
                    <a:pt x="9280" y="6723"/>
                  </a:lnTo>
                  <a:lnTo>
                    <a:pt x="9450" y="6284"/>
                  </a:lnTo>
                  <a:lnTo>
                    <a:pt x="9572" y="5822"/>
                  </a:lnTo>
                  <a:lnTo>
                    <a:pt x="9645" y="5335"/>
                  </a:lnTo>
                  <a:lnTo>
                    <a:pt x="9669" y="4847"/>
                  </a:lnTo>
                  <a:lnTo>
                    <a:pt x="9669" y="4847"/>
                  </a:lnTo>
                  <a:lnTo>
                    <a:pt x="9645" y="4336"/>
                  </a:lnTo>
                  <a:lnTo>
                    <a:pt x="9572" y="3873"/>
                  </a:lnTo>
                  <a:lnTo>
                    <a:pt x="9450" y="3411"/>
                  </a:lnTo>
                  <a:lnTo>
                    <a:pt x="9280" y="2972"/>
                  </a:lnTo>
                  <a:lnTo>
                    <a:pt x="9085" y="2534"/>
                  </a:lnTo>
                  <a:lnTo>
                    <a:pt x="8841" y="2144"/>
                  </a:lnTo>
                  <a:lnTo>
                    <a:pt x="8549" y="1779"/>
                  </a:lnTo>
                  <a:lnTo>
                    <a:pt x="8232" y="1438"/>
                  </a:lnTo>
                  <a:lnTo>
                    <a:pt x="7892" y="1121"/>
                  </a:lnTo>
                  <a:lnTo>
                    <a:pt x="7526" y="829"/>
                  </a:lnTo>
                  <a:lnTo>
                    <a:pt x="7136" y="585"/>
                  </a:lnTo>
                  <a:lnTo>
                    <a:pt x="6698" y="391"/>
                  </a:lnTo>
                  <a:lnTo>
                    <a:pt x="6260" y="220"/>
                  </a:lnTo>
                  <a:lnTo>
                    <a:pt x="5797" y="98"/>
                  </a:lnTo>
                  <a:lnTo>
                    <a:pt x="5334" y="25"/>
                  </a:lnTo>
                  <a:lnTo>
                    <a:pt x="4823" y="1"/>
                  </a:lnTo>
                  <a:lnTo>
                    <a:pt x="4823" y="1"/>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3" name="Google Shape;615;p39"/>
            <p:cNvSpPr/>
            <p:nvPr/>
          </p:nvSpPr>
          <p:spPr>
            <a:xfrm>
              <a:off x="4024300" y="3058425"/>
              <a:ext cx="84650" cy="84650"/>
            </a:xfrm>
            <a:custGeom>
              <a:avLst/>
              <a:gdLst/>
              <a:ahLst/>
              <a:cxnLst/>
              <a:rect l="l" t="t" r="r" b="b"/>
              <a:pathLst>
                <a:path w="3386" h="3386" fill="none" extrusionOk="0">
                  <a:moveTo>
                    <a:pt x="0" y="3385"/>
                  </a:moveTo>
                  <a:lnTo>
                    <a:pt x="0" y="3385"/>
                  </a:lnTo>
                  <a:lnTo>
                    <a:pt x="25" y="3020"/>
                  </a:lnTo>
                  <a:lnTo>
                    <a:pt x="74" y="2704"/>
                  </a:lnTo>
                  <a:lnTo>
                    <a:pt x="147" y="2363"/>
                  </a:lnTo>
                  <a:lnTo>
                    <a:pt x="268" y="2070"/>
                  </a:lnTo>
                  <a:lnTo>
                    <a:pt x="414" y="1754"/>
                  </a:lnTo>
                  <a:lnTo>
                    <a:pt x="585" y="1486"/>
                  </a:lnTo>
                  <a:lnTo>
                    <a:pt x="780" y="1218"/>
                  </a:lnTo>
                  <a:lnTo>
                    <a:pt x="999" y="974"/>
                  </a:lnTo>
                  <a:lnTo>
                    <a:pt x="1243" y="755"/>
                  </a:lnTo>
                  <a:lnTo>
                    <a:pt x="1510" y="560"/>
                  </a:lnTo>
                  <a:lnTo>
                    <a:pt x="1778" y="390"/>
                  </a:lnTo>
                  <a:lnTo>
                    <a:pt x="2071" y="244"/>
                  </a:lnTo>
                  <a:lnTo>
                    <a:pt x="2387" y="146"/>
                  </a:lnTo>
                  <a:lnTo>
                    <a:pt x="2704" y="49"/>
                  </a:lnTo>
                  <a:lnTo>
                    <a:pt x="3045" y="0"/>
                  </a:lnTo>
                  <a:lnTo>
                    <a:pt x="3386" y="0"/>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4" name="Google Shape;616;p39"/>
            <p:cNvSpPr/>
            <p:nvPr/>
          </p:nvSpPr>
          <p:spPr>
            <a:xfrm>
              <a:off x="4205750" y="3248375"/>
              <a:ext cx="154050" cy="153475"/>
            </a:xfrm>
            <a:custGeom>
              <a:avLst/>
              <a:gdLst/>
              <a:ahLst/>
              <a:cxnLst/>
              <a:rect l="l" t="t" r="r" b="b"/>
              <a:pathLst>
                <a:path w="6162" h="6139" fill="none" extrusionOk="0">
                  <a:moveTo>
                    <a:pt x="0" y="1024"/>
                  </a:moveTo>
                  <a:lnTo>
                    <a:pt x="4969" y="5992"/>
                  </a:lnTo>
                  <a:lnTo>
                    <a:pt x="4969" y="5992"/>
                  </a:lnTo>
                  <a:lnTo>
                    <a:pt x="5042" y="6041"/>
                  </a:lnTo>
                  <a:lnTo>
                    <a:pt x="5115" y="6090"/>
                  </a:lnTo>
                  <a:lnTo>
                    <a:pt x="5212" y="6114"/>
                  </a:lnTo>
                  <a:lnTo>
                    <a:pt x="5310" y="6138"/>
                  </a:lnTo>
                  <a:lnTo>
                    <a:pt x="5407" y="6114"/>
                  </a:lnTo>
                  <a:lnTo>
                    <a:pt x="5480" y="6090"/>
                  </a:lnTo>
                  <a:lnTo>
                    <a:pt x="5577" y="6041"/>
                  </a:lnTo>
                  <a:lnTo>
                    <a:pt x="5651" y="5992"/>
                  </a:lnTo>
                  <a:lnTo>
                    <a:pt x="6016" y="5627"/>
                  </a:lnTo>
                  <a:lnTo>
                    <a:pt x="6016" y="5627"/>
                  </a:lnTo>
                  <a:lnTo>
                    <a:pt x="6089" y="5554"/>
                  </a:lnTo>
                  <a:lnTo>
                    <a:pt x="6138" y="5456"/>
                  </a:lnTo>
                  <a:lnTo>
                    <a:pt x="6162" y="5359"/>
                  </a:lnTo>
                  <a:lnTo>
                    <a:pt x="6162" y="5286"/>
                  </a:lnTo>
                  <a:lnTo>
                    <a:pt x="6162" y="5188"/>
                  </a:lnTo>
                  <a:lnTo>
                    <a:pt x="6138" y="5091"/>
                  </a:lnTo>
                  <a:lnTo>
                    <a:pt x="6089" y="5018"/>
                  </a:lnTo>
                  <a:lnTo>
                    <a:pt x="6016" y="4921"/>
                  </a:lnTo>
                  <a:lnTo>
                    <a:pt x="1072" y="1"/>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spTree>
    <p:extLst>
      <p:ext uri="{BB962C8B-B14F-4D97-AF65-F5344CB8AC3E}">
        <p14:creationId xmlns:p14="http://schemas.microsoft.com/office/powerpoint/2010/main" val="53883653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1935</TotalTime>
  <Words>2850</Words>
  <Application>Microsoft Office PowerPoint</Application>
  <PresentationFormat>Panorámica</PresentationFormat>
  <Paragraphs>184</Paragraphs>
  <Slides>40</Slides>
  <Notes>2</Notes>
  <HiddenSlides>0</HiddenSlides>
  <MMClips>0</MMClips>
  <ScaleCrop>false</ScaleCrop>
  <HeadingPairs>
    <vt:vector size="6" baseType="variant">
      <vt:variant>
        <vt:lpstr>Fuentes usadas</vt:lpstr>
      </vt:variant>
      <vt:variant>
        <vt:i4>6</vt:i4>
      </vt:variant>
      <vt:variant>
        <vt:lpstr>Tema</vt:lpstr>
      </vt:variant>
      <vt:variant>
        <vt:i4>1</vt:i4>
      </vt:variant>
      <vt:variant>
        <vt:lpstr>Títulos de diapositiva</vt:lpstr>
      </vt:variant>
      <vt:variant>
        <vt:i4>40</vt:i4>
      </vt:variant>
    </vt:vector>
  </HeadingPairs>
  <TitlesOfParts>
    <vt:vector size="47" baseType="lpstr">
      <vt:lpstr>Arial</vt:lpstr>
      <vt:lpstr>Calibri</vt:lpstr>
      <vt:lpstr>Calibri Light</vt:lpstr>
      <vt:lpstr>MVWVBI+Helvetica</vt:lpstr>
      <vt:lpstr>Quattrocento Sans</vt:lpstr>
      <vt:lpstr>Times New Roman</vt:lpstr>
      <vt:lpstr>Office Theme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lastModifiedBy>Cristina Martinez</cp:lastModifiedBy>
  <cp:revision>598</cp:revision>
  <dcterms:created xsi:type="dcterms:W3CDTF">2018-09-19T09:23:58Z</dcterms:created>
  <dcterms:modified xsi:type="dcterms:W3CDTF">2020-05-12T07:53:57Z</dcterms:modified>
</cp:coreProperties>
</file>